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5" r:id="rId3"/>
    <p:sldId id="266" r:id="rId4"/>
    <p:sldId id="267" r:id="rId5"/>
    <p:sldId id="301" r:id="rId6"/>
    <p:sldId id="268" r:id="rId7"/>
    <p:sldId id="269" r:id="rId8"/>
    <p:sldId id="270" r:id="rId9"/>
    <p:sldId id="307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306" r:id="rId20"/>
    <p:sldId id="304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59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pPr>
                <a:defRPr/>
              </a:pPr>
              <a:t>2017/7/25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pPr>
                <a:defRPr/>
              </a:pPr>
              <a:t>2017/7/25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pPr>
                <a:defRPr/>
              </a:pPr>
              <a:t>2017/7/25 Tuesday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pPr>
                <a:defRPr/>
              </a:pPr>
              <a:t>2017/7/25 Tuesday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pPr>
                <a:defRPr/>
              </a:pPr>
              <a:t>2017/7/25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%20&#25991;&#23383;&#24037;&#20855;&#21644;&#21560;&#31649;&#24037;&#2085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9%20CSS&#31934;&#28789;&#25216;&#26415;&#20135;&#29983;&#30340;&#32972;&#26223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%20&#32477;&#23545;&#23450;&#20301;&#27700;&#24179;&#22402;&#30452;&#23621;&#2001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0%20css&#31934;&#28789;&#25216;&#26415;&#30340;&#26412;&#36136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%20css&#31934;&#28789;&#25216;&#26415;&#30340;&#20351;&#2999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%20&#36793;&#26694;&#32508;&#21512;&#20889;&#27861;(&#20108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2%20&#25340;&#20986;&#33258;&#24049;&#30340;&#21517;&#23383;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20999;&#22270;&#26041;&#27861;3-&#36741;&#21161;&#32447;&#20999;&#22270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3%20&#29579;&#32773;&#33635;&#32768;&#23548;&#33322;&#26639;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2278;&#35282;&#30697;&#24418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4%20PS&#21046;&#20316;&#31934;&#28789;&#22270;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5%20&#36816;&#29992;&#21046;&#20316;&#31934;&#28789;&#22270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7%20svg&#26684;&#24335;&#19978;&#20256;&#36716;&#25442;&#23383;&#20307;&#26684;&#24335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&#19979;&#36733;&#23383;&#20307;&#22270;&#2663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22797;&#21046;&#38656;&#35201;&#30340;&#23383;&#20307;&#25991;&#20214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%20&#40736;&#26631;&#26679;&#24335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3383;&#20307;&#22270;&#26631;html&#25991;&#20214;&#20351;&#2999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1%20&#36861;&#21152;&#26032;&#22270;&#26631;&#23383;&#20307;&#30340;&#26041;&#27861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2%20&#28369;&#21160;&#38376;&#25216;&#26415;&#21407;&#2224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&#28369;&#21160;&#38376;&#23454;&#29616;&#21407;&#2970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4%20&#28369;&#21160;&#38376;&#25216;&#26415;&#23454;&#29616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5%20&#24494;&#20449;&#23548;&#33322;&#26639;&#65288;&#19968;&#65289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24494;&#20449;&#23548;&#33322;&#26639;&#65288;&#20108;&#65289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23567;&#22278;&#28857;&#21046;&#20316;&#19979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7%20&#20266;&#20803;&#32032;&#30340;&#26412;&#36136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8%20&#40736;&#26631;&#32463;&#36807;&#26174;&#31034;&#36793;&#26694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9%20&#35748;&#35782;&#36807;&#28193;&#25928;&#26524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%20&#21462;&#28040;&#36718;&#24275;&#32447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0%20&#20223;&#29031;&#23567;&#31859;&#25928;&#26524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%20&#38450;&#27490;&#25302;&#25341;&#25991;&#26412;&#2249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%20&#26435;&#37325;&#21472;&#2115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4%20&#34892;&#20869;&#22359;&#21644;&#25991;&#23383;&#23545;&#40784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%20&#21435;&#38500;&#22270;&#29255;&#24213;&#27979;&#32541;&#38553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%20word-break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7%20white-space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8%20&#36229;&#20986;&#30340;&#37096;&#20998;&#30465;&#30053;&#21495;&#26174;&#31034;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588963" y="2663825"/>
            <a:ext cx="79517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基本入门第一天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-DAY03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精灵技术产生的背景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精灵技术产生的背景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精灵技术的本质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精灵技术的本质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11 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精灵技术的使用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11 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精灵技术的使用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拼出自己的名字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拼出自己的名字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王者荣耀导航栏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王者荣耀导航栏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制作精灵图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14 PS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制作精灵图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运用制作精灵图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运用制作精灵图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17 svg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格式上传转换字体格式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17 svg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格式上传转换字体格式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下载字体图标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18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下载字体图标.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复制需要的字体文件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复制需要的字体文件.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鼠标样式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291938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鼠标样式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20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字体图标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文件使用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20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字体图标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html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文件使用.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追加新图标字体的方法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21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追加新图标字体的方法.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滑动门技术原因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滑动门技术原因.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滑动门实现原理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滑动门实现原理.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滑动门技术实现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名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24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滑动门技术实现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微信导航栏（一）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微信导航栏（一）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微信导航栏（二）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微信导航栏（二）.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26 27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伪元素的本质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27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伪元素的本质.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鼠标经过显示边框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鼠标经过显示边框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认识过渡效果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认识过渡效果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取消轮廓线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27525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取消轮廓线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仿照小米效果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仿照小米效果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防止拖拽文本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防止拖拽文本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行内块元素和文字对齐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行内块元素和文字对齐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去除图片底测缝隙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去除图片底测缝隙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word-break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word-break.avi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white-space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324564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white-spaceavi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超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出部分省略号显示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4073551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超出部分省略号显示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1350</Words>
  <Application>Microsoft Office PowerPoint</Application>
  <PresentationFormat>全屏显示(4:3)</PresentationFormat>
  <Paragraphs>181</Paragraphs>
  <Slides>31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219</cp:revision>
  <dcterms:created xsi:type="dcterms:W3CDTF">2015-06-29T07:19:00Z</dcterms:created>
  <dcterms:modified xsi:type="dcterms:W3CDTF">2017-07-25T09:33:41Z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