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9"/>
  </p:notesMasterIdLst>
  <p:handoutMasterIdLst>
    <p:handoutMasterId r:id="rId40"/>
  </p:handoutMasterIdLst>
  <p:sldIdLst>
    <p:sldId id="462" r:id="rId8"/>
    <p:sldId id="1336" r:id="rId9"/>
    <p:sldId id="287" r:id="rId10"/>
    <p:sldId id="1431" r:id="rId11"/>
    <p:sldId id="1428" r:id="rId12"/>
    <p:sldId id="1430" r:id="rId13"/>
    <p:sldId id="1346" r:id="rId14"/>
    <p:sldId id="1441" r:id="rId15"/>
    <p:sldId id="1416" r:id="rId16"/>
    <p:sldId id="1435" r:id="rId17"/>
    <p:sldId id="1451" r:id="rId18"/>
    <p:sldId id="1418" r:id="rId19"/>
    <p:sldId id="1439" r:id="rId20"/>
    <p:sldId id="1442" r:id="rId21"/>
    <p:sldId id="1433" r:id="rId22"/>
    <p:sldId id="1440" r:id="rId23"/>
    <p:sldId id="1443" r:id="rId24"/>
    <p:sldId id="1342" r:id="rId25"/>
    <p:sldId id="1445" r:id="rId26"/>
    <p:sldId id="1354" r:id="rId27"/>
    <p:sldId id="1446" r:id="rId28"/>
    <p:sldId id="1447" r:id="rId29"/>
    <p:sldId id="1356" r:id="rId30"/>
    <p:sldId id="1448" r:id="rId31"/>
    <p:sldId id="1358" r:id="rId32"/>
    <p:sldId id="1452" r:id="rId33"/>
    <p:sldId id="1450" r:id="rId34"/>
    <p:sldId id="1410" r:id="rId35"/>
    <p:sldId id="261" r:id="rId36"/>
    <p:sldId id="355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5852" autoAdjust="0"/>
  </p:normalViewPr>
  <p:slideViewPr>
    <p:cSldViewPr snapToGrid="0">
      <p:cViewPr varScale="1">
        <p:scale>
          <a:sx n="88" d="100"/>
          <a:sy n="88" d="100"/>
        </p:scale>
        <p:origin x="106" y="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5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9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5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3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0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BEA5612-B9B9-4825-9CA4-F95FEBA06D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F5DFC07-C65F-4293-8796-8C2DFDCB3D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31332FD-B89E-486D-85BC-477C9DA42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5DD9C2-CDAF-4B4E-8424-F064F2DA16A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3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3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7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1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5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9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1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30402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0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494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F8DD7"/>
              </a:gs>
              <a:gs pos="32000">
                <a:srgbClr val="00519A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098755" y="2095500"/>
            <a:ext cx="10102646" cy="4762500"/>
          </a:xfrm>
          <a:prstGeom prst="rect">
            <a:avLst/>
          </a:prstGeom>
          <a:blipFill>
            <a:blip r:embed="rId2"/>
            <a:srcRect/>
            <a:stretch>
              <a:fillRect l="-3285" t="-3858" r="-3285" b="-1222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03399" y="1444992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391805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4233688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13553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263775" y="260138"/>
            <a:ext cx="79282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6" r:id="rId16"/>
    <p:sldLayoutId id="2147483720" r:id="rId17"/>
    <p:sldLayoutId id="2147483721" r:id="rId18"/>
    <p:sldLayoutId id="2147483723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8000" dirty="0"/>
              <a:t>ATM</a:t>
            </a:r>
            <a:r>
              <a:rPr kumimoji="1" lang="zh-CN" altLang="en-US" sz="8000" dirty="0"/>
              <a:t>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4A2D5-7DAB-F21A-1F57-BC73E942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39" y="3666784"/>
            <a:ext cx="2768225" cy="682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34B6C1-1E17-29B7-65F7-7B76447D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60" y="3736259"/>
            <a:ext cx="3911190" cy="5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5C1C9-6B6B-B9B0-6DF1-6740B07C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5" y="2093825"/>
            <a:ext cx="3053716" cy="2670349"/>
          </a:xfrm>
          <a:prstGeom prst="rect">
            <a:avLst/>
          </a:prstGeom>
        </p:spPr>
      </p:pic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C29649E-ED4E-E322-1BEC-7C1C2E5BB21F}"/>
              </a:ext>
            </a:extLst>
          </p:cNvPr>
          <p:cNvSpPr txBox="1">
            <a:spLocks/>
          </p:cNvSpPr>
          <p:nvPr/>
        </p:nvSpPr>
        <p:spPr>
          <a:xfrm>
            <a:off x="2865118" y="1786797"/>
            <a:ext cx="9357361" cy="3785937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、开户功能的实现需要哪几步操作？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定义一个开户方法：</a:t>
            </a:r>
            <a:r>
              <a:rPr lang="en-US" altLang="zh-CN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createAccount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在方法里创建一个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Account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账户对象，负责封装用户的账户信息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姓名、性别、密码、卡号等等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卡号需要由系统自动生成（</a:t>
            </a:r>
            <a:r>
              <a:rPr lang="zh-CN" altLang="en-US" sz="15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卡号要求是</a:t>
            </a:r>
            <a:r>
              <a:rPr lang="en-US" altLang="zh-CN" sz="15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5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位的数字组成的，且不能重复，下节课详细讲解这个）</a:t>
            </a:r>
            <a:endParaRPr lang="en-US" altLang="zh-CN" sz="15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把账户对象存入到账户集合中去。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提示开户成功！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95ADE52-5DB9-5630-924B-193181BB3BB2}"/>
              </a:ext>
            </a:extLst>
          </p:cNvPr>
          <p:cNvSpPr txBox="1"/>
          <p:nvPr/>
        </p:nvSpPr>
        <p:spPr>
          <a:xfrm>
            <a:off x="2570480" y="2351305"/>
            <a:ext cx="8207893" cy="126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为新开户的账户生成一个新卡号</a:t>
            </a:r>
            <a:endParaRPr kumimoji="1" lang="en-US" altLang="zh-CN" sz="3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3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8B63282-75F7-0E83-4F6A-C71835B4070F}"/>
              </a:ext>
            </a:extLst>
          </p:cNvPr>
          <p:cNvSpPr txBox="1"/>
          <p:nvPr/>
        </p:nvSpPr>
        <p:spPr>
          <a:xfrm>
            <a:off x="764771" y="1478484"/>
            <a:ext cx="8645237" cy="122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新卡号要求是一个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位的数字，且不能与其他账户对象的卡号重复。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新卡号得到后，需要赋值给当前账户对象。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5ADE52-5DB9-5630-924B-193181BB3BB2}"/>
              </a:ext>
            </a:extLst>
          </p:cNvPr>
          <p:cNvSpPr txBox="1"/>
          <p:nvPr/>
        </p:nvSpPr>
        <p:spPr>
          <a:xfrm>
            <a:off x="3985491" y="2894272"/>
            <a:ext cx="6122322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为新开户的账户生成一个新卡号：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1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26718 -0.2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5C1C9-6B6B-B9B0-6DF1-6740B07C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825"/>
            <a:ext cx="3053716" cy="2670349"/>
          </a:xfrm>
          <a:prstGeom prst="rect">
            <a:avLst/>
          </a:prstGeom>
        </p:spPr>
      </p:pic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C29649E-ED4E-E322-1BEC-7C1C2E5BB21F}"/>
              </a:ext>
            </a:extLst>
          </p:cNvPr>
          <p:cNvSpPr txBox="1">
            <a:spLocks/>
          </p:cNvSpPr>
          <p:nvPr/>
        </p:nvSpPr>
        <p:spPr>
          <a:xfrm>
            <a:off x="3135017" y="1769213"/>
            <a:ext cx="9056983" cy="3785937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、账户的新卡号是如何生成的？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定义了一个方法：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createCardId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（），用来返回一个不重复的新卡号。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方法里，使用循环生成了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个随机的数字连起来作为卡号。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接着判断该卡号是否与其他账户的卡号重复。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根据该卡号去账户集合中查询账户对象，如果没有查询到账户对象，该卡号不重复，即可返回。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如果查询到了账户对象，则使用循环重复以上（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）步操作。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0537" y="493607"/>
            <a:ext cx="3646131" cy="555485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874530" y="101298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859236" y="1629551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859237" y="2216616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32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sz="2400" dirty="0">
                <a:solidFill>
                  <a:srgbClr val="C00000"/>
                </a:solidFill>
                <a:sym typeface="+mn-lt"/>
              </a:rPr>
              <a:t>03</a:t>
            </a:r>
            <a:endParaRPr lang="zh-CN" altLang="en-US" sz="2400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859237" y="2844536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04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885565" y="3429311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05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877131" y="4041407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885565" y="466229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874530" y="5255862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2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711847" y="1440272"/>
            <a:ext cx="46863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用户登录功能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11847" y="1846180"/>
            <a:ext cx="6760107" cy="24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如果系统没有任何账户对象，则不允许登录。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让用户输入登录的卡号，先判断卡号是否正确，如果不正确要给出提示。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如果卡号正确，再让用户输入账户密码，如果密码不正确要给出提示，如果密码也正确，则给出登录成功的提示。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CC8BB2-5CDF-0253-4A48-CC25FC8B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17" y="3178628"/>
            <a:ext cx="3422735" cy="32763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7BF6CE-BD16-4ABD-7D5F-1AD2CACF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928" y="1590849"/>
            <a:ext cx="3412124" cy="14845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5C1C9-6B6B-B9B0-6DF1-6740B07C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7" y="2093824"/>
            <a:ext cx="3053716" cy="2670349"/>
          </a:xfrm>
          <a:prstGeom prst="rect">
            <a:avLst/>
          </a:prstGeom>
        </p:spPr>
      </p:pic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C29649E-ED4E-E322-1BEC-7C1C2E5BB21F}"/>
              </a:ext>
            </a:extLst>
          </p:cNvPr>
          <p:cNvSpPr txBox="1">
            <a:spLocks/>
          </p:cNvSpPr>
          <p:nvPr/>
        </p:nvSpPr>
        <p:spPr>
          <a:xfrm>
            <a:off x="3893569" y="1353151"/>
            <a:ext cx="7503530" cy="3785937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、登录功能如何实现的？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设计一个登录方法：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，负责完成用户的登录。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方法里：如果系统无任何账户对象，直接结束登录操作。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有账户对象，则让用户输入卡号，根据卡号去账户集合中查询账户对象。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如果没有找到账户对象，说明登录卡号不存在，提示继续输入卡号。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如果找到了账户对象，说明卡号存在，继续输入密码。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如果密码不正确，提示继续输入密码。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如果密码也正确，则登陆成功，并给出相应的提示。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7393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294" y="457374"/>
            <a:ext cx="3577287" cy="50178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752610" y="71706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737316" y="131604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737317" y="190310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737317" y="253102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C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04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763645" y="311580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05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755211" y="372789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763645" y="4348787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752610" y="494235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26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51792" y="1795154"/>
            <a:ext cx="5344208" cy="18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50000"/>
              </a:lnSpc>
              <a:buFont typeface="+mj-ea"/>
              <a:buAutoNum type="circleNumDbPlain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用户登录成功后，需要进入用户操作页。</a:t>
            </a:r>
            <a:endParaRPr lang="en-US" altLang="zh-CN" dirty="0"/>
          </a:p>
          <a:p>
            <a:r>
              <a:rPr lang="zh-CN" altLang="en-US" dirty="0"/>
              <a:t>查询就是直接展示当前登录成功的用户的账户信息。</a:t>
            </a:r>
            <a:endParaRPr lang="en-US" altLang="zh-CN" dirty="0"/>
          </a:p>
          <a:p>
            <a:r>
              <a:rPr lang="zh-CN" altLang="en-US" dirty="0"/>
              <a:t>退出账户就是回到欢迎页面。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46FE9D-B5A1-2BF9-B339-2E05ACC0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99" y="1328095"/>
            <a:ext cx="4104901" cy="4530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EBF1F3-3B60-4482-7946-6B159CB8836B}"/>
              </a:ext>
            </a:extLst>
          </p:cNvPr>
          <p:cNvSpPr txBox="1"/>
          <p:nvPr/>
        </p:nvSpPr>
        <p:spPr>
          <a:xfrm>
            <a:off x="751792" y="1328095"/>
            <a:ext cx="6122322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用户操作页设计、查询账户、退出账户功能分析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5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42174" y="570585"/>
            <a:ext cx="3577287" cy="50178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935490" y="83027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920196" y="142925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920197" y="202647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920197" y="264423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946525" y="323917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C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05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938091" y="383095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946525" y="444167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935490" y="505556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8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194CDC-D13D-4AB8-8E35-D6B06299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0" y="1405635"/>
            <a:ext cx="4950025" cy="29878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B412CE-DF52-44B0-B0BE-22E9487F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8" y="1857594"/>
            <a:ext cx="4674888" cy="22149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CDECD7-C00E-40AE-9329-0EDD10B3C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482" y="3208449"/>
            <a:ext cx="3884031" cy="2243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F881E0-E9F7-4547-BE56-417643CFE0C9}"/>
              </a:ext>
            </a:extLst>
          </p:cNvPr>
          <p:cNvSpPr txBox="1"/>
          <p:nvPr/>
        </p:nvSpPr>
        <p:spPr>
          <a:xfrm>
            <a:off x="570038" y="1122951"/>
            <a:ext cx="342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7B4BE8-6AC7-40A9-8E53-07640806F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738" y="5695746"/>
            <a:ext cx="1815309" cy="342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A366AB-17F6-0865-F1F2-2A2AC0927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264" y="5712035"/>
            <a:ext cx="2316841" cy="309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3DAAE-F098-FF46-5674-52D37AE70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098" y="5714665"/>
            <a:ext cx="2877766" cy="3231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05E871-26A6-AF97-185A-B89A568C5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899" y="6182988"/>
            <a:ext cx="5434879" cy="3732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F1744B-A165-3535-9C4F-8249DBA6CA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3667" y="6179776"/>
            <a:ext cx="3062628" cy="379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711655" y="1369563"/>
            <a:ext cx="449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用户存款功能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10204" y="1704059"/>
            <a:ext cx="6848836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就是用户为自己的账户存钱，存钱后更新账户的余额即可。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535272F-7779-0107-96B9-134C324B979F}"/>
              </a:ext>
            </a:extLst>
          </p:cNvPr>
          <p:cNvSpPr txBox="1"/>
          <p:nvPr/>
        </p:nvSpPr>
        <p:spPr>
          <a:xfrm>
            <a:off x="710204" y="2689907"/>
            <a:ext cx="7467145" cy="211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用户取款功能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就是从自己的账户中取钱，取钱的要求：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需要先判断账户的余额是否大于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&gt;= 100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元，如果够，让用户输入取款金额。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需要判断取款金额是否超过了当次限额，以及余额是否足够。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173C-1654-C921-835D-67596FA3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67" y="1554229"/>
            <a:ext cx="3686317" cy="3898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5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5C1C9-6B6B-B9B0-6DF1-6740B07C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7" y="2093824"/>
            <a:ext cx="3053716" cy="2670349"/>
          </a:xfrm>
          <a:prstGeom prst="rect">
            <a:avLst/>
          </a:prstGeom>
        </p:spPr>
      </p:pic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C29649E-ED4E-E322-1BEC-7C1C2E5BB21F}"/>
              </a:ext>
            </a:extLst>
          </p:cNvPr>
          <p:cNvSpPr txBox="1">
            <a:spLocks/>
          </p:cNvSpPr>
          <p:nvPr/>
        </p:nvSpPr>
        <p:spPr>
          <a:xfrm>
            <a:off x="3918857" y="2362508"/>
            <a:ext cx="7462082" cy="42423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、存款、取款是如何去实现账户余额的更新的？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6ACD64-F41D-E6CE-777F-2D04D0E8E0B7}"/>
              </a:ext>
            </a:extLst>
          </p:cNvPr>
          <p:cNvSpPr txBox="1"/>
          <p:nvPr/>
        </p:nvSpPr>
        <p:spPr>
          <a:xfrm>
            <a:off x="4749800" y="2679158"/>
            <a:ext cx="6126480" cy="61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调用当前账户对象的</a:t>
            </a: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setMoney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方法完成金额的修改。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294" y="457374"/>
            <a:ext cx="3577287" cy="50178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752610" y="71706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737316" y="131604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737317" y="190310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737317" y="253102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763645" y="311580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755211" y="372789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C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763645" y="4348787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752610" y="494235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61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753124" y="1216865"/>
            <a:ext cx="46863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用户转账功能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53124" y="1586197"/>
            <a:ext cx="6205025" cy="24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把钱转给别人，转账前需要判断：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自己账户是否有钱，系统中是否有其他账户。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接下来让用户输入对方卡号，判断对方账户是否存在，账户如果存在，还需要认证对方账户的户主姓氏。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5A57E-EB92-44DA-97BF-56ABEA57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10" y="1401531"/>
            <a:ext cx="4297780" cy="885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AE1CF8-E176-4D51-AEC8-060C74F8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10" y="2650271"/>
            <a:ext cx="4297780" cy="800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39C351-92B8-4085-97E5-FA277CEA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710" y="3751031"/>
            <a:ext cx="4297780" cy="23074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5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294" y="457374"/>
            <a:ext cx="3577287" cy="50178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752610" y="71706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737316" y="131604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737317" y="190310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737317" y="253102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763645" y="311580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755211" y="372789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06</a:t>
            </a:r>
            <a:endParaRPr lang="zh-CN" altLang="en-US" dirty="0"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763645" y="4348787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C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752610" y="494235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8422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4347756" y="1396484"/>
            <a:ext cx="46863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销户操作的基本需求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4347756" y="1798473"/>
            <a:ext cx="7334680" cy="24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销户就是从系统中删除当前账户，销户的要求：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首先要询问用户是否确定要销户，如果不确定，则回到操作界面。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如果确定，要判断用户的账户中是否有钱，有则不允许销户，并回到操作界面。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如果没钱，则完成销户，并回到欢迎页。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E33370-1F1C-212F-5DA2-DA09A36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8" y="1494064"/>
            <a:ext cx="3533775" cy="3695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2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294" y="457374"/>
            <a:ext cx="3577287" cy="50178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752610" y="71706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737316" y="131604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737317" y="190310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737317" y="253102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763645" y="311580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755211" y="3727899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06</a:t>
            </a:r>
            <a:endParaRPr lang="zh-CN" altLang="en-US" dirty="0"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763645" y="4340078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752610" y="4942354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C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09</a:t>
            </a:r>
            <a:endParaRPr lang="zh-CN" altLang="en-US" sz="2400" b="1" dirty="0">
              <a:solidFill>
                <a:srgbClr val="C00000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6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72771" y="1104022"/>
            <a:ext cx="6071937" cy="31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密码修改</a:t>
            </a: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就是更改账户的密码，修改密码的要求：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需要先认证用户当前的密码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认证通过后，需要让用户输入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次新密码。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两次密码一样，则更新账户密码，并回到欢迎界面。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A565A8-033E-4E86-9972-9862C3FA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95" y="3027828"/>
            <a:ext cx="3432635" cy="33578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8A93E7-AACE-5F1D-C78C-DA7CF74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94" y="1104022"/>
            <a:ext cx="3432635" cy="16788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0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3702355" y="2625920"/>
            <a:ext cx="514231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6000" dirty="0">
                <a:solidFill>
                  <a:srgbClr val="B70004"/>
                </a:solidFill>
              </a:rPr>
              <a:t>完结撒花！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3D5B9-ACE0-4EE4-8B24-4B92A444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991"/>
            <a:ext cx="4123112" cy="4123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B2A491-C30C-49E4-8DEB-BD1939132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17" y="3649287"/>
            <a:ext cx="3034146" cy="30341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575840-54E5-4A29-8E05-854ECD2DB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69" y="706581"/>
            <a:ext cx="4355869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08790" y="1444992"/>
            <a:ext cx="6574420" cy="1494954"/>
          </a:xfrm>
        </p:spPr>
        <p:txBody>
          <a:bodyPr>
            <a:normAutofit/>
          </a:bodyPr>
          <a:lstStyle/>
          <a:p>
            <a:pPr algn="dist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感谢聆听与观看</a:t>
            </a:r>
          </a:p>
        </p:txBody>
      </p:sp>
      <p:pic>
        <p:nvPicPr>
          <p:cNvPr id="12" name="图片 11" descr="传智教育logo-slogan横反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4932680"/>
            <a:ext cx="2874645" cy="611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3598" y="1602367"/>
            <a:ext cx="2463800" cy="4014868"/>
            <a:chOff x="508001" y="2083446"/>
            <a:chExt cx="2463800" cy="40148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508001" y="2083446"/>
              <a:ext cx="2463800" cy="4014868"/>
            </a:xfrm>
            <a:prstGeom prst="roundRect">
              <a:avLst>
                <a:gd name="adj" fmla="val 48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每个账户都是一个账户对象：所以需要设计账户类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Account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，用于创建账户对象封装账户信息。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同样是一个对象，需要设计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类，代表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管理系统，负责对账户的处理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508001" y="2083446"/>
              <a:ext cx="2463800" cy="1113825"/>
            </a:xfrm>
            <a:prstGeom prst="round2SameRect">
              <a:avLst>
                <a:gd name="adj1" fmla="val 10686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面向对象编程</a:t>
              </a: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385624" y="1627306"/>
            <a:ext cx="2463800" cy="4014868"/>
            <a:chOff x="3312887" y="2108385"/>
            <a:chExt cx="2463800" cy="40148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3"/>
            <p:cNvSpPr/>
            <p:nvPr/>
          </p:nvSpPr>
          <p:spPr>
            <a:xfrm>
              <a:off x="3312887" y="2108385"/>
              <a:ext cx="2463800" cy="4014868"/>
            </a:xfrm>
            <a:prstGeom prst="roundRect">
              <a:avLst>
                <a:gd name="adj" fmla="val 48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ATM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管理类中需要提供一个容器用于存储系统全部账户对象的信息，我们选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ArrayList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集合。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3312887" y="2108385"/>
              <a:ext cx="2463800" cy="1113825"/>
            </a:xfrm>
            <a:prstGeom prst="round2SameRect">
              <a:avLst>
                <a:gd name="adj1" fmla="val 10686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使用集合容器</a:t>
              </a: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75270" y="1627306"/>
            <a:ext cx="2463800" cy="4014868"/>
            <a:chOff x="6102533" y="2108385"/>
            <a:chExt cx="2463800" cy="40148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6102533" y="2108385"/>
              <a:ext cx="2463800" cy="4014868"/>
            </a:xfrm>
            <a:prstGeom prst="roundRect">
              <a:avLst>
                <a:gd name="adj" fmla="val 48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需要结合分支、循环、跳转关键字等程序流程控制的知识，用来控制系统的业务流程。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6102533" y="2108385"/>
              <a:ext cx="2463800" cy="1113825"/>
            </a:xfrm>
            <a:prstGeom prst="round2SameRect">
              <a:avLst>
                <a:gd name="adj1" fmla="val 10686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程序流程控制</a:t>
              </a: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49785" y="1627306"/>
            <a:ext cx="2463800" cy="4014868"/>
            <a:chOff x="9192987" y="2108385"/>
            <a:chExt cx="2463800" cy="40148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Rounded Rectangle 23"/>
            <p:cNvSpPr/>
            <p:nvPr/>
          </p:nvSpPr>
          <p:spPr>
            <a:xfrm>
              <a:off x="9192987" y="2108385"/>
              <a:ext cx="2463800" cy="4014868"/>
            </a:xfrm>
            <a:prstGeom prst="roundRect">
              <a:avLst>
                <a:gd name="adj" fmla="val 48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登录信息的内容比较，数据的分析，处理等都需要常用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API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来解决，如使用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9192987" y="2108385"/>
              <a:ext cx="2463800" cy="1113825"/>
            </a:xfrm>
            <a:prstGeom prst="round2SameRect">
              <a:avLst>
                <a:gd name="adj1" fmla="val 10686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使用常见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90204" pitchFamily="34" charset="0"/>
                </a:rPr>
                <a:t>API</a:t>
              </a:r>
              <a:endPara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Inhaltsplatzhalter 4"/>
          <p:cNvSpPr txBox="1">
            <a:spLocks/>
          </p:cNvSpPr>
          <p:nvPr/>
        </p:nvSpPr>
        <p:spPr>
          <a:xfrm>
            <a:off x="1128579" y="1737733"/>
            <a:ext cx="1368118" cy="4190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endParaRPr 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3933465" y="1737733"/>
            <a:ext cx="1368118" cy="4190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02</a:t>
            </a:r>
            <a:endParaRPr 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Inhaltsplatzhalter 4"/>
          <p:cNvSpPr txBox="1">
            <a:spLocks/>
          </p:cNvSpPr>
          <p:nvPr/>
        </p:nvSpPr>
        <p:spPr>
          <a:xfrm>
            <a:off x="6738351" y="1737733"/>
            <a:ext cx="1368118" cy="4190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03</a:t>
            </a:r>
            <a:endParaRPr 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Inhaltsplatzhalter 4"/>
          <p:cNvSpPr txBox="1">
            <a:spLocks/>
          </p:cNvSpPr>
          <p:nvPr/>
        </p:nvSpPr>
        <p:spPr>
          <a:xfrm>
            <a:off x="9597626" y="1737733"/>
            <a:ext cx="1368118" cy="4190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04</a:t>
            </a:r>
            <a:endParaRPr 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001353-C31F-EB90-62C1-3708B0F454E5}"/>
              </a:ext>
            </a:extLst>
          </p:cNvPr>
          <p:cNvGrpSpPr/>
          <p:nvPr/>
        </p:nvGrpSpPr>
        <p:grpSpPr>
          <a:xfrm>
            <a:off x="0" y="5768517"/>
            <a:ext cx="12192000" cy="1089485"/>
            <a:chOff x="0" y="3980958"/>
            <a:chExt cx="9144000" cy="116254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5B3478B-4733-AB8F-81D6-45322DB056BB}"/>
                </a:ext>
              </a:extLst>
            </p:cNvPr>
            <p:cNvSpPr/>
            <p:nvPr/>
          </p:nvSpPr>
          <p:spPr>
            <a:xfrm>
              <a:off x="0" y="3980958"/>
              <a:ext cx="9144000" cy="77881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  <a:alpha val="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lnSpc>
                  <a:spcPct val="120000"/>
                </a:lnSpc>
              </a:pPr>
              <a:endPara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63B9A5D-D95E-4D6A-5D37-CF8B6B0D243C}"/>
                </a:ext>
              </a:extLst>
            </p:cNvPr>
            <p:cNvSpPr/>
            <p:nvPr/>
          </p:nvSpPr>
          <p:spPr>
            <a:xfrm>
              <a:off x="0" y="4099829"/>
              <a:ext cx="9144000" cy="1043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lnSpc>
                  <a:spcPct val="120000"/>
                </a:lnSpc>
              </a:pPr>
              <a:endParaRPr lang="zh-CN" altLang="en-US" dirty="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E623C59-163C-C579-AD4D-667A2121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1018118"/>
            <a:ext cx="3391014" cy="3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5">
            <a:extLst>
              <a:ext uri="{FF2B5EF4-FFF2-40B4-BE49-F238E27FC236}">
                <a16:creationId xmlns:a16="http://schemas.microsoft.com/office/drawing/2014/main" id="{750A9AAF-9A30-9F7E-C083-963AD4D26481}"/>
              </a:ext>
            </a:extLst>
          </p:cNvPr>
          <p:cNvSpPr>
            <a:spLocks/>
          </p:cNvSpPr>
          <p:nvPr/>
        </p:nvSpPr>
        <p:spPr bwMode="auto">
          <a:xfrm rot="732603">
            <a:off x="6647827" y="1912120"/>
            <a:ext cx="2523065" cy="4453467"/>
          </a:xfrm>
          <a:custGeom>
            <a:avLst/>
            <a:gdLst>
              <a:gd name="T0" fmla="*/ 145 w 270"/>
              <a:gd name="T1" fmla="*/ 4 h 479"/>
              <a:gd name="T2" fmla="*/ 144 w 270"/>
              <a:gd name="T3" fmla="*/ 3 h 479"/>
              <a:gd name="T4" fmla="*/ 142 w 270"/>
              <a:gd name="T5" fmla="*/ 2 h 479"/>
              <a:gd name="T6" fmla="*/ 140 w 270"/>
              <a:gd name="T7" fmla="*/ 1 h 479"/>
              <a:gd name="T8" fmla="*/ 139 w 270"/>
              <a:gd name="T9" fmla="*/ 0 h 479"/>
              <a:gd name="T10" fmla="*/ 136 w 270"/>
              <a:gd name="T11" fmla="*/ 0 h 479"/>
              <a:gd name="T12" fmla="*/ 134 w 270"/>
              <a:gd name="T13" fmla="*/ 0 h 479"/>
              <a:gd name="T14" fmla="*/ 132 w 270"/>
              <a:gd name="T15" fmla="*/ 0 h 479"/>
              <a:gd name="T16" fmla="*/ 130 w 270"/>
              <a:gd name="T17" fmla="*/ 0 h 479"/>
              <a:gd name="T18" fmla="*/ 128 w 270"/>
              <a:gd name="T19" fmla="*/ 1 h 479"/>
              <a:gd name="T20" fmla="*/ 126 w 270"/>
              <a:gd name="T21" fmla="*/ 2 h 479"/>
              <a:gd name="T22" fmla="*/ 125 w 270"/>
              <a:gd name="T23" fmla="*/ 3 h 479"/>
              <a:gd name="T24" fmla="*/ 124 w 270"/>
              <a:gd name="T25" fmla="*/ 4 h 479"/>
              <a:gd name="T26" fmla="*/ 1 w 270"/>
              <a:gd name="T27" fmla="*/ 140 h 479"/>
              <a:gd name="T28" fmla="*/ 1 w 270"/>
              <a:gd name="T29" fmla="*/ 142 h 479"/>
              <a:gd name="T30" fmla="*/ 0 w 270"/>
              <a:gd name="T31" fmla="*/ 143 h 479"/>
              <a:gd name="T32" fmla="*/ 0 w 270"/>
              <a:gd name="T33" fmla="*/ 144 h 479"/>
              <a:gd name="T34" fmla="*/ 0 w 270"/>
              <a:gd name="T35" fmla="*/ 146 h 479"/>
              <a:gd name="T36" fmla="*/ 1 w 270"/>
              <a:gd name="T37" fmla="*/ 147 h 479"/>
              <a:gd name="T38" fmla="*/ 2 w 270"/>
              <a:gd name="T39" fmla="*/ 148 h 479"/>
              <a:gd name="T40" fmla="*/ 4 w 270"/>
              <a:gd name="T41" fmla="*/ 149 h 479"/>
              <a:gd name="T42" fmla="*/ 6 w 270"/>
              <a:gd name="T43" fmla="*/ 150 h 479"/>
              <a:gd name="T44" fmla="*/ 7 w 270"/>
              <a:gd name="T45" fmla="*/ 151 h 479"/>
              <a:gd name="T46" fmla="*/ 9 w 270"/>
              <a:gd name="T47" fmla="*/ 151 h 479"/>
              <a:gd name="T48" fmla="*/ 12 w 270"/>
              <a:gd name="T49" fmla="*/ 152 h 479"/>
              <a:gd name="T50" fmla="*/ 40 w 270"/>
              <a:gd name="T51" fmla="*/ 152 h 479"/>
              <a:gd name="T52" fmla="*/ 40 w 270"/>
              <a:gd name="T53" fmla="*/ 266 h 479"/>
              <a:gd name="T54" fmla="*/ 229 w 270"/>
              <a:gd name="T55" fmla="*/ 479 h 479"/>
              <a:gd name="T56" fmla="*/ 229 w 270"/>
              <a:gd name="T57" fmla="*/ 266 h 479"/>
              <a:gd name="T58" fmla="*/ 256 w 270"/>
              <a:gd name="T59" fmla="*/ 152 h 479"/>
              <a:gd name="T60" fmla="*/ 258 w 270"/>
              <a:gd name="T61" fmla="*/ 151 h 479"/>
              <a:gd name="T62" fmla="*/ 261 w 270"/>
              <a:gd name="T63" fmla="*/ 151 h 479"/>
              <a:gd name="T64" fmla="*/ 263 w 270"/>
              <a:gd name="T65" fmla="*/ 151 h 479"/>
              <a:gd name="T66" fmla="*/ 263 w 270"/>
              <a:gd name="T67" fmla="*/ 1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0" h="479">
                <a:moveTo>
                  <a:pt x="267" y="140"/>
                </a:moveTo>
                <a:cubicBezTo>
                  <a:pt x="145" y="4"/>
                  <a:pt x="145" y="4"/>
                  <a:pt x="145" y="4"/>
                </a:cubicBezTo>
                <a:cubicBezTo>
                  <a:pt x="145" y="3"/>
                  <a:pt x="144" y="3"/>
                  <a:pt x="144" y="3"/>
                </a:cubicBezTo>
                <a:cubicBezTo>
                  <a:pt x="144" y="3"/>
                  <a:pt x="144" y="3"/>
                  <a:pt x="144" y="3"/>
                </a:cubicBezTo>
                <a:cubicBezTo>
                  <a:pt x="144" y="2"/>
                  <a:pt x="143" y="2"/>
                  <a:pt x="143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1"/>
                  <a:pt x="141" y="1"/>
                  <a:pt x="141" y="1"/>
                </a:cubicBezTo>
                <a:cubicBezTo>
                  <a:pt x="141" y="1"/>
                  <a:pt x="141" y="1"/>
                  <a:pt x="140" y="1"/>
                </a:cubicBezTo>
                <a:cubicBezTo>
                  <a:pt x="140" y="1"/>
                  <a:pt x="140" y="1"/>
                  <a:pt x="140" y="1"/>
                </a:cubicBezTo>
                <a:cubicBezTo>
                  <a:pt x="140" y="0"/>
                  <a:pt x="139" y="0"/>
                  <a:pt x="139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7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5" y="0"/>
                  <a:pt x="135" y="0"/>
                  <a:pt x="134" y="0"/>
                </a:cubicBezTo>
                <a:cubicBezTo>
                  <a:pt x="134" y="0"/>
                  <a:pt x="134" y="0"/>
                  <a:pt x="133" y="0"/>
                </a:cubicBezTo>
                <a:cubicBezTo>
                  <a:pt x="133" y="0"/>
                  <a:pt x="133" y="0"/>
                  <a:pt x="132" y="0"/>
                </a:cubicBezTo>
                <a:cubicBezTo>
                  <a:pt x="132" y="0"/>
                  <a:pt x="131" y="0"/>
                  <a:pt x="131" y="0"/>
                </a:cubicBezTo>
                <a:cubicBezTo>
                  <a:pt x="131" y="0"/>
                  <a:pt x="130" y="0"/>
                  <a:pt x="130" y="0"/>
                </a:cubicBezTo>
                <a:cubicBezTo>
                  <a:pt x="130" y="0"/>
                  <a:pt x="129" y="0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7" y="1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2"/>
                  <a:pt x="125" y="2"/>
                  <a:pt x="125" y="3"/>
                </a:cubicBezTo>
                <a:cubicBezTo>
                  <a:pt x="125" y="3"/>
                  <a:pt x="125" y="3"/>
                  <a:pt x="125" y="3"/>
                </a:cubicBezTo>
                <a:cubicBezTo>
                  <a:pt x="124" y="3"/>
                  <a:pt x="124" y="3"/>
                  <a:pt x="124" y="4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1" y="140"/>
                </a:cubicBezTo>
                <a:cubicBezTo>
                  <a:pt x="1" y="140"/>
                  <a:pt x="1" y="141"/>
                  <a:pt x="1" y="141"/>
                </a:cubicBezTo>
                <a:cubicBezTo>
                  <a:pt x="1" y="141"/>
                  <a:pt x="1" y="141"/>
                  <a:pt x="1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1" y="147"/>
                  <a:pt x="1" y="147"/>
                </a:cubicBezTo>
                <a:cubicBezTo>
                  <a:pt x="1" y="147"/>
                  <a:pt x="2" y="147"/>
                  <a:pt x="2" y="148"/>
                </a:cubicBezTo>
                <a:cubicBezTo>
                  <a:pt x="2" y="148"/>
                  <a:pt x="2" y="148"/>
                  <a:pt x="2" y="148"/>
                </a:cubicBezTo>
                <a:cubicBezTo>
                  <a:pt x="3" y="148"/>
                  <a:pt x="3" y="149"/>
                  <a:pt x="3" y="149"/>
                </a:cubicBezTo>
                <a:cubicBezTo>
                  <a:pt x="3" y="149"/>
                  <a:pt x="4" y="149"/>
                  <a:pt x="4" y="149"/>
                </a:cubicBezTo>
                <a:cubicBezTo>
                  <a:pt x="4" y="150"/>
                  <a:pt x="5" y="150"/>
                  <a:pt x="5" y="150"/>
                </a:cubicBezTo>
                <a:cubicBezTo>
                  <a:pt x="5" y="150"/>
                  <a:pt x="6" y="150"/>
                  <a:pt x="6" y="150"/>
                </a:cubicBezTo>
                <a:cubicBezTo>
                  <a:pt x="6" y="150"/>
                  <a:pt x="6" y="150"/>
                  <a:pt x="6" y="151"/>
                </a:cubicBezTo>
                <a:cubicBezTo>
                  <a:pt x="6" y="151"/>
                  <a:pt x="7" y="151"/>
                  <a:pt x="7" y="151"/>
                </a:cubicBezTo>
                <a:cubicBezTo>
                  <a:pt x="7" y="151"/>
                  <a:pt x="8" y="151"/>
                  <a:pt x="8" y="151"/>
                </a:cubicBezTo>
                <a:cubicBezTo>
                  <a:pt x="8" y="151"/>
                  <a:pt x="9" y="151"/>
                  <a:pt x="9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1" y="151"/>
                  <a:pt x="11" y="151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250"/>
                  <a:pt x="40" y="250"/>
                  <a:pt x="40" y="250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40" y="479"/>
                  <a:pt x="40" y="479"/>
                  <a:pt x="40" y="479"/>
                </a:cubicBezTo>
                <a:cubicBezTo>
                  <a:pt x="229" y="479"/>
                  <a:pt x="229" y="479"/>
                  <a:pt x="229" y="479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29" y="152"/>
                  <a:pt x="229" y="152"/>
                  <a:pt x="229" y="152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8" y="152"/>
                  <a:pt x="258" y="151"/>
                  <a:pt x="25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60" y="151"/>
                  <a:pt x="260" y="151"/>
                  <a:pt x="261" y="151"/>
                </a:cubicBezTo>
                <a:cubicBezTo>
                  <a:pt x="261" y="151"/>
                  <a:pt x="261" y="151"/>
                  <a:pt x="262" y="151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9" y="148"/>
                  <a:pt x="270" y="143"/>
                  <a:pt x="267" y="14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5000"/>
                  <a:alpha val="34000"/>
                </a:schemeClr>
              </a:gs>
              <a:gs pos="1000">
                <a:schemeClr val="bg1">
                  <a:lumMod val="6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5" name="Freeform 35">
            <a:extLst>
              <a:ext uri="{FF2B5EF4-FFF2-40B4-BE49-F238E27FC236}">
                <a16:creationId xmlns:a16="http://schemas.microsoft.com/office/drawing/2014/main" id="{9B094A40-8CAC-FC97-97D7-6BBE279C6EB5}"/>
              </a:ext>
            </a:extLst>
          </p:cNvPr>
          <p:cNvSpPr>
            <a:spLocks/>
          </p:cNvSpPr>
          <p:nvPr/>
        </p:nvSpPr>
        <p:spPr bwMode="auto">
          <a:xfrm>
            <a:off x="6211647" y="1821392"/>
            <a:ext cx="2523065" cy="4453467"/>
          </a:xfrm>
          <a:custGeom>
            <a:avLst/>
            <a:gdLst>
              <a:gd name="T0" fmla="*/ 145 w 270"/>
              <a:gd name="T1" fmla="*/ 4 h 479"/>
              <a:gd name="T2" fmla="*/ 144 w 270"/>
              <a:gd name="T3" fmla="*/ 3 h 479"/>
              <a:gd name="T4" fmla="*/ 142 w 270"/>
              <a:gd name="T5" fmla="*/ 2 h 479"/>
              <a:gd name="T6" fmla="*/ 140 w 270"/>
              <a:gd name="T7" fmla="*/ 1 h 479"/>
              <a:gd name="T8" fmla="*/ 139 w 270"/>
              <a:gd name="T9" fmla="*/ 0 h 479"/>
              <a:gd name="T10" fmla="*/ 136 w 270"/>
              <a:gd name="T11" fmla="*/ 0 h 479"/>
              <a:gd name="T12" fmla="*/ 134 w 270"/>
              <a:gd name="T13" fmla="*/ 0 h 479"/>
              <a:gd name="T14" fmla="*/ 132 w 270"/>
              <a:gd name="T15" fmla="*/ 0 h 479"/>
              <a:gd name="T16" fmla="*/ 130 w 270"/>
              <a:gd name="T17" fmla="*/ 0 h 479"/>
              <a:gd name="T18" fmla="*/ 128 w 270"/>
              <a:gd name="T19" fmla="*/ 1 h 479"/>
              <a:gd name="T20" fmla="*/ 126 w 270"/>
              <a:gd name="T21" fmla="*/ 2 h 479"/>
              <a:gd name="T22" fmla="*/ 125 w 270"/>
              <a:gd name="T23" fmla="*/ 3 h 479"/>
              <a:gd name="T24" fmla="*/ 124 w 270"/>
              <a:gd name="T25" fmla="*/ 4 h 479"/>
              <a:gd name="T26" fmla="*/ 1 w 270"/>
              <a:gd name="T27" fmla="*/ 140 h 479"/>
              <a:gd name="T28" fmla="*/ 1 w 270"/>
              <a:gd name="T29" fmla="*/ 142 h 479"/>
              <a:gd name="T30" fmla="*/ 0 w 270"/>
              <a:gd name="T31" fmla="*/ 143 h 479"/>
              <a:gd name="T32" fmla="*/ 0 w 270"/>
              <a:gd name="T33" fmla="*/ 144 h 479"/>
              <a:gd name="T34" fmla="*/ 0 w 270"/>
              <a:gd name="T35" fmla="*/ 146 h 479"/>
              <a:gd name="T36" fmla="*/ 1 w 270"/>
              <a:gd name="T37" fmla="*/ 147 h 479"/>
              <a:gd name="T38" fmla="*/ 2 w 270"/>
              <a:gd name="T39" fmla="*/ 148 h 479"/>
              <a:gd name="T40" fmla="*/ 4 w 270"/>
              <a:gd name="T41" fmla="*/ 149 h 479"/>
              <a:gd name="T42" fmla="*/ 6 w 270"/>
              <a:gd name="T43" fmla="*/ 150 h 479"/>
              <a:gd name="T44" fmla="*/ 7 w 270"/>
              <a:gd name="T45" fmla="*/ 151 h 479"/>
              <a:gd name="T46" fmla="*/ 9 w 270"/>
              <a:gd name="T47" fmla="*/ 151 h 479"/>
              <a:gd name="T48" fmla="*/ 12 w 270"/>
              <a:gd name="T49" fmla="*/ 152 h 479"/>
              <a:gd name="T50" fmla="*/ 40 w 270"/>
              <a:gd name="T51" fmla="*/ 152 h 479"/>
              <a:gd name="T52" fmla="*/ 40 w 270"/>
              <a:gd name="T53" fmla="*/ 266 h 479"/>
              <a:gd name="T54" fmla="*/ 229 w 270"/>
              <a:gd name="T55" fmla="*/ 479 h 479"/>
              <a:gd name="T56" fmla="*/ 229 w 270"/>
              <a:gd name="T57" fmla="*/ 266 h 479"/>
              <a:gd name="T58" fmla="*/ 256 w 270"/>
              <a:gd name="T59" fmla="*/ 152 h 479"/>
              <a:gd name="T60" fmla="*/ 258 w 270"/>
              <a:gd name="T61" fmla="*/ 151 h 479"/>
              <a:gd name="T62" fmla="*/ 261 w 270"/>
              <a:gd name="T63" fmla="*/ 151 h 479"/>
              <a:gd name="T64" fmla="*/ 263 w 270"/>
              <a:gd name="T65" fmla="*/ 151 h 479"/>
              <a:gd name="T66" fmla="*/ 263 w 270"/>
              <a:gd name="T67" fmla="*/ 1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0" h="479">
                <a:moveTo>
                  <a:pt x="267" y="140"/>
                </a:moveTo>
                <a:cubicBezTo>
                  <a:pt x="145" y="4"/>
                  <a:pt x="145" y="4"/>
                  <a:pt x="145" y="4"/>
                </a:cubicBezTo>
                <a:cubicBezTo>
                  <a:pt x="145" y="3"/>
                  <a:pt x="144" y="3"/>
                  <a:pt x="144" y="3"/>
                </a:cubicBezTo>
                <a:cubicBezTo>
                  <a:pt x="144" y="3"/>
                  <a:pt x="144" y="3"/>
                  <a:pt x="144" y="3"/>
                </a:cubicBezTo>
                <a:cubicBezTo>
                  <a:pt x="144" y="2"/>
                  <a:pt x="143" y="2"/>
                  <a:pt x="143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1"/>
                  <a:pt x="141" y="1"/>
                  <a:pt x="141" y="1"/>
                </a:cubicBezTo>
                <a:cubicBezTo>
                  <a:pt x="141" y="1"/>
                  <a:pt x="141" y="1"/>
                  <a:pt x="140" y="1"/>
                </a:cubicBezTo>
                <a:cubicBezTo>
                  <a:pt x="140" y="1"/>
                  <a:pt x="140" y="1"/>
                  <a:pt x="140" y="1"/>
                </a:cubicBezTo>
                <a:cubicBezTo>
                  <a:pt x="140" y="0"/>
                  <a:pt x="139" y="0"/>
                  <a:pt x="139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7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5" y="0"/>
                  <a:pt x="135" y="0"/>
                  <a:pt x="134" y="0"/>
                </a:cubicBezTo>
                <a:cubicBezTo>
                  <a:pt x="134" y="0"/>
                  <a:pt x="134" y="0"/>
                  <a:pt x="133" y="0"/>
                </a:cubicBezTo>
                <a:cubicBezTo>
                  <a:pt x="133" y="0"/>
                  <a:pt x="133" y="0"/>
                  <a:pt x="132" y="0"/>
                </a:cubicBezTo>
                <a:cubicBezTo>
                  <a:pt x="132" y="0"/>
                  <a:pt x="131" y="0"/>
                  <a:pt x="131" y="0"/>
                </a:cubicBezTo>
                <a:cubicBezTo>
                  <a:pt x="131" y="0"/>
                  <a:pt x="130" y="0"/>
                  <a:pt x="130" y="0"/>
                </a:cubicBezTo>
                <a:cubicBezTo>
                  <a:pt x="130" y="0"/>
                  <a:pt x="129" y="0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7" y="1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2"/>
                  <a:pt x="125" y="2"/>
                  <a:pt x="125" y="3"/>
                </a:cubicBezTo>
                <a:cubicBezTo>
                  <a:pt x="125" y="3"/>
                  <a:pt x="125" y="3"/>
                  <a:pt x="125" y="3"/>
                </a:cubicBezTo>
                <a:cubicBezTo>
                  <a:pt x="124" y="3"/>
                  <a:pt x="124" y="3"/>
                  <a:pt x="124" y="4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1" y="140"/>
                </a:cubicBezTo>
                <a:cubicBezTo>
                  <a:pt x="1" y="140"/>
                  <a:pt x="1" y="141"/>
                  <a:pt x="1" y="141"/>
                </a:cubicBezTo>
                <a:cubicBezTo>
                  <a:pt x="1" y="141"/>
                  <a:pt x="1" y="141"/>
                  <a:pt x="1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1" y="147"/>
                  <a:pt x="1" y="147"/>
                </a:cubicBezTo>
                <a:cubicBezTo>
                  <a:pt x="1" y="147"/>
                  <a:pt x="2" y="147"/>
                  <a:pt x="2" y="148"/>
                </a:cubicBezTo>
                <a:cubicBezTo>
                  <a:pt x="2" y="148"/>
                  <a:pt x="2" y="148"/>
                  <a:pt x="2" y="148"/>
                </a:cubicBezTo>
                <a:cubicBezTo>
                  <a:pt x="3" y="148"/>
                  <a:pt x="3" y="149"/>
                  <a:pt x="3" y="149"/>
                </a:cubicBezTo>
                <a:cubicBezTo>
                  <a:pt x="3" y="149"/>
                  <a:pt x="4" y="149"/>
                  <a:pt x="4" y="149"/>
                </a:cubicBezTo>
                <a:cubicBezTo>
                  <a:pt x="4" y="150"/>
                  <a:pt x="5" y="150"/>
                  <a:pt x="5" y="150"/>
                </a:cubicBezTo>
                <a:cubicBezTo>
                  <a:pt x="5" y="150"/>
                  <a:pt x="6" y="150"/>
                  <a:pt x="6" y="150"/>
                </a:cubicBezTo>
                <a:cubicBezTo>
                  <a:pt x="6" y="150"/>
                  <a:pt x="6" y="150"/>
                  <a:pt x="6" y="151"/>
                </a:cubicBezTo>
                <a:cubicBezTo>
                  <a:pt x="6" y="151"/>
                  <a:pt x="7" y="151"/>
                  <a:pt x="7" y="151"/>
                </a:cubicBezTo>
                <a:cubicBezTo>
                  <a:pt x="7" y="151"/>
                  <a:pt x="8" y="151"/>
                  <a:pt x="8" y="151"/>
                </a:cubicBezTo>
                <a:cubicBezTo>
                  <a:pt x="8" y="151"/>
                  <a:pt x="9" y="151"/>
                  <a:pt x="9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1" y="151"/>
                  <a:pt x="11" y="151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250"/>
                  <a:pt x="40" y="250"/>
                  <a:pt x="40" y="250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40" y="479"/>
                  <a:pt x="40" y="479"/>
                  <a:pt x="40" y="479"/>
                </a:cubicBezTo>
                <a:cubicBezTo>
                  <a:pt x="229" y="479"/>
                  <a:pt x="229" y="479"/>
                  <a:pt x="229" y="479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29" y="152"/>
                  <a:pt x="229" y="152"/>
                  <a:pt x="229" y="152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8" y="152"/>
                  <a:pt x="258" y="151"/>
                  <a:pt x="25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60" y="151"/>
                  <a:pt x="260" y="151"/>
                  <a:pt x="261" y="151"/>
                </a:cubicBezTo>
                <a:cubicBezTo>
                  <a:pt x="261" y="151"/>
                  <a:pt x="261" y="151"/>
                  <a:pt x="262" y="151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9" y="148"/>
                  <a:pt x="270" y="143"/>
                  <a:pt x="267" y="140"/>
                </a:cubicBezTo>
                <a:close/>
              </a:path>
            </a:pathLst>
          </a:custGeom>
          <a:gradFill flip="none" rotWithShape="1">
            <a:gsLst>
              <a:gs pos="0">
                <a:srgbClr val="455D8D"/>
              </a:gs>
              <a:gs pos="100000">
                <a:srgbClr val="2F3F5F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5D1D172B-5A44-08F9-401A-62B90288551F}"/>
              </a:ext>
            </a:extLst>
          </p:cNvPr>
          <p:cNvSpPr>
            <a:spLocks/>
          </p:cNvSpPr>
          <p:nvPr/>
        </p:nvSpPr>
        <p:spPr bwMode="auto">
          <a:xfrm rot="588808">
            <a:off x="9431026" y="1363829"/>
            <a:ext cx="2521335" cy="5079397"/>
          </a:xfrm>
          <a:custGeom>
            <a:avLst/>
            <a:gdLst>
              <a:gd name="T0" fmla="*/ 145 w 270"/>
              <a:gd name="T1" fmla="*/ 4 h 563"/>
              <a:gd name="T2" fmla="*/ 144 w 270"/>
              <a:gd name="T3" fmla="*/ 4 h 563"/>
              <a:gd name="T4" fmla="*/ 143 w 270"/>
              <a:gd name="T5" fmla="*/ 2 h 563"/>
              <a:gd name="T6" fmla="*/ 141 w 270"/>
              <a:gd name="T7" fmla="*/ 2 h 563"/>
              <a:gd name="T8" fmla="*/ 139 w 270"/>
              <a:gd name="T9" fmla="*/ 1 h 563"/>
              <a:gd name="T10" fmla="*/ 137 w 270"/>
              <a:gd name="T11" fmla="*/ 1 h 563"/>
              <a:gd name="T12" fmla="*/ 135 w 270"/>
              <a:gd name="T13" fmla="*/ 0 h 563"/>
              <a:gd name="T14" fmla="*/ 132 w 270"/>
              <a:gd name="T15" fmla="*/ 1 h 563"/>
              <a:gd name="T16" fmla="*/ 130 w 270"/>
              <a:gd name="T17" fmla="*/ 1 h 563"/>
              <a:gd name="T18" fmla="*/ 128 w 270"/>
              <a:gd name="T19" fmla="*/ 2 h 563"/>
              <a:gd name="T20" fmla="*/ 127 w 270"/>
              <a:gd name="T21" fmla="*/ 2 h 563"/>
              <a:gd name="T22" fmla="*/ 125 w 270"/>
              <a:gd name="T23" fmla="*/ 4 h 563"/>
              <a:gd name="T24" fmla="*/ 124 w 270"/>
              <a:gd name="T25" fmla="*/ 4 h 563"/>
              <a:gd name="T26" fmla="*/ 2 w 270"/>
              <a:gd name="T27" fmla="*/ 141 h 563"/>
              <a:gd name="T28" fmla="*/ 1 w 270"/>
              <a:gd name="T29" fmla="*/ 142 h 563"/>
              <a:gd name="T30" fmla="*/ 0 w 270"/>
              <a:gd name="T31" fmla="*/ 144 h 563"/>
              <a:gd name="T32" fmla="*/ 0 w 270"/>
              <a:gd name="T33" fmla="*/ 145 h 563"/>
              <a:gd name="T34" fmla="*/ 1 w 270"/>
              <a:gd name="T35" fmla="*/ 146 h 563"/>
              <a:gd name="T36" fmla="*/ 1 w 270"/>
              <a:gd name="T37" fmla="*/ 148 h 563"/>
              <a:gd name="T38" fmla="*/ 3 w 270"/>
              <a:gd name="T39" fmla="*/ 149 h 563"/>
              <a:gd name="T40" fmla="*/ 4 w 270"/>
              <a:gd name="T41" fmla="*/ 150 h 563"/>
              <a:gd name="T42" fmla="*/ 6 w 270"/>
              <a:gd name="T43" fmla="*/ 151 h 563"/>
              <a:gd name="T44" fmla="*/ 7 w 270"/>
              <a:gd name="T45" fmla="*/ 151 h 563"/>
              <a:gd name="T46" fmla="*/ 9 w 270"/>
              <a:gd name="T47" fmla="*/ 152 h 563"/>
              <a:gd name="T48" fmla="*/ 12 w 270"/>
              <a:gd name="T49" fmla="*/ 152 h 563"/>
              <a:gd name="T50" fmla="*/ 40 w 270"/>
              <a:gd name="T51" fmla="*/ 152 h 563"/>
              <a:gd name="T52" fmla="*/ 40 w 270"/>
              <a:gd name="T53" fmla="*/ 267 h 563"/>
              <a:gd name="T54" fmla="*/ 40 w 270"/>
              <a:gd name="T55" fmla="*/ 480 h 563"/>
              <a:gd name="T56" fmla="*/ 229 w 270"/>
              <a:gd name="T57" fmla="*/ 563 h 563"/>
              <a:gd name="T58" fmla="*/ 229 w 270"/>
              <a:gd name="T59" fmla="*/ 480 h 563"/>
              <a:gd name="T60" fmla="*/ 229 w 270"/>
              <a:gd name="T61" fmla="*/ 267 h 563"/>
              <a:gd name="T62" fmla="*/ 257 w 270"/>
              <a:gd name="T63" fmla="*/ 152 h 563"/>
              <a:gd name="T64" fmla="*/ 259 w 270"/>
              <a:gd name="T65" fmla="*/ 152 h 563"/>
              <a:gd name="T66" fmla="*/ 261 w 270"/>
              <a:gd name="T67" fmla="*/ 152 h 563"/>
              <a:gd name="T68" fmla="*/ 263 w 270"/>
              <a:gd name="T69" fmla="*/ 151 h 563"/>
              <a:gd name="T70" fmla="*/ 264 w 270"/>
              <a:gd name="T71" fmla="*/ 151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563">
                <a:moveTo>
                  <a:pt x="267" y="141"/>
                </a:moveTo>
                <a:cubicBezTo>
                  <a:pt x="145" y="4"/>
                  <a:pt x="145" y="4"/>
                  <a:pt x="145" y="4"/>
                </a:cubicBezTo>
                <a:cubicBezTo>
                  <a:pt x="145" y="4"/>
                  <a:pt x="145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3"/>
                  <a:pt x="143" y="3"/>
                  <a:pt x="143" y="3"/>
                </a:cubicBezTo>
                <a:cubicBezTo>
                  <a:pt x="143" y="2"/>
                  <a:pt x="143" y="2"/>
                  <a:pt x="143" y="2"/>
                </a:cubicBezTo>
                <a:cubicBezTo>
                  <a:pt x="142" y="2"/>
                  <a:pt x="141" y="2"/>
                  <a:pt x="141" y="2"/>
                </a:cubicBezTo>
                <a:cubicBezTo>
                  <a:pt x="141" y="2"/>
                  <a:pt x="141" y="2"/>
                  <a:pt x="141" y="2"/>
                </a:cubicBezTo>
                <a:cubicBezTo>
                  <a:pt x="141" y="1"/>
                  <a:pt x="141" y="1"/>
                  <a:pt x="140" y="1"/>
                </a:cubicBezTo>
                <a:cubicBezTo>
                  <a:pt x="140" y="1"/>
                  <a:pt x="139" y="1"/>
                  <a:pt x="139" y="1"/>
                </a:cubicBezTo>
                <a:cubicBezTo>
                  <a:pt x="139" y="1"/>
                  <a:pt x="138" y="1"/>
                  <a:pt x="138" y="1"/>
                </a:cubicBezTo>
                <a:cubicBezTo>
                  <a:pt x="138" y="1"/>
                  <a:pt x="137" y="1"/>
                  <a:pt x="137" y="1"/>
                </a:cubicBezTo>
                <a:cubicBezTo>
                  <a:pt x="136" y="1"/>
                  <a:pt x="136" y="1"/>
                  <a:pt x="136" y="1"/>
                </a:cubicBezTo>
                <a:cubicBezTo>
                  <a:pt x="135" y="0"/>
                  <a:pt x="135" y="0"/>
                  <a:pt x="135" y="0"/>
                </a:cubicBezTo>
                <a:cubicBezTo>
                  <a:pt x="134" y="0"/>
                  <a:pt x="134" y="0"/>
                  <a:pt x="133" y="1"/>
                </a:cubicBezTo>
                <a:cubicBezTo>
                  <a:pt x="133" y="1"/>
                  <a:pt x="133" y="1"/>
                  <a:pt x="132" y="1"/>
                </a:cubicBezTo>
                <a:cubicBezTo>
                  <a:pt x="132" y="1"/>
                  <a:pt x="131" y="1"/>
                  <a:pt x="131" y="1"/>
                </a:cubicBezTo>
                <a:cubicBezTo>
                  <a:pt x="131" y="1"/>
                  <a:pt x="131" y="1"/>
                  <a:pt x="130" y="1"/>
                </a:cubicBezTo>
                <a:cubicBezTo>
                  <a:pt x="130" y="1"/>
                  <a:pt x="129" y="1"/>
                  <a:pt x="129" y="1"/>
                </a:cubicBezTo>
                <a:cubicBezTo>
                  <a:pt x="129" y="1"/>
                  <a:pt x="128" y="1"/>
                  <a:pt x="128" y="2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2"/>
                  <a:pt x="127" y="2"/>
                  <a:pt x="127" y="2"/>
                </a:cubicBezTo>
                <a:cubicBezTo>
                  <a:pt x="126" y="2"/>
                  <a:pt x="126" y="2"/>
                  <a:pt x="126" y="3"/>
                </a:cubicBezTo>
                <a:cubicBezTo>
                  <a:pt x="126" y="3"/>
                  <a:pt x="125" y="3"/>
                  <a:pt x="125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24" y="4"/>
                  <a:pt x="124" y="4"/>
                  <a:pt x="124" y="4"/>
                </a:cubicBezTo>
                <a:cubicBezTo>
                  <a:pt x="2" y="141"/>
                  <a:pt x="2" y="141"/>
                  <a:pt x="2" y="141"/>
                </a:cubicBezTo>
                <a:cubicBezTo>
                  <a:pt x="2" y="141"/>
                  <a:pt x="2" y="141"/>
                  <a:pt x="2" y="141"/>
                </a:cubicBezTo>
                <a:cubicBezTo>
                  <a:pt x="1" y="141"/>
                  <a:pt x="1" y="141"/>
                  <a:pt x="1" y="142"/>
                </a:cubicBezTo>
                <a:cubicBezTo>
                  <a:pt x="1" y="142"/>
                  <a:pt x="1" y="142"/>
                  <a:pt x="1" y="142"/>
                </a:cubicBezTo>
                <a:cubicBezTo>
                  <a:pt x="1" y="143"/>
                  <a:pt x="1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0" y="146"/>
                  <a:pt x="1" y="146"/>
                  <a:pt x="1" y="146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1" y="147"/>
                  <a:pt x="1" y="148"/>
                </a:cubicBezTo>
                <a:cubicBezTo>
                  <a:pt x="2" y="148"/>
                  <a:pt x="2" y="148"/>
                  <a:pt x="2" y="148"/>
                </a:cubicBezTo>
                <a:cubicBezTo>
                  <a:pt x="2" y="149"/>
                  <a:pt x="2" y="149"/>
                  <a:pt x="3" y="149"/>
                </a:cubicBezTo>
                <a:cubicBezTo>
                  <a:pt x="3" y="149"/>
                  <a:pt x="3" y="149"/>
                  <a:pt x="3" y="150"/>
                </a:cubicBezTo>
                <a:cubicBezTo>
                  <a:pt x="4" y="150"/>
                  <a:pt x="4" y="150"/>
                  <a:pt x="4" y="150"/>
                </a:cubicBezTo>
                <a:cubicBezTo>
                  <a:pt x="4" y="150"/>
                  <a:pt x="5" y="150"/>
                  <a:pt x="5" y="151"/>
                </a:cubicBezTo>
                <a:cubicBezTo>
                  <a:pt x="5" y="151"/>
                  <a:pt x="6" y="151"/>
                  <a:pt x="6" y="151"/>
                </a:cubicBezTo>
                <a:cubicBezTo>
                  <a:pt x="6" y="151"/>
                  <a:pt x="6" y="151"/>
                  <a:pt x="6" y="151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2"/>
                  <a:pt x="8" y="152"/>
                  <a:pt x="8" y="152"/>
                </a:cubicBezTo>
                <a:cubicBezTo>
                  <a:pt x="9" y="152"/>
                  <a:pt x="9" y="152"/>
                  <a:pt x="9" y="152"/>
                </a:cubicBezTo>
                <a:cubicBezTo>
                  <a:pt x="10" y="152"/>
                  <a:pt x="10" y="152"/>
                  <a:pt x="10" y="152"/>
                </a:cubicBezTo>
                <a:cubicBezTo>
                  <a:pt x="11" y="152"/>
                  <a:pt x="11" y="152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250"/>
                  <a:pt x="40" y="250"/>
                  <a:pt x="40" y="250"/>
                </a:cubicBezTo>
                <a:cubicBezTo>
                  <a:pt x="40" y="267"/>
                  <a:pt x="40" y="267"/>
                  <a:pt x="40" y="267"/>
                </a:cubicBezTo>
                <a:cubicBezTo>
                  <a:pt x="40" y="457"/>
                  <a:pt x="40" y="457"/>
                  <a:pt x="40" y="457"/>
                </a:cubicBezTo>
                <a:cubicBezTo>
                  <a:pt x="40" y="480"/>
                  <a:pt x="40" y="480"/>
                  <a:pt x="40" y="480"/>
                </a:cubicBezTo>
                <a:cubicBezTo>
                  <a:pt x="40" y="563"/>
                  <a:pt x="40" y="563"/>
                  <a:pt x="40" y="563"/>
                </a:cubicBezTo>
                <a:cubicBezTo>
                  <a:pt x="229" y="563"/>
                  <a:pt x="229" y="563"/>
                  <a:pt x="229" y="563"/>
                </a:cubicBezTo>
                <a:cubicBezTo>
                  <a:pt x="229" y="480"/>
                  <a:pt x="229" y="480"/>
                  <a:pt x="229" y="480"/>
                </a:cubicBezTo>
                <a:cubicBezTo>
                  <a:pt x="229" y="480"/>
                  <a:pt x="229" y="480"/>
                  <a:pt x="229" y="480"/>
                </a:cubicBezTo>
                <a:cubicBezTo>
                  <a:pt x="229" y="267"/>
                  <a:pt x="229" y="267"/>
                  <a:pt x="229" y="267"/>
                </a:cubicBezTo>
                <a:cubicBezTo>
                  <a:pt x="229" y="267"/>
                  <a:pt x="229" y="267"/>
                  <a:pt x="229" y="267"/>
                </a:cubicBezTo>
                <a:cubicBezTo>
                  <a:pt x="229" y="152"/>
                  <a:pt x="229" y="152"/>
                  <a:pt x="229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8" y="152"/>
                  <a:pt x="258" y="152"/>
                  <a:pt x="259" y="152"/>
                </a:cubicBezTo>
                <a:cubicBezTo>
                  <a:pt x="259" y="152"/>
                  <a:pt x="259" y="152"/>
                  <a:pt x="259" y="152"/>
                </a:cubicBezTo>
                <a:cubicBezTo>
                  <a:pt x="260" y="152"/>
                  <a:pt x="261" y="152"/>
                  <a:pt x="261" y="152"/>
                </a:cubicBezTo>
                <a:cubicBezTo>
                  <a:pt x="261" y="152"/>
                  <a:pt x="261" y="152"/>
                  <a:pt x="262" y="152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263" y="151"/>
                  <a:pt x="263" y="151"/>
                  <a:pt x="264" y="151"/>
                </a:cubicBezTo>
                <a:cubicBezTo>
                  <a:pt x="269" y="149"/>
                  <a:pt x="270" y="144"/>
                  <a:pt x="267" y="1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5000"/>
                  <a:alpha val="34000"/>
                </a:schemeClr>
              </a:gs>
              <a:gs pos="1000">
                <a:schemeClr val="bg1">
                  <a:lumMod val="6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A79DC211-98DC-6767-5AFD-804CDD782FB6}"/>
              </a:ext>
            </a:extLst>
          </p:cNvPr>
          <p:cNvSpPr>
            <a:spLocks/>
          </p:cNvSpPr>
          <p:nvPr/>
        </p:nvSpPr>
        <p:spPr bwMode="auto">
          <a:xfrm rot="609544">
            <a:off x="3777723" y="3092272"/>
            <a:ext cx="2326253" cy="3332492"/>
          </a:xfrm>
          <a:custGeom>
            <a:avLst/>
            <a:gdLst>
              <a:gd name="T0" fmla="*/ 144 w 270"/>
              <a:gd name="T1" fmla="*/ 4 h 388"/>
              <a:gd name="T2" fmla="*/ 144 w 270"/>
              <a:gd name="T3" fmla="*/ 3 h 388"/>
              <a:gd name="T4" fmla="*/ 142 w 270"/>
              <a:gd name="T5" fmla="*/ 2 h 388"/>
              <a:gd name="T6" fmla="*/ 140 w 270"/>
              <a:gd name="T7" fmla="*/ 1 h 388"/>
              <a:gd name="T8" fmla="*/ 138 w 270"/>
              <a:gd name="T9" fmla="*/ 1 h 388"/>
              <a:gd name="T10" fmla="*/ 136 w 270"/>
              <a:gd name="T11" fmla="*/ 1 h 388"/>
              <a:gd name="T12" fmla="*/ 134 w 270"/>
              <a:gd name="T13" fmla="*/ 0 h 388"/>
              <a:gd name="T14" fmla="*/ 132 w 270"/>
              <a:gd name="T15" fmla="*/ 1 h 388"/>
              <a:gd name="T16" fmla="*/ 130 w 270"/>
              <a:gd name="T17" fmla="*/ 1 h 388"/>
              <a:gd name="T18" fmla="*/ 128 w 270"/>
              <a:gd name="T19" fmla="*/ 1 h 388"/>
              <a:gd name="T20" fmla="*/ 126 w 270"/>
              <a:gd name="T21" fmla="*/ 2 h 388"/>
              <a:gd name="T22" fmla="*/ 124 w 270"/>
              <a:gd name="T23" fmla="*/ 3 h 388"/>
              <a:gd name="T24" fmla="*/ 123 w 270"/>
              <a:gd name="T25" fmla="*/ 4 h 388"/>
              <a:gd name="T26" fmla="*/ 1 w 270"/>
              <a:gd name="T27" fmla="*/ 141 h 388"/>
              <a:gd name="T28" fmla="*/ 0 w 270"/>
              <a:gd name="T29" fmla="*/ 142 h 388"/>
              <a:gd name="T30" fmla="*/ 0 w 270"/>
              <a:gd name="T31" fmla="*/ 144 h 388"/>
              <a:gd name="T32" fmla="*/ 0 w 270"/>
              <a:gd name="T33" fmla="*/ 145 h 388"/>
              <a:gd name="T34" fmla="*/ 0 w 270"/>
              <a:gd name="T35" fmla="*/ 146 h 388"/>
              <a:gd name="T36" fmla="*/ 1 w 270"/>
              <a:gd name="T37" fmla="*/ 148 h 388"/>
              <a:gd name="T38" fmla="*/ 2 w 270"/>
              <a:gd name="T39" fmla="*/ 149 h 388"/>
              <a:gd name="T40" fmla="*/ 3 w 270"/>
              <a:gd name="T41" fmla="*/ 150 h 388"/>
              <a:gd name="T42" fmla="*/ 5 w 270"/>
              <a:gd name="T43" fmla="*/ 151 h 388"/>
              <a:gd name="T44" fmla="*/ 6 w 270"/>
              <a:gd name="T45" fmla="*/ 151 h 388"/>
              <a:gd name="T46" fmla="*/ 9 w 270"/>
              <a:gd name="T47" fmla="*/ 152 h 388"/>
              <a:gd name="T48" fmla="*/ 11 w 270"/>
              <a:gd name="T49" fmla="*/ 152 h 388"/>
              <a:gd name="T50" fmla="*/ 40 w 270"/>
              <a:gd name="T51" fmla="*/ 152 h 388"/>
              <a:gd name="T52" fmla="*/ 229 w 270"/>
              <a:gd name="T53" fmla="*/ 387 h 388"/>
              <a:gd name="T54" fmla="*/ 256 w 270"/>
              <a:gd name="T55" fmla="*/ 152 h 388"/>
              <a:gd name="T56" fmla="*/ 258 w 270"/>
              <a:gd name="T57" fmla="*/ 152 h 388"/>
              <a:gd name="T58" fmla="*/ 260 w 270"/>
              <a:gd name="T59" fmla="*/ 152 h 388"/>
              <a:gd name="T60" fmla="*/ 262 w 270"/>
              <a:gd name="T61" fmla="*/ 151 h 388"/>
              <a:gd name="T62" fmla="*/ 263 w 270"/>
              <a:gd name="T63" fmla="*/ 151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88">
                <a:moveTo>
                  <a:pt x="266" y="140"/>
                </a:move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3"/>
                  <a:pt x="144" y="3"/>
                </a:cubicBezTo>
                <a:cubicBezTo>
                  <a:pt x="143" y="3"/>
                  <a:pt x="143" y="3"/>
                  <a:pt x="142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1" y="2"/>
                  <a:pt x="141" y="2"/>
                  <a:pt x="140" y="2"/>
                </a:cubicBezTo>
                <a:cubicBezTo>
                  <a:pt x="140" y="1"/>
                  <a:pt x="140" y="1"/>
                  <a:pt x="140" y="1"/>
                </a:cubicBezTo>
                <a:cubicBezTo>
                  <a:pt x="140" y="1"/>
                  <a:pt x="140" y="1"/>
                  <a:pt x="140" y="1"/>
                </a:cubicBezTo>
                <a:cubicBezTo>
                  <a:pt x="139" y="1"/>
                  <a:pt x="139" y="1"/>
                  <a:pt x="138" y="1"/>
                </a:cubicBezTo>
                <a:cubicBezTo>
                  <a:pt x="138" y="1"/>
                  <a:pt x="138" y="1"/>
                  <a:pt x="137" y="1"/>
                </a:cubicBezTo>
                <a:cubicBezTo>
                  <a:pt x="137" y="1"/>
                  <a:pt x="136" y="1"/>
                  <a:pt x="136" y="1"/>
                </a:cubicBezTo>
                <a:cubicBezTo>
                  <a:pt x="136" y="0"/>
                  <a:pt x="135" y="0"/>
                  <a:pt x="135" y="0"/>
                </a:cubicBezTo>
                <a:cubicBezTo>
                  <a:pt x="135" y="0"/>
                  <a:pt x="134" y="0"/>
                  <a:pt x="134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2" y="0"/>
                  <a:pt x="132" y="0"/>
                  <a:pt x="132" y="1"/>
                </a:cubicBezTo>
                <a:cubicBezTo>
                  <a:pt x="131" y="1"/>
                  <a:pt x="131" y="1"/>
                  <a:pt x="130" y="1"/>
                </a:cubicBezTo>
                <a:cubicBezTo>
                  <a:pt x="130" y="1"/>
                  <a:pt x="130" y="1"/>
                  <a:pt x="130" y="1"/>
                </a:cubicBezTo>
                <a:cubicBezTo>
                  <a:pt x="129" y="1"/>
                  <a:pt x="128" y="1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8" y="1"/>
                  <a:pt x="128" y="2"/>
                </a:cubicBezTo>
                <a:cubicBezTo>
                  <a:pt x="127" y="2"/>
                  <a:pt x="126" y="2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5" y="3"/>
                  <a:pt x="125" y="3"/>
                  <a:pt x="124" y="3"/>
                </a:cubicBezTo>
                <a:cubicBezTo>
                  <a:pt x="124" y="3"/>
                  <a:pt x="124" y="4"/>
                  <a:pt x="124" y="4"/>
                </a:cubicBezTo>
                <a:cubicBezTo>
                  <a:pt x="124" y="4"/>
                  <a:pt x="123" y="4"/>
                  <a:pt x="123" y="4"/>
                </a:cubicBezTo>
                <a:cubicBezTo>
                  <a:pt x="1" y="140"/>
                  <a:pt x="1" y="140"/>
                  <a:pt x="1" y="140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41"/>
                  <a:pt x="1" y="141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47"/>
                  <a:pt x="1" y="147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9"/>
                  <a:pt x="2" y="149"/>
                  <a:pt x="2" y="149"/>
                </a:cubicBezTo>
                <a:cubicBezTo>
                  <a:pt x="2" y="149"/>
                  <a:pt x="2" y="149"/>
                  <a:pt x="3" y="150"/>
                </a:cubicBezTo>
                <a:cubicBezTo>
                  <a:pt x="3" y="150"/>
                  <a:pt x="3" y="150"/>
                  <a:pt x="3" y="150"/>
                </a:cubicBezTo>
                <a:cubicBezTo>
                  <a:pt x="4" y="150"/>
                  <a:pt x="4" y="150"/>
                  <a:pt x="4" y="151"/>
                </a:cubicBezTo>
                <a:cubicBezTo>
                  <a:pt x="5" y="151"/>
                  <a:pt x="5" y="151"/>
                  <a:pt x="5" y="151"/>
                </a:cubicBezTo>
                <a:cubicBezTo>
                  <a:pt x="5" y="151"/>
                  <a:pt x="6" y="151"/>
                  <a:pt x="6" y="151"/>
                </a:cubicBezTo>
                <a:cubicBezTo>
                  <a:pt x="6" y="151"/>
                  <a:pt x="6" y="151"/>
                  <a:pt x="6" y="151"/>
                </a:cubicBezTo>
                <a:cubicBezTo>
                  <a:pt x="7" y="152"/>
                  <a:pt x="7" y="152"/>
                  <a:pt x="8" y="152"/>
                </a:cubicBezTo>
                <a:cubicBezTo>
                  <a:pt x="8" y="152"/>
                  <a:pt x="8" y="152"/>
                  <a:pt x="9" y="152"/>
                </a:cubicBezTo>
                <a:cubicBezTo>
                  <a:pt x="9" y="152"/>
                  <a:pt x="9" y="152"/>
                  <a:pt x="10" y="152"/>
                </a:cubicBezTo>
                <a:cubicBezTo>
                  <a:pt x="10" y="152"/>
                  <a:pt x="11" y="152"/>
                  <a:pt x="11" y="152"/>
                </a:cubicBezTo>
                <a:cubicBezTo>
                  <a:pt x="11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388"/>
                  <a:pt x="40" y="388"/>
                  <a:pt x="40" y="388"/>
                </a:cubicBezTo>
                <a:cubicBezTo>
                  <a:pt x="229" y="387"/>
                  <a:pt x="229" y="387"/>
                  <a:pt x="229" y="387"/>
                </a:cubicBezTo>
                <a:cubicBezTo>
                  <a:pt x="228" y="152"/>
                  <a:pt x="228" y="152"/>
                  <a:pt x="228" y="152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52"/>
                  <a:pt x="256" y="152"/>
                  <a:pt x="257" y="152"/>
                </a:cubicBezTo>
                <a:cubicBezTo>
                  <a:pt x="257" y="152"/>
                  <a:pt x="257" y="152"/>
                  <a:pt x="258" y="152"/>
                </a:cubicBezTo>
                <a:cubicBezTo>
                  <a:pt x="258" y="152"/>
                  <a:pt x="259" y="152"/>
                  <a:pt x="259" y="152"/>
                </a:cubicBezTo>
                <a:cubicBezTo>
                  <a:pt x="259" y="152"/>
                  <a:pt x="260" y="152"/>
                  <a:pt x="260" y="152"/>
                </a:cubicBezTo>
                <a:cubicBezTo>
                  <a:pt x="261" y="152"/>
                  <a:pt x="261" y="152"/>
                  <a:pt x="261" y="152"/>
                </a:cubicBezTo>
                <a:cubicBezTo>
                  <a:pt x="261" y="151"/>
                  <a:pt x="262" y="151"/>
                  <a:pt x="262" y="151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268" y="149"/>
                  <a:pt x="270" y="144"/>
                  <a:pt x="266" y="14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5000"/>
                  <a:alpha val="34000"/>
                </a:schemeClr>
              </a:gs>
              <a:gs pos="1000">
                <a:schemeClr val="bg1">
                  <a:lumMod val="6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21070B6-ECC3-FEB8-E204-49E2B5D17B34}"/>
              </a:ext>
            </a:extLst>
          </p:cNvPr>
          <p:cNvSpPr>
            <a:spLocks/>
          </p:cNvSpPr>
          <p:nvPr/>
        </p:nvSpPr>
        <p:spPr bwMode="auto">
          <a:xfrm rot="1026166">
            <a:off x="1290854" y="3813413"/>
            <a:ext cx="2205579" cy="2467784"/>
          </a:xfrm>
          <a:custGeom>
            <a:avLst/>
            <a:gdLst>
              <a:gd name="T0" fmla="*/ 145 w 270"/>
              <a:gd name="T1" fmla="*/ 4 h 294"/>
              <a:gd name="T2" fmla="*/ 144 w 270"/>
              <a:gd name="T3" fmla="*/ 3 h 294"/>
              <a:gd name="T4" fmla="*/ 142 w 270"/>
              <a:gd name="T5" fmla="*/ 2 h 294"/>
              <a:gd name="T6" fmla="*/ 140 w 270"/>
              <a:gd name="T7" fmla="*/ 1 h 294"/>
              <a:gd name="T8" fmla="*/ 139 w 270"/>
              <a:gd name="T9" fmla="*/ 0 h 294"/>
              <a:gd name="T10" fmla="*/ 136 w 270"/>
              <a:gd name="T11" fmla="*/ 0 h 294"/>
              <a:gd name="T12" fmla="*/ 134 w 270"/>
              <a:gd name="T13" fmla="*/ 0 h 294"/>
              <a:gd name="T14" fmla="*/ 132 w 270"/>
              <a:gd name="T15" fmla="*/ 0 h 294"/>
              <a:gd name="T16" fmla="*/ 130 w 270"/>
              <a:gd name="T17" fmla="*/ 0 h 294"/>
              <a:gd name="T18" fmla="*/ 128 w 270"/>
              <a:gd name="T19" fmla="*/ 1 h 294"/>
              <a:gd name="T20" fmla="*/ 126 w 270"/>
              <a:gd name="T21" fmla="*/ 2 h 294"/>
              <a:gd name="T22" fmla="*/ 125 w 270"/>
              <a:gd name="T23" fmla="*/ 3 h 294"/>
              <a:gd name="T24" fmla="*/ 124 w 270"/>
              <a:gd name="T25" fmla="*/ 4 h 294"/>
              <a:gd name="T26" fmla="*/ 1 w 270"/>
              <a:gd name="T27" fmla="*/ 140 h 294"/>
              <a:gd name="T28" fmla="*/ 1 w 270"/>
              <a:gd name="T29" fmla="*/ 142 h 294"/>
              <a:gd name="T30" fmla="*/ 0 w 270"/>
              <a:gd name="T31" fmla="*/ 143 h 294"/>
              <a:gd name="T32" fmla="*/ 0 w 270"/>
              <a:gd name="T33" fmla="*/ 144 h 294"/>
              <a:gd name="T34" fmla="*/ 0 w 270"/>
              <a:gd name="T35" fmla="*/ 145 h 294"/>
              <a:gd name="T36" fmla="*/ 1 w 270"/>
              <a:gd name="T37" fmla="*/ 147 h 294"/>
              <a:gd name="T38" fmla="*/ 2 w 270"/>
              <a:gd name="T39" fmla="*/ 148 h 294"/>
              <a:gd name="T40" fmla="*/ 4 w 270"/>
              <a:gd name="T41" fmla="*/ 149 h 294"/>
              <a:gd name="T42" fmla="*/ 6 w 270"/>
              <a:gd name="T43" fmla="*/ 150 h 294"/>
              <a:gd name="T44" fmla="*/ 7 w 270"/>
              <a:gd name="T45" fmla="*/ 151 h 294"/>
              <a:gd name="T46" fmla="*/ 9 w 270"/>
              <a:gd name="T47" fmla="*/ 151 h 294"/>
              <a:gd name="T48" fmla="*/ 12 w 270"/>
              <a:gd name="T49" fmla="*/ 151 h 294"/>
              <a:gd name="T50" fmla="*/ 40 w 270"/>
              <a:gd name="T51" fmla="*/ 152 h 294"/>
              <a:gd name="T52" fmla="*/ 228 w 270"/>
              <a:gd name="T53" fmla="*/ 294 h 294"/>
              <a:gd name="T54" fmla="*/ 256 w 270"/>
              <a:gd name="T55" fmla="*/ 152 h 294"/>
              <a:gd name="T56" fmla="*/ 258 w 270"/>
              <a:gd name="T57" fmla="*/ 151 h 294"/>
              <a:gd name="T58" fmla="*/ 261 w 270"/>
              <a:gd name="T59" fmla="*/ 151 h 294"/>
              <a:gd name="T60" fmla="*/ 262 w 270"/>
              <a:gd name="T61" fmla="*/ 150 h 294"/>
              <a:gd name="T62" fmla="*/ 263 w 270"/>
              <a:gd name="T63" fmla="*/ 15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294">
                <a:moveTo>
                  <a:pt x="267" y="140"/>
                </a:moveTo>
                <a:cubicBezTo>
                  <a:pt x="145" y="4"/>
                  <a:pt x="145" y="4"/>
                  <a:pt x="145" y="4"/>
                </a:cubicBezTo>
                <a:cubicBezTo>
                  <a:pt x="145" y="3"/>
                  <a:pt x="144" y="3"/>
                  <a:pt x="144" y="3"/>
                </a:cubicBezTo>
                <a:cubicBezTo>
                  <a:pt x="144" y="3"/>
                  <a:pt x="144" y="3"/>
                  <a:pt x="144" y="3"/>
                </a:cubicBezTo>
                <a:cubicBezTo>
                  <a:pt x="144" y="2"/>
                  <a:pt x="143" y="2"/>
                  <a:pt x="142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1"/>
                  <a:pt x="141" y="1"/>
                  <a:pt x="141" y="1"/>
                </a:cubicBezTo>
                <a:cubicBezTo>
                  <a:pt x="141" y="1"/>
                  <a:pt x="140" y="1"/>
                  <a:pt x="140" y="1"/>
                </a:cubicBezTo>
                <a:cubicBezTo>
                  <a:pt x="140" y="1"/>
                  <a:pt x="140" y="1"/>
                  <a:pt x="140" y="1"/>
                </a:cubicBezTo>
                <a:cubicBezTo>
                  <a:pt x="140" y="0"/>
                  <a:pt x="139" y="0"/>
                  <a:pt x="139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7" y="0"/>
                  <a:pt x="137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5" y="0"/>
                  <a:pt x="135" y="0"/>
                  <a:pt x="134" y="0"/>
                </a:cubicBezTo>
                <a:cubicBezTo>
                  <a:pt x="134" y="0"/>
                  <a:pt x="134" y="0"/>
                  <a:pt x="133" y="0"/>
                </a:cubicBezTo>
                <a:cubicBezTo>
                  <a:pt x="133" y="0"/>
                  <a:pt x="132" y="0"/>
                  <a:pt x="132" y="0"/>
                </a:cubicBezTo>
                <a:cubicBezTo>
                  <a:pt x="132" y="0"/>
                  <a:pt x="131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0"/>
                  <a:pt x="129" y="0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7" y="1"/>
                  <a:pt x="127" y="1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2"/>
                  <a:pt x="125" y="2"/>
                  <a:pt x="125" y="3"/>
                </a:cubicBezTo>
                <a:cubicBezTo>
                  <a:pt x="125" y="3"/>
                  <a:pt x="125" y="3"/>
                  <a:pt x="125" y="3"/>
                </a:cubicBezTo>
                <a:cubicBezTo>
                  <a:pt x="124" y="3"/>
                  <a:pt x="124" y="3"/>
                  <a:pt x="124" y="4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1" y="140"/>
                  <a:pt x="1" y="140"/>
                </a:cubicBezTo>
                <a:cubicBezTo>
                  <a:pt x="1" y="140"/>
                  <a:pt x="1" y="141"/>
                  <a:pt x="1" y="141"/>
                </a:cubicBezTo>
                <a:cubicBezTo>
                  <a:pt x="1" y="141"/>
                  <a:pt x="1" y="141"/>
                  <a:pt x="1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6"/>
                  <a:pt x="1" y="146"/>
                  <a:pt x="1" y="146"/>
                </a:cubicBezTo>
                <a:cubicBezTo>
                  <a:pt x="1" y="146"/>
                  <a:pt x="1" y="147"/>
                  <a:pt x="1" y="147"/>
                </a:cubicBezTo>
                <a:cubicBezTo>
                  <a:pt x="1" y="147"/>
                  <a:pt x="2" y="147"/>
                  <a:pt x="2" y="148"/>
                </a:cubicBezTo>
                <a:cubicBezTo>
                  <a:pt x="2" y="148"/>
                  <a:pt x="2" y="148"/>
                  <a:pt x="2" y="148"/>
                </a:cubicBezTo>
                <a:cubicBezTo>
                  <a:pt x="3" y="148"/>
                  <a:pt x="3" y="149"/>
                  <a:pt x="3" y="149"/>
                </a:cubicBezTo>
                <a:cubicBezTo>
                  <a:pt x="3" y="149"/>
                  <a:pt x="4" y="149"/>
                  <a:pt x="4" y="149"/>
                </a:cubicBezTo>
                <a:cubicBezTo>
                  <a:pt x="4" y="150"/>
                  <a:pt x="4" y="150"/>
                  <a:pt x="5" y="150"/>
                </a:cubicBezTo>
                <a:cubicBezTo>
                  <a:pt x="5" y="150"/>
                  <a:pt x="5" y="150"/>
                  <a:pt x="6" y="150"/>
                </a:cubicBezTo>
                <a:cubicBezTo>
                  <a:pt x="6" y="150"/>
                  <a:pt x="6" y="150"/>
                  <a:pt x="6" y="150"/>
                </a:cubicBezTo>
                <a:cubicBezTo>
                  <a:pt x="6" y="151"/>
                  <a:pt x="7" y="151"/>
                  <a:pt x="7" y="151"/>
                </a:cubicBezTo>
                <a:cubicBezTo>
                  <a:pt x="7" y="151"/>
                  <a:pt x="8" y="151"/>
                  <a:pt x="8" y="151"/>
                </a:cubicBezTo>
                <a:cubicBezTo>
                  <a:pt x="8" y="151"/>
                  <a:pt x="9" y="151"/>
                  <a:pt x="9" y="151"/>
                </a:cubicBezTo>
                <a:cubicBezTo>
                  <a:pt x="9" y="151"/>
                  <a:pt x="10" y="151"/>
                  <a:pt x="10" y="151"/>
                </a:cubicBezTo>
                <a:cubicBezTo>
                  <a:pt x="11" y="151"/>
                  <a:pt x="11" y="151"/>
                  <a:pt x="12" y="151"/>
                </a:cubicBezTo>
                <a:cubicBezTo>
                  <a:pt x="12" y="151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1" y="294"/>
                  <a:pt x="41" y="294"/>
                  <a:pt x="41" y="294"/>
                </a:cubicBezTo>
                <a:cubicBezTo>
                  <a:pt x="228" y="294"/>
                  <a:pt x="228" y="294"/>
                  <a:pt x="228" y="294"/>
                </a:cubicBezTo>
                <a:cubicBezTo>
                  <a:pt x="229" y="152"/>
                  <a:pt x="229" y="152"/>
                  <a:pt x="229" y="152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7" y="152"/>
                  <a:pt x="257" y="151"/>
                  <a:pt x="257" y="151"/>
                </a:cubicBezTo>
                <a:cubicBezTo>
                  <a:pt x="257" y="151"/>
                  <a:pt x="258" y="151"/>
                  <a:pt x="25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60" y="151"/>
                  <a:pt x="260" y="151"/>
                  <a:pt x="261" y="151"/>
                </a:cubicBezTo>
                <a:cubicBezTo>
                  <a:pt x="261" y="151"/>
                  <a:pt x="261" y="151"/>
                  <a:pt x="261" y="151"/>
                </a:cubicBezTo>
                <a:cubicBezTo>
                  <a:pt x="262" y="151"/>
                  <a:pt x="262" y="151"/>
                  <a:pt x="262" y="150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3" y="150"/>
                  <a:pt x="263" y="150"/>
                  <a:pt x="263" y="150"/>
                </a:cubicBezTo>
                <a:cubicBezTo>
                  <a:pt x="268" y="148"/>
                  <a:pt x="270" y="143"/>
                  <a:pt x="267" y="14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5000"/>
                  <a:alpha val="34000"/>
                </a:schemeClr>
              </a:gs>
              <a:gs pos="1000">
                <a:schemeClr val="bg1">
                  <a:lumMod val="6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620151-1ABE-D805-4BAB-083EC8CBE361}"/>
              </a:ext>
            </a:extLst>
          </p:cNvPr>
          <p:cNvGrpSpPr/>
          <p:nvPr/>
        </p:nvGrpSpPr>
        <p:grpSpPr>
          <a:xfrm>
            <a:off x="660546" y="3408994"/>
            <a:ext cx="2543425" cy="2906125"/>
            <a:chOff x="677913" y="1862662"/>
            <a:chExt cx="1846545" cy="1985449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CEB96FD-6826-080A-1793-2EF58DAE6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13" y="1872460"/>
              <a:ext cx="1814337" cy="1975651"/>
            </a:xfrm>
            <a:custGeom>
              <a:avLst/>
              <a:gdLst>
                <a:gd name="T0" fmla="*/ 145 w 270"/>
                <a:gd name="T1" fmla="*/ 4 h 294"/>
                <a:gd name="T2" fmla="*/ 144 w 270"/>
                <a:gd name="T3" fmla="*/ 3 h 294"/>
                <a:gd name="T4" fmla="*/ 142 w 270"/>
                <a:gd name="T5" fmla="*/ 2 h 294"/>
                <a:gd name="T6" fmla="*/ 140 w 270"/>
                <a:gd name="T7" fmla="*/ 1 h 294"/>
                <a:gd name="T8" fmla="*/ 139 w 270"/>
                <a:gd name="T9" fmla="*/ 0 h 294"/>
                <a:gd name="T10" fmla="*/ 136 w 270"/>
                <a:gd name="T11" fmla="*/ 0 h 294"/>
                <a:gd name="T12" fmla="*/ 134 w 270"/>
                <a:gd name="T13" fmla="*/ 0 h 294"/>
                <a:gd name="T14" fmla="*/ 132 w 270"/>
                <a:gd name="T15" fmla="*/ 0 h 294"/>
                <a:gd name="T16" fmla="*/ 130 w 270"/>
                <a:gd name="T17" fmla="*/ 0 h 294"/>
                <a:gd name="T18" fmla="*/ 128 w 270"/>
                <a:gd name="T19" fmla="*/ 1 h 294"/>
                <a:gd name="T20" fmla="*/ 126 w 270"/>
                <a:gd name="T21" fmla="*/ 2 h 294"/>
                <a:gd name="T22" fmla="*/ 125 w 270"/>
                <a:gd name="T23" fmla="*/ 3 h 294"/>
                <a:gd name="T24" fmla="*/ 124 w 270"/>
                <a:gd name="T25" fmla="*/ 4 h 294"/>
                <a:gd name="T26" fmla="*/ 1 w 270"/>
                <a:gd name="T27" fmla="*/ 140 h 294"/>
                <a:gd name="T28" fmla="*/ 1 w 270"/>
                <a:gd name="T29" fmla="*/ 142 h 294"/>
                <a:gd name="T30" fmla="*/ 0 w 270"/>
                <a:gd name="T31" fmla="*/ 143 h 294"/>
                <a:gd name="T32" fmla="*/ 0 w 270"/>
                <a:gd name="T33" fmla="*/ 144 h 294"/>
                <a:gd name="T34" fmla="*/ 0 w 270"/>
                <a:gd name="T35" fmla="*/ 145 h 294"/>
                <a:gd name="T36" fmla="*/ 1 w 270"/>
                <a:gd name="T37" fmla="*/ 147 h 294"/>
                <a:gd name="T38" fmla="*/ 2 w 270"/>
                <a:gd name="T39" fmla="*/ 148 h 294"/>
                <a:gd name="T40" fmla="*/ 4 w 270"/>
                <a:gd name="T41" fmla="*/ 149 h 294"/>
                <a:gd name="T42" fmla="*/ 6 w 270"/>
                <a:gd name="T43" fmla="*/ 150 h 294"/>
                <a:gd name="T44" fmla="*/ 7 w 270"/>
                <a:gd name="T45" fmla="*/ 151 h 294"/>
                <a:gd name="T46" fmla="*/ 9 w 270"/>
                <a:gd name="T47" fmla="*/ 151 h 294"/>
                <a:gd name="T48" fmla="*/ 12 w 270"/>
                <a:gd name="T49" fmla="*/ 151 h 294"/>
                <a:gd name="T50" fmla="*/ 40 w 270"/>
                <a:gd name="T51" fmla="*/ 152 h 294"/>
                <a:gd name="T52" fmla="*/ 228 w 270"/>
                <a:gd name="T53" fmla="*/ 294 h 294"/>
                <a:gd name="T54" fmla="*/ 256 w 270"/>
                <a:gd name="T55" fmla="*/ 152 h 294"/>
                <a:gd name="T56" fmla="*/ 258 w 270"/>
                <a:gd name="T57" fmla="*/ 151 h 294"/>
                <a:gd name="T58" fmla="*/ 261 w 270"/>
                <a:gd name="T59" fmla="*/ 151 h 294"/>
                <a:gd name="T60" fmla="*/ 262 w 270"/>
                <a:gd name="T61" fmla="*/ 150 h 294"/>
                <a:gd name="T62" fmla="*/ 263 w 270"/>
                <a:gd name="T63" fmla="*/ 15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294">
                  <a:moveTo>
                    <a:pt x="267" y="140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5" y="3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3" y="2"/>
                    <a:pt x="142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0" y="0"/>
                    <a:pt x="139" y="0"/>
                    <a:pt x="139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0"/>
                    <a:pt x="137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5" y="0"/>
                    <a:pt x="134" y="0"/>
                  </a:cubicBezTo>
                  <a:cubicBezTo>
                    <a:pt x="134" y="0"/>
                    <a:pt x="134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7" y="1"/>
                    <a:pt x="127" y="1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5" y="2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3"/>
                    <a:pt x="124" y="3"/>
                    <a:pt x="124" y="4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1" y="140"/>
                    <a:pt x="1" y="140"/>
                  </a:cubicBezTo>
                  <a:cubicBezTo>
                    <a:pt x="1" y="140"/>
                    <a:pt x="1" y="141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6"/>
                    <a:pt x="1" y="146"/>
                    <a:pt x="1" y="146"/>
                  </a:cubicBezTo>
                  <a:cubicBezTo>
                    <a:pt x="1" y="146"/>
                    <a:pt x="1" y="147"/>
                    <a:pt x="1" y="147"/>
                  </a:cubicBezTo>
                  <a:cubicBezTo>
                    <a:pt x="1" y="147"/>
                    <a:pt x="2" y="147"/>
                    <a:pt x="2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3" y="148"/>
                    <a:pt x="3" y="149"/>
                    <a:pt x="3" y="149"/>
                  </a:cubicBezTo>
                  <a:cubicBezTo>
                    <a:pt x="3" y="149"/>
                    <a:pt x="4" y="149"/>
                    <a:pt x="4" y="149"/>
                  </a:cubicBezTo>
                  <a:cubicBezTo>
                    <a:pt x="4" y="150"/>
                    <a:pt x="4" y="150"/>
                    <a:pt x="5" y="150"/>
                  </a:cubicBezTo>
                  <a:cubicBezTo>
                    <a:pt x="5" y="150"/>
                    <a:pt x="5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1"/>
                    <a:pt x="7" y="151"/>
                    <a:pt x="7" y="151"/>
                  </a:cubicBezTo>
                  <a:cubicBezTo>
                    <a:pt x="7" y="151"/>
                    <a:pt x="8" y="151"/>
                    <a:pt x="8" y="151"/>
                  </a:cubicBezTo>
                  <a:cubicBezTo>
                    <a:pt x="8" y="151"/>
                    <a:pt x="9" y="151"/>
                    <a:pt x="9" y="151"/>
                  </a:cubicBezTo>
                  <a:cubicBezTo>
                    <a:pt x="9" y="151"/>
                    <a:pt x="10" y="151"/>
                    <a:pt x="10" y="151"/>
                  </a:cubicBezTo>
                  <a:cubicBezTo>
                    <a:pt x="11" y="151"/>
                    <a:pt x="11" y="151"/>
                    <a:pt x="12" y="151"/>
                  </a:cubicBezTo>
                  <a:cubicBezTo>
                    <a:pt x="12" y="151"/>
                    <a:pt x="12" y="152"/>
                    <a:pt x="12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228" y="294"/>
                    <a:pt x="228" y="294"/>
                    <a:pt x="228" y="294"/>
                  </a:cubicBezTo>
                  <a:cubicBezTo>
                    <a:pt x="229" y="152"/>
                    <a:pt x="229" y="152"/>
                    <a:pt x="229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7" y="152"/>
                    <a:pt x="257" y="151"/>
                    <a:pt x="257" y="151"/>
                  </a:cubicBezTo>
                  <a:cubicBezTo>
                    <a:pt x="257" y="151"/>
                    <a:pt x="258" y="151"/>
                    <a:pt x="258" y="151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1" y="151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2" y="151"/>
                    <a:pt x="262" y="151"/>
                    <a:pt x="262" y="150"/>
                  </a:cubicBezTo>
                  <a:cubicBezTo>
                    <a:pt x="263" y="150"/>
                    <a:pt x="263" y="150"/>
                    <a:pt x="263" y="150"/>
                  </a:cubicBezTo>
                  <a:cubicBezTo>
                    <a:pt x="263" y="150"/>
                    <a:pt x="263" y="150"/>
                    <a:pt x="263" y="150"/>
                  </a:cubicBezTo>
                  <a:cubicBezTo>
                    <a:pt x="268" y="148"/>
                    <a:pt x="270" y="143"/>
                    <a:pt x="267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dirty="0">
                <a:solidFill>
                  <a:prstClr val="black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80E6746-9C78-5C68-A700-68452A452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21" y="1862662"/>
              <a:ext cx="1814337" cy="1975651"/>
            </a:xfrm>
            <a:custGeom>
              <a:avLst/>
              <a:gdLst>
                <a:gd name="T0" fmla="*/ 145 w 270"/>
                <a:gd name="T1" fmla="*/ 4 h 294"/>
                <a:gd name="T2" fmla="*/ 144 w 270"/>
                <a:gd name="T3" fmla="*/ 3 h 294"/>
                <a:gd name="T4" fmla="*/ 142 w 270"/>
                <a:gd name="T5" fmla="*/ 2 h 294"/>
                <a:gd name="T6" fmla="*/ 140 w 270"/>
                <a:gd name="T7" fmla="*/ 1 h 294"/>
                <a:gd name="T8" fmla="*/ 139 w 270"/>
                <a:gd name="T9" fmla="*/ 0 h 294"/>
                <a:gd name="T10" fmla="*/ 136 w 270"/>
                <a:gd name="T11" fmla="*/ 0 h 294"/>
                <a:gd name="T12" fmla="*/ 134 w 270"/>
                <a:gd name="T13" fmla="*/ 0 h 294"/>
                <a:gd name="T14" fmla="*/ 132 w 270"/>
                <a:gd name="T15" fmla="*/ 0 h 294"/>
                <a:gd name="T16" fmla="*/ 130 w 270"/>
                <a:gd name="T17" fmla="*/ 0 h 294"/>
                <a:gd name="T18" fmla="*/ 128 w 270"/>
                <a:gd name="T19" fmla="*/ 1 h 294"/>
                <a:gd name="T20" fmla="*/ 126 w 270"/>
                <a:gd name="T21" fmla="*/ 2 h 294"/>
                <a:gd name="T22" fmla="*/ 125 w 270"/>
                <a:gd name="T23" fmla="*/ 3 h 294"/>
                <a:gd name="T24" fmla="*/ 124 w 270"/>
                <a:gd name="T25" fmla="*/ 4 h 294"/>
                <a:gd name="T26" fmla="*/ 1 w 270"/>
                <a:gd name="T27" fmla="*/ 140 h 294"/>
                <a:gd name="T28" fmla="*/ 1 w 270"/>
                <a:gd name="T29" fmla="*/ 142 h 294"/>
                <a:gd name="T30" fmla="*/ 0 w 270"/>
                <a:gd name="T31" fmla="*/ 143 h 294"/>
                <a:gd name="T32" fmla="*/ 0 w 270"/>
                <a:gd name="T33" fmla="*/ 144 h 294"/>
                <a:gd name="T34" fmla="*/ 0 w 270"/>
                <a:gd name="T35" fmla="*/ 145 h 294"/>
                <a:gd name="T36" fmla="*/ 1 w 270"/>
                <a:gd name="T37" fmla="*/ 147 h 294"/>
                <a:gd name="T38" fmla="*/ 2 w 270"/>
                <a:gd name="T39" fmla="*/ 148 h 294"/>
                <a:gd name="T40" fmla="*/ 4 w 270"/>
                <a:gd name="T41" fmla="*/ 149 h 294"/>
                <a:gd name="T42" fmla="*/ 6 w 270"/>
                <a:gd name="T43" fmla="*/ 150 h 294"/>
                <a:gd name="T44" fmla="*/ 7 w 270"/>
                <a:gd name="T45" fmla="*/ 151 h 294"/>
                <a:gd name="T46" fmla="*/ 9 w 270"/>
                <a:gd name="T47" fmla="*/ 151 h 294"/>
                <a:gd name="T48" fmla="*/ 12 w 270"/>
                <a:gd name="T49" fmla="*/ 151 h 294"/>
                <a:gd name="T50" fmla="*/ 40 w 270"/>
                <a:gd name="T51" fmla="*/ 152 h 294"/>
                <a:gd name="T52" fmla="*/ 228 w 270"/>
                <a:gd name="T53" fmla="*/ 294 h 294"/>
                <a:gd name="T54" fmla="*/ 256 w 270"/>
                <a:gd name="T55" fmla="*/ 152 h 294"/>
                <a:gd name="T56" fmla="*/ 258 w 270"/>
                <a:gd name="T57" fmla="*/ 151 h 294"/>
                <a:gd name="T58" fmla="*/ 261 w 270"/>
                <a:gd name="T59" fmla="*/ 151 h 294"/>
                <a:gd name="T60" fmla="*/ 262 w 270"/>
                <a:gd name="T61" fmla="*/ 150 h 294"/>
                <a:gd name="T62" fmla="*/ 263 w 270"/>
                <a:gd name="T63" fmla="*/ 15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294">
                  <a:moveTo>
                    <a:pt x="267" y="140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5" y="3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3" y="2"/>
                    <a:pt x="142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0" y="0"/>
                    <a:pt x="139" y="0"/>
                    <a:pt x="139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0"/>
                    <a:pt x="137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5" y="0"/>
                    <a:pt x="134" y="0"/>
                  </a:cubicBezTo>
                  <a:cubicBezTo>
                    <a:pt x="134" y="0"/>
                    <a:pt x="134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7" y="1"/>
                    <a:pt x="127" y="1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5" y="2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3"/>
                    <a:pt x="124" y="3"/>
                    <a:pt x="124" y="4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1" y="140"/>
                    <a:pt x="1" y="140"/>
                  </a:cubicBezTo>
                  <a:cubicBezTo>
                    <a:pt x="1" y="140"/>
                    <a:pt x="1" y="141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6"/>
                    <a:pt x="1" y="146"/>
                    <a:pt x="1" y="146"/>
                  </a:cubicBezTo>
                  <a:cubicBezTo>
                    <a:pt x="1" y="146"/>
                    <a:pt x="1" y="147"/>
                    <a:pt x="1" y="147"/>
                  </a:cubicBezTo>
                  <a:cubicBezTo>
                    <a:pt x="1" y="147"/>
                    <a:pt x="2" y="147"/>
                    <a:pt x="2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3" y="148"/>
                    <a:pt x="3" y="149"/>
                    <a:pt x="3" y="149"/>
                  </a:cubicBezTo>
                  <a:cubicBezTo>
                    <a:pt x="3" y="149"/>
                    <a:pt x="4" y="149"/>
                    <a:pt x="4" y="149"/>
                  </a:cubicBezTo>
                  <a:cubicBezTo>
                    <a:pt x="4" y="150"/>
                    <a:pt x="4" y="150"/>
                    <a:pt x="5" y="150"/>
                  </a:cubicBezTo>
                  <a:cubicBezTo>
                    <a:pt x="5" y="150"/>
                    <a:pt x="5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1"/>
                    <a:pt x="7" y="151"/>
                    <a:pt x="7" y="151"/>
                  </a:cubicBezTo>
                  <a:cubicBezTo>
                    <a:pt x="7" y="151"/>
                    <a:pt x="8" y="151"/>
                    <a:pt x="8" y="151"/>
                  </a:cubicBezTo>
                  <a:cubicBezTo>
                    <a:pt x="8" y="151"/>
                    <a:pt x="9" y="151"/>
                    <a:pt x="9" y="151"/>
                  </a:cubicBezTo>
                  <a:cubicBezTo>
                    <a:pt x="9" y="151"/>
                    <a:pt x="10" y="151"/>
                    <a:pt x="10" y="151"/>
                  </a:cubicBezTo>
                  <a:cubicBezTo>
                    <a:pt x="11" y="151"/>
                    <a:pt x="11" y="151"/>
                    <a:pt x="12" y="151"/>
                  </a:cubicBezTo>
                  <a:cubicBezTo>
                    <a:pt x="12" y="151"/>
                    <a:pt x="12" y="152"/>
                    <a:pt x="12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228" y="294"/>
                    <a:pt x="228" y="294"/>
                    <a:pt x="228" y="294"/>
                  </a:cubicBezTo>
                  <a:cubicBezTo>
                    <a:pt x="229" y="152"/>
                    <a:pt x="229" y="152"/>
                    <a:pt x="229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7" y="152"/>
                    <a:pt x="257" y="151"/>
                    <a:pt x="257" y="151"/>
                  </a:cubicBezTo>
                  <a:cubicBezTo>
                    <a:pt x="257" y="151"/>
                    <a:pt x="258" y="151"/>
                    <a:pt x="258" y="151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1" y="151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2" y="151"/>
                    <a:pt x="262" y="151"/>
                    <a:pt x="262" y="150"/>
                  </a:cubicBezTo>
                  <a:cubicBezTo>
                    <a:pt x="263" y="150"/>
                    <a:pt x="263" y="150"/>
                    <a:pt x="263" y="150"/>
                  </a:cubicBezTo>
                  <a:cubicBezTo>
                    <a:pt x="263" y="150"/>
                    <a:pt x="263" y="150"/>
                    <a:pt x="263" y="150"/>
                  </a:cubicBezTo>
                  <a:cubicBezTo>
                    <a:pt x="268" y="148"/>
                    <a:pt x="270" y="143"/>
                    <a:pt x="267" y="140"/>
                  </a:cubicBezTo>
                  <a:close/>
                </a:path>
              </a:pathLst>
            </a:custGeom>
            <a:gradFill>
              <a:gsLst>
                <a:gs pos="0">
                  <a:srgbClr val="FE4E5B"/>
                </a:gs>
                <a:gs pos="100000">
                  <a:srgbClr val="CF011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dirty="0">
                <a:solidFill>
                  <a:prstClr val="black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endParaRPr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4FDA9D92-272B-0815-FA7A-BF24303B960B}"/>
              </a:ext>
            </a:extLst>
          </p:cNvPr>
          <p:cNvSpPr>
            <a:spLocks noEditPoints="1"/>
          </p:cNvSpPr>
          <p:nvPr/>
        </p:nvSpPr>
        <p:spPr bwMode="auto">
          <a:xfrm>
            <a:off x="5517450" y="2698751"/>
            <a:ext cx="3365500" cy="3922183"/>
          </a:xfrm>
          <a:custGeom>
            <a:avLst/>
            <a:gdLst>
              <a:gd name="T0" fmla="*/ 252 w 252"/>
              <a:gd name="T1" fmla="*/ 143 h 294"/>
              <a:gd name="T2" fmla="*/ 252 w 252"/>
              <a:gd name="T3" fmla="*/ 143 h 294"/>
              <a:gd name="T4" fmla="*/ 246 w 252"/>
              <a:gd name="T5" fmla="*/ 150 h 294"/>
              <a:gd name="T6" fmla="*/ 246 w 252"/>
              <a:gd name="T7" fmla="*/ 151 h 294"/>
              <a:gd name="T8" fmla="*/ 245 w 252"/>
              <a:gd name="T9" fmla="*/ 151 h 294"/>
              <a:gd name="T10" fmla="*/ 244 w 252"/>
              <a:gd name="T11" fmla="*/ 151 h 294"/>
              <a:gd name="T12" fmla="*/ 243 w 252"/>
              <a:gd name="T13" fmla="*/ 151 h 294"/>
              <a:gd name="T14" fmla="*/ 242 w 252"/>
              <a:gd name="T15" fmla="*/ 152 h 294"/>
              <a:gd name="T16" fmla="*/ 241 w 252"/>
              <a:gd name="T17" fmla="*/ 152 h 294"/>
              <a:gd name="T18" fmla="*/ 239 w 252"/>
              <a:gd name="T19" fmla="*/ 152 h 294"/>
              <a:gd name="T20" fmla="*/ 239 w 252"/>
              <a:gd name="T21" fmla="*/ 152 h 294"/>
              <a:gd name="T22" fmla="*/ 211 w 252"/>
              <a:gd name="T23" fmla="*/ 152 h 294"/>
              <a:gd name="T24" fmla="*/ 191 w 252"/>
              <a:gd name="T25" fmla="*/ 294 h 294"/>
              <a:gd name="T26" fmla="*/ 0 w 252"/>
              <a:gd name="T27" fmla="*/ 294 h 294"/>
              <a:gd name="T28" fmla="*/ 191 w 252"/>
              <a:gd name="T29" fmla="*/ 294 h 294"/>
              <a:gd name="T30" fmla="*/ 211 w 252"/>
              <a:gd name="T31" fmla="*/ 152 h 294"/>
              <a:gd name="T32" fmla="*/ 239 w 252"/>
              <a:gd name="T33" fmla="*/ 152 h 294"/>
              <a:gd name="T34" fmla="*/ 239 w 252"/>
              <a:gd name="T35" fmla="*/ 152 h 294"/>
              <a:gd name="T36" fmla="*/ 241 w 252"/>
              <a:gd name="T37" fmla="*/ 152 h 294"/>
              <a:gd name="T38" fmla="*/ 242 w 252"/>
              <a:gd name="T39" fmla="*/ 152 h 294"/>
              <a:gd name="T40" fmla="*/ 243 w 252"/>
              <a:gd name="T41" fmla="*/ 151 h 294"/>
              <a:gd name="T42" fmla="*/ 244 w 252"/>
              <a:gd name="T43" fmla="*/ 151 h 294"/>
              <a:gd name="T44" fmla="*/ 245 w 252"/>
              <a:gd name="T45" fmla="*/ 151 h 294"/>
              <a:gd name="T46" fmla="*/ 246 w 252"/>
              <a:gd name="T47" fmla="*/ 151 h 294"/>
              <a:gd name="T48" fmla="*/ 246 w 252"/>
              <a:gd name="T49" fmla="*/ 150 h 294"/>
              <a:gd name="T50" fmla="*/ 252 w 252"/>
              <a:gd name="T51" fmla="*/ 143 h 294"/>
              <a:gd name="T52" fmla="*/ 141 w 252"/>
              <a:gd name="T53" fmla="*/ 0 h 294"/>
              <a:gd name="T54" fmla="*/ 141 w 252"/>
              <a:gd name="T55" fmla="*/ 0 h 294"/>
              <a:gd name="T56" fmla="*/ 141 w 252"/>
              <a:gd name="T57" fmla="*/ 0 h 294"/>
              <a:gd name="T58" fmla="*/ 141 w 252"/>
              <a:gd name="T5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2" h="294">
                <a:moveTo>
                  <a:pt x="252" y="143"/>
                </a:moveTo>
                <a:cubicBezTo>
                  <a:pt x="252" y="143"/>
                  <a:pt x="252" y="143"/>
                  <a:pt x="252" y="143"/>
                </a:cubicBezTo>
                <a:cubicBezTo>
                  <a:pt x="252" y="146"/>
                  <a:pt x="250" y="149"/>
                  <a:pt x="246" y="150"/>
                </a:cubicBezTo>
                <a:cubicBezTo>
                  <a:pt x="246" y="151"/>
                  <a:pt x="246" y="151"/>
                  <a:pt x="246" y="151"/>
                </a:cubicBezTo>
                <a:cubicBezTo>
                  <a:pt x="245" y="151"/>
                  <a:pt x="245" y="151"/>
                  <a:pt x="245" y="151"/>
                </a:cubicBezTo>
                <a:cubicBezTo>
                  <a:pt x="244" y="151"/>
                  <a:pt x="244" y="151"/>
                  <a:pt x="244" y="151"/>
                </a:cubicBezTo>
                <a:cubicBezTo>
                  <a:pt x="243" y="151"/>
                  <a:pt x="243" y="151"/>
                  <a:pt x="243" y="151"/>
                </a:cubicBezTo>
                <a:cubicBezTo>
                  <a:pt x="243" y="151"/>
                  <a:pt x="242" y="151"/>
                  <a:pt x="242" y="152"/>
                </a:cubicBezTo>
                <a:cubicBezTo>
                  <a:pt x="241" y="152"/>
                  <a:pt x="241" y="152"/>
                  <a:pt x="241" y="152"/>
                </a:cubicBezTo>
                <a:cubicBezTo>
                  <a:pt x="240" y="152"/>
                  <a:pt x="240" y="152"/>
                  <a:pt x="239" y="152"/>
                </a:cubicBezTo>
                <a:cubicBezTo>
                  <a:pt x="239" y="152"/>
                  <a:pt x="239" y="152"/>
                  <a:pt x="239" y="152"/>
                </a:cubicBezTo>
                <a:cubicBezTo>
                  <a:pt x="211" y="152"/>
                  <a:pt x="211" y="152"/>
                  <a:pt x="211" y="152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211" y="152"/>
                  <a:pt x="211" y="152"/>
                  <a:pt x="211" y="152"/>
                </a:cubicBezTo>
                <a:cubicBezTo>
                  <a:pt x="239" y="152"/>
                  <a:pt x="239" y="152"/>
                  <a:pt x="239" y="152"/>
                </a:cubicBezTo>
                <a:cubicBezTo>
                  <a:pt x="239" y="152"/>
                  <a:pt x="239" y="152"/>
                  <a:pt x="239" y="152"/>
                </a:cubicBezTo>
                <a:cubicBezTo>
                  <a:pt x="240" y="152"/>
                  <a:pt x="240" y="152"/>
                  <a:pt x="241" y="152"/>
                </a:cubicBezTo>
                <a:cubicBezTo>
                  <a:pt x="242" y="152"/>
                  <a:pt x="242" y="152"/>
                  <a:pt x="242" y="152"/>
                </a:cubicBezTo>
                <a:cubicBezTo>
                  <a:pt x="242" y="151"/>
                  <a:pt x="243" y="151"/>
                  <a:pt x="243" y="151"/>
                </a:cubicBezTo>
                <a:cubicBezTo>
                  <a:pt x="244" y="151"/>
                  <a:pt x="244" y="151"/>
                  <a:pt x="244" y="151"/>
                </a:cubicBezTo>
                <a:cubicBezTo>
                  <a:pt x="245" y="151"/>
                  <a:pt x="245" y="151"/>
                  <a:pt x="245" y="151"/>
                </a:cubicBezTo>
                <a:cubicBezTo>
                  <a:pt x="246" y="151"/>
                  <a:pt x="246" y="151"/>
                  <a:pt x="246" y="151"/>
                </a:cubicBezTo>
                <a:cubicBezTo>
                  <a:pt x="246" y="150"/>
                  <a:pt x="246" y="150"/>
                  <a:pt x="246" y="150"/>
                </a:cubicBezTo>
                <a:cubicBezTo>
                  <a:pt x="250" y="149"/>
                  <a:pt x="252" y="146"/>
                  <a:pt x="252" y="143"/>
                </a:cubicBezTo>
                <a:moveTo>
                  <a:pt x="141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4D00E778-9866-A939-1136-CED84DF21EB0}"/>
              </a:ext>
            </a:extLst>
          </p:cNvPr>
          <p:cNvSpPr>
            <a:spLocks/>
          </p:cNvSpPr>
          <p:nvPr/>
        </p:nvSpPr>
        <p:spPr bwMode="auto">
          <a:xfrm>
            <a:off x="3514913" y="2941947"/>
            <a:ext cx="2326253" cy="3332492"/>
          </a:xfrm>
          <a:custGeom>
            <a:avLst/>
            <a:gdLst>
              <a:gd name="T0" fmla="*/ 144 w 270"/>
              <a:gd name="T1" fmla="*/ 4 h 388"/>
              <a:gd name="T2" fmla="*/ 144 w 270"/>
              <a:gd name="T3" fmla="*/ 3 h 388"/>
              <a:gd name="T4" fmla="*/ 142 w 270"/>
              <a:gd name="T5" fmla="*/ 2 h 388"/>
              <a:gd name="T6" fmla="*/ 140 w 270"/>
              <a:gd name="T7" fmla="*/ 1 h 388"/>
              <a:gd name="T8" fmla="*/ 138 w 270"/>
              <a:gd name="T9" fmla="*/ 1 h 388"/>
              <a:gd name="T10" fmla="*/ 136 w 270"/>
              <a:gd name="T11" fmla="*/ 1 h 388"/>
              <a:gd name="T12" fmla="*/ 134 w 270"/>
              <a:gd name="T13" fmla="*/ 0 h 388"/>
              <a:gd name="T14" fmla="*/ 132 w 270"/>
              <a:gd name="T15" fmla="*/ 1 h 388"/>
              <a:gd name="T16" fmla="*/ 130 w 270"/>
              <a:gd name="T17" fmla="*/ 1 h 388"/>
              <a:gd name="T18" fmla="*/ 128 w 270"/>
              <a:gd name="T19" fmla="*/ 1 h 388"/>
              <a:gd name="T20" fmla="*/ 126 w 270"/>
              <a:gd name="T21" fmla="*/ 2 h 388"/>
              <a:gd name="T22" fmla="*/ 124 w 270"/>
              <a:gd name="T23" fmla="*/ 3 h 388"/>
              <a:gd name="T24" fmla="*/ 123 w 270"/>
              <a:gd name="T25" fmla="*/ 4 h 388"/>
              <a:gd name="T26" fmla="*/ 1 w 270"/>
              <a:gd name="T27" fmla="*/ 141 h 388"/>
              <a:gd name="T28" fmla="*/ 0 w 270"/>
              <a:gd name="T29" fmla="*/ 142 h 388"/>
              <a:gd name="T30" fmla="*/ 0 w 270"/>
              <a:gd name="T31" fmla="*/ 144 h 388"/>
              <a:gd name="T32" fmla="*/ 0 w 270"/>
              <a:gd name="T33" fmla="*/ 145 h 388"/>
              <a:gd name="T34" fmla="*/ 0 w 270"/>
              <a:gd name="T35" fmla="*/ 146 h 388"/>
              <a:gd name="T36" fmla="*/ 1 w 270"/>
              <a:gd name="T37" fmla="*/ 148 h 388"/>
              <a:gd name="T38" fmla="*/ 2 w 270"/>
              <a:gd name="T39" fmla="*/ 149 h 388"/>
              <a:gd name="T40" fmla="*/ 3 w 270"/>
              <a:gd name="T41" fmla="*/ 150 h 388"/>
              <a:gd name="T42" fmla="*/ 5 w 270"/>
              <a:gd name="T43" fmla="*/ 151 h 388"/>
              <a:gd name="T44" fmla="*/ 6 w 270"/>
              <a:gd name="T45" fmla="*/ 151 h 388"/>
              <a:gd name="T46" fmla="*/ 9 w 270"/>
              <a:gd name="T47" fmla="*/ 152 h 388"/>
              <a:gd name="T48" fmla="*/ 11 w 270"/>
              <a:gd name="T49" fmla="*/ 152 h 388"/>
              <a:gd name="T50" fmla="*/ 40 w 270"/>
              <a:gd name="T51" fmla="*/ 152 h 388"/>
              <a:gd name="T52" fmla="*/ 229 w 270"/>
              <a:gd name="T53" fmla="*/ 387 h 388"/>
              <a:gd name="T54" fmla="*/ 256 w 270"/>
              <a:gd name="T55" fmla="*/ 152 h 388"/>
              <a:gd name="T56" fmla="*/ 258 w 270"/>
              <a:gd name="T57" fmla="*/ 152 h 388"/>
              <a:gd name="T58" fmla="*/ 260 w 270"/>
              <a:gd name="T59" fmla="*/ 152 h 388"/>
              <a:gd name="T60" fmla="*/ 262 w 270"/>
              <a:gd name="T61" fmla="*/ 151 h 388"/>
              <a:gd name="T62" fmla="*/ 263 w 270"/>
              <a:gd name="T63" fmla="*/ 151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88">
                <a:moveTo>
                  <a:pt x="266" y="140"/>
                </a:move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3"/>
                  <a:pt x="144" y="3"/>
                </a:cubicBezTo>
                <a:cubicBezTo>
                  <a:pt x="143" y="3"/>
                  <a:pt x="143" y="3"/>
                  <a:pt x="142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1" y="2"/>
                  <a:pt x="141" y="2"/>
                  <a:pt x="140" y="2"/>
                </a:cubicBezTo>
                <a:cubicBezTo>
                  <a:pt x="140" y="1"/>
                  <a:pt x="140" y="1"/>
                  <a:pt x="140" y="1"/>
                </a:cubicBezTo>
                <a:cubicBezTo>
                  <a:pt x="140" y="1"/>
                  <a:pt x="140" y="1"/>
                  <a:pt x="140" y="1"/>
                </a:cubicBezTo>
                <a:cubicBezTo>
                  <a:pt x="139" y="1"/>
                  <a:pt x="139" y="1"/>
                  <a:pt x="138" y="1"/>
                </a:cubicBezTo>
                <a:cubicBezTo>
                  <a:pt x="138" y="1"/>
                  <a:pt x="138" y="1"/>
                  <a:pt x="137" y="1"/>
                </a:cubicBezTo>
                <a:cubicBezTo>
                  <a:pt x="137" y="1"/>
                  <a:pt x="136" y="1"/>
                  <a:pt x="136" y="1"/>
                </a:cubicBezTo>
                <a:cubicBezTo>
                  <a:pt x="136" y="0"/>
                  <a:pt x="135" y="0"/>
                  <a:pt x="135" y="0"/>
                </a:cubicBezTo>
                <a:cubicBezTo>
                  <a:pt x="135" y="0"/>
                  <a:pt x="134" y="0"/>
                  <a:pt x="134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2" y="0"/>
                  <a:pt x="132" y="0"/>
                  <a:pt x="132" y="1"/>
                </a:cubicBezTo>
                <a:cubicBezTo>
                  <a:pt x="131" y="1"/>
                  <a:pt x="131" y="1"/>
                  <a:pt x="130" y="1"/>
                </a:cubicBezTo>
                <a:cubicBezTo>
                  <a:pt x="130" y="1"/>
                  <a:pt x="130" y="1"/>
                  <a:pt x="130" y="1"/>
                </a:cubicBezTo>
                <a:cubicBezTo>
                  <a:pt x="129" y="1"/>
                  <a:pt x="128" y="1"/>
                  <a:pt x="128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8" y="1"/>
                  <a:pt x="128" y="2"/>
                </a:cubicBezTo>
                <a:cubicBezTo>
                  <a:pt x="127" y="2"/>
                  <a:pt x="126" y="2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5" y="3"/>
                  <a:pt x="125" y="3"/>
                  <a:pt x="124" y="3"/>
                </a:cubicBezTo>
                <a:cubicBezTo>
                  <a:pt x="124" y="3"/>
                  <a:pt x="124" y="4"/>
                  <a:pt x="124" y="4"/>
                </a:cubicBezTo>
                <a:cubicBezTo>
                  <a:pt x="124" y="4"/>
                  <a:pt x="123" y="4"/>
                  <a:pt x="123" y="4"/>
                </a:cubicBezTo>
                <a:cubicBezTo>
                  <a:pt x="1" y="140"/>
                  <a:pt x="1" y="140"/>
                  <a:pt x="1" y="140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41"/>
                  <a:pt x="1" y="141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47"/>
                  <a:pt x="1" y="147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9"/>
                  <a:pt x="2" y="149"/>
                  <a:pt x="2" y="149"/>
                </a:cubicBezTo>
                <a:cubicBezTo>
                  <a:pt x="2" y="149"/>
                  <a:pt x="2" y="149"/>
                  <a:pt x="3" y="150"/>
                </a:cubicBezTo>
                <a:cubicBezTo>
                  <a:pt x="3" y="150"/>
                  <a:pt x="3" y="150"/>
                  <a:pt x="3" y="150"/>
                </a:cubicBezTo>
                <a:cubicBezTo>
                  <a:pt x="4" y="150"/>
                  <a:pt x="4" y="150"/>
                  <a:pt x="4" y="151"/>
                </a:cubicBezTo>
                <a:cubicBezTo>
                  <a:pt x="5" y="151"/>
                  <a:pt x="5" y="151"/>
                  <a:pt x="5" y="151"/>
                </a:cubicBezTo>
                <a:cubicBezTo>
                  <a:pt x="5" y="151"/>
                  <a:pt x="6" y="151"/>
                  <a:pt x="6" y="151"/>
                </a:cubicBezTo>
                <a:cubicBezTo>
                  <a:pt x="6" y="151"/>
                  <a:pt x="6" y="151"/>
                  <a:pt x="6" y="151"/>
                </a:cubicBezTo>
                <a:cubicBezTo>
                  <a:pt x="7" y="152"/>
                  <a:pt x="7" y="152"/>
                  <a:pt x="8" y="152"/>
                </a:cubicBezTo>
                <a:cubicBezTo>
                  <a:pt x="8" y="152"/>
                  <a:pt x="8" y="152"/>
                  <a:pt x="9" y="152"/>
                </a:cubicBezTo>
                <a:cubicBezTo>
                  <a:pt x="9" y="152"/>
                  <a:pt x="9" y="152"/>
                  <a:pt x="10" y="152"/>
                </a:cubicBezTo>
                <a:cubicBezTo>
                  <a:pt x="10" y="152"/>
                  <a:pt x="11" y="152"/>
                  <a:pt x="11" y="152"/>
                </a:cubicBezTo>
                <a:cubicBezTo>
                  <a:pt x="11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388"/>
                  <a:pt x="40" y="388"/>
                  <a:pt x="40" y="388"/>
                </a:cubicBezTo>
                <a:cubicBezTo>
                  <a:pt x="229" y="387"/>
                  <a:pt x="229" y="387"/>
                  <a:pt x="229" y="387"/>
                </a:cubicBezTo>
                <a:cubicBezTo>
                  <a:pt x="228" y="152"/>
                  <a:pt x="228" y="152"/>
                  <a:pt x="228" y="152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52"/>
                  <a:pt x="256" y="152"/>
                  <a:pt x="257" y="152"/>
                </a:cubicBezTo>
                <a:cubicBezTo>
                  <a:pt x="257" y="152"/>
                  <a:pt x="257" y="152"/>
                  <a:pt x="258" y="152"/>
                </a:cubicBezTo>
                <a:cubicBezTo>
                  <a:pt x="258" y="152"/>
                  <a:pt x="259" y="152"/>
                  <a:pt x="259" y="152"/>
                </a:cubicBezTo>
                <a:cubicBezTo>
                  <a:pt x="259" y="152"/>
                  <a:pt x="260" y="152"/>
                  <a:pt x="260" y="152"/>
                </a:cubicBezTo>
                <a:cubicBezTo>
                  <a:pt x="261" y="152"/>
                  <a:pt x="261" y="152"/>
                  <a:pt x="261" y="152"/>
                </a:cubicBezTo>
                <a:cubicBezTo>
                  <a:pt x="261" y="151"/>
                  <a:pt x="262" y="151"/>
                  <a:pt x="262" y="151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268" y="149"/>
                  <a:pt x="270" y="144"/>
                  <a:pt x="266" y="140"/>
                </a:cubicBezTo>
                <a:close/>
              </a:path>
            </a:pathLst>
          </a:custGeom>
          <a:gradFill flip="none" rotWithShape="1">
            <a:gsLst>
              <a:gs pos="49000">
                <a:srgbClr val="02C2AB"/>
              </a:gs>
              <a:gs pos="100000">
                <a:srgbClr val="019180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E561038A-F950-E15F-3638-7980BEFEA089}"/>
              </a:ext>
            </a:extLst>
          </p:cNvPr>
          <p:cNvSpPr>
            <a:spLocks/>
          </p:cNvSpPr>
          <p:nvPr/>
        </p:nvSpPr>
        <p:spPr bwMode="auto">
          <a:xfrm>
            <a:off x="9057246" y="1201424"/>
            <a:ext cx="2521335" cy="5079397"/>
          </a:xfrm>
          <a:custGeom>
            <a:avLst/>
            <a:gdLst>
              <a:gd name="T0" fmla="*/ 145 w 270"/>
              <a:gd name="T1" fmla="*/ 4 h 563"/>
              <a:gd name="T2" fmla="*/ 144 w 270"/>
              <a:gd name="T3" fmla="*/ 4 h 563"/>
              <a:gd name="T4" fmla="*/ 143 w 270"/>
              <a:gd name="T5" fmla="*/ 2 h 563"/>
              <a:gd name="T6" fmla="*/ 141 w 270"/>
              <a:gd name="T7" fmla="*/ 2 h 563"/>
              <a:gd name="T8" fmla="*/ 139 w 270"/>
              <a:gd name="T9" fmla="*/ 1 h 563"/>
              <a:gd name="T10" fmla="*/ 137 w 270"/>
              <a:gd name="T11" fmla="*/ 1 h 563"/>
              <a:gd name="T12" fmla="*/ 135 w 270"/>
              <a:gd name="T13" fmla="*/ 0 h 563"/>
              <a:gd name="T14" fmla="*/ 132 w 270"/>
              <a:gd name="T15" fmla="*/ 1 h 563"/>
              <a:gd name="T16" fmla="*/ 130 w 270"/>
              <a:gd name="T17" fmla="*/ 1 h 563"/>
              <a:gd name="T18" fmla="*/ 128 w 270"/>
              <a:gd name="T19" fmla="*/ 2 h 563"/>
              <a:gd name="T20" fmla="*/ 127 w 270"/>
              <a:gd name="T21" fmla="*/ 2 h 563"/>
              <a:gd name="T22" fmla="*/ 125 w 270"/>
              <a:gd name="T23" fmla="*/ 4 h 563"/>
              <a:gd name="T24" fmla="*/ 124 w 270"/>
              <a:gd name="T25" fmla="*/ 4 h 563"/>
              <a:gd name="T26" fmla="*/ 2 w 270"/>
              <a:gd name="T27" fmla="*/ 141 h 563"/>
              <a:gd name="T28" fmla="*/ 1 w 270"/>
              <a:gd name="T29" fmla="*/ 142 h 563"/>
              <a:gd name="T30" fmla="*/ 0 w 270"/>
              <a:gd name="T31" fmla="*/ 144 h 563"/>
              <a:gd name="T32" fmla="*/ 0 w 270"/>
              <a:gd name="T33" fmla="*/ 145 h 563"/>
              <a:gd name="T34" fmla="*/ 1 w 270"/>
              <a:gd name="T35" fmla="*/ 146 h 563"/>
              <a:gd name="T36" fmla="*/ 1 w 270"/>
              <a:gd name="T37" fmla="*/ 148 h 563"/>
              <a:gd name="T38" fmla="*/ 3 w 270"/>
              <a:gd name="T39" fmla="*/ 149 h 563"/>
              <a:gd name="T40" fmla="*/ 4 w 270"/>
              <a:gd name="T41" fmla="*/ 150 h 563"/>
              <a:gd name="T42" fmla="*/ 6 w 270"/>
              <a:gd name="T43" fmla="*/ 151 h 563"/>
              <a:gd name="T44" fmla="*/ 7 w 270"/>
              <a:gd name="T45" fmla="*/ 151 h 563"/>
              <a:gd name="T46" fmla="*/ 9 w 270"/>
              <a:gd name="T47" fmla="*/ 152 h 563"/>
              <a:gd name="T48" fmla="*/ 12 w 270"/>
              <a:gd name="T49" fmla="*/ 152 h 563"/>
              <a:gd name="T50" fmla="*/ 40 w 270"/>
              <a:gd name="T51" fmla="*/ 152 h 563"/>
              <a:gd name="T52" fmla="*/ 40 w 270"/>
              <a:gd name="T53" fmla="*/ 267 h 563"/>
              <a:gd name="T54" fmla="*/ 40 w 270"/>
              <a:gd name="T55" fmla="*/ 480 h 563"/>
              <a:gd name="T56" fmla="*/ 229 w 270"/>
              <a:gd name="T57" fmla="*/ 563 h 563"/>
              <a:gd name="T58" fmla="*/ 229 w 270"/>
              <a:gd name="T59" fmla="*/ 480 h 563"/>
              <a:gd name="T60" fmla="*/ 229 w 270"/>
              <a:gd name="T61" fmla="*/ 267 h 563"/>
              <a:gd name="T62" fmla="*/ 257 w 270"/>
              <a:gd name="T63" fmla="*/ 152 h 563"/>
              <a:gd name="T64" fmla="*/ 259 w 270"/>
              <a:gd name="T65" fmla="*/ 152 h 563"/>
              <a:gd name="T66" fmla="*/ 261 w 270"/>
              <a:gd name="T67" fmla="*/ 152 h 563"/>
              <a:gd name="T68" fmla="*/ 263 w 270"/>
              <a:gd name="T69" fmla="*/ 151 h 563"/>
              <a:gd name="T70" fmla="*/ 264 w 270"/>
              <a:gd name="T71" fmla="*/ 151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563">
                <a:moveTo>
                  <a:pt x="267" y="141"/>
                </a:moveTo>
                <a:cubicBezTo>
                  <a:pt x="145" y="4"/>
                  <a:pt x="145" y="4"/>
                  <a:pt x="145" y="4"/>
                </a:cubicBezTo>
                <a:cubicBezTo>
                  <a:pt x="145" y="4"/>
                  <a:pt x="145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3"/>
                  <a:pt x="143" y="3"/>
                  <a:pt x="143" y="3"/>
                </a:cubicBezTo>
                <a:cubicBezTo>
                  <a:pt x="143" y="2"/>
                  <a:pt x="143" y="2"/>
                  <a:pt x="143" y="2"/>
                </a:cubicBezTo>
                <a:cubicBezTo>
                  <a:pt x="142" y="2"/>
                  <a:pt x="141" y="2"/>
                  <a:pt x="141" y="2"/>
                </a:cubicBezTo>
                <a:cubicBezTo>
                  <a:pt x="141" y="2"/>
                  <a:pt x="141" y="2"/>
                  <a:pt x="141" y="2"/>
                </a:cubicBezTo>
                <a:cubicBezTo>
                  <a:pt x="141" y="1"/>
                  <a:pt x="141" y="1"/>
                  <a:pt x="140" y="1"/>
                </a:cubicBezTo>
                <a:cubicBezTo>
                  <a:pt x="140" y="1"/>
                  <a:pt x="139" y="1"/>
                  <a:pt x="139" y="1"/>
                </a:cubicBezTo>
                <a:cubicBezTo>
                  <a:pt x="139" y="1"/>
                  <a:pt x="138" y="1"/>
                  <a:pt x="138" y="1"/>
                </a:cubicBezTo>
                <a:cubicBezTo>
                  <a:pt x="138" y="1"/>
                  <a:pt x="137" y="1"/>
                  <a:pt x="137" y="1"/>
                </a:cubicBezTo>
                <a:cubicBezTo>
                  <a:pt x="136" y="1"/>
                  <a:pt x="136" y="1"/>
                  <a:pt x="136" y="1"/>
                </a:cubicBezTo>
                <a:cubicBezTo>
                  <a:pt x="135" y="0"/>
                  <a:pt x="135" y="0"/>
                  <a:pt x="135" y="0"/>
                </a:cubicBezTo>
                <a:cubicBezTo>
                  <a:pt x="134" y="0"/>
                  <a:pt x="134" y="0"/>
                  <a:pt x="133" y="1"/>
                </a:cubicBezTo>
                <a:cubicBezTo>
                  <a:pt x="133" y="1"/>
                  <a:pt x="133" y="1"/>
                  <a:pt x="132" y="1"/>
                </a:cubicBezTo>
                <a:cubicBezTo>
                  <a:pt x="132" y="1"/>
                  <a:pt x="131" y="1"/>
                  <a:pt x="131" y="1"/>
                </a:cubicBezTo>
                <a:cubicBezTo>
                  <a:pt x="131" y="1"/>
                  <a:pt x="131" y="1"/>
                  <a:pt x="130" y="1"/>
                </a:cubicBezTo>
                <a:cubicBezTo>
                  <a:pt x="130" y="1"/>
                  <a:pt x="129" y="1"/>
                  <a:pt x="129" y="1"/>
                </a:cubicBezTo>
                <a:cubicBezTo>
                  <a:pt x="129" y="1"/>
                  <a:pt x="128" y="1"/>
                  <a:pt x="128" y="2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2"/>
                  <a:pt x="127" y="2"/>
                  <a:pt x="127" y="2"/>
                </a:cubicBezTo>
                <a:cubicBezTo>
                  <a:pt x="126" y="2"/>
                  <a:pt x="126" y="2"/>
                  <a:pt x="126" y="3"/>
                </a:cubicBezTo>
                <a:cubicBezTo>
                  <a:pt x="126" y="3"/>
                  <a:pt x="125" y="3"/>
                  <a:pt x="125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24" y="4"/>
                  <a:pt x="124" y="4"/>
                  <a:pt x="124" y="4"/>
                </a:cubicBezTo>
                <a:cubicBezTo>
                  <a:pt x="2" y="141"/>
                  <a:pt x="2" y="141"/>
                  <a:pt x="2" y="141"/>
                </a:cubicBezTo>
                <a:cubicBezTo>
                  <a:pt x="2" y="141"/>
                  <a:pt x="2" y="141"/>
                  <a:pt x="2" y="141"/>
                </a:cubicBezTo>
                <a:cubicBezTo>
                  <a:pt x="1" y="141"/>
                  <a:pt x="1" y="141"/>
                  <a:pt x="1" y="142"/>
                </a:cubicBezTo>
                <a:cubicBezTo>
                  <a:pt x="1" y="142"/>
                  <a:pt x="1" y="142"/>
                  <a:pt x="1" y="142"/>
                </a:cubicBezTo>
                <a:cubicBezTo>
                  <a:pt x="1" y="143"/>
                  <a:pt x="1" y="143"/>
                  <a:pt x="0" y="143"/>
                </a:cubicBezTo>
                <a:cubicBezTo>
                  <a:pt x="0" y="143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6"/>
                </a:cubicBezTo>
                <a:cubicBezTo>
                  <a:pt x="0" y="146"/>
                  <a:pt x="1" y="146"/>
                  <a:pt x="1" y="146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1" y="147"/>
                  <a:pt x="1" y="148"/>
                </a:cubicBezTo>
                <a:cubicBezTo>
                  <a:pt x="2" y="148"/>
                  <a:pt x="2" y="148"/>
                  <a:pt x="2" y="148"/>
                </a:cubicBezTo>
                <a:cubicBezTo>
                  <a:pt x="2" y="149"/>
                  <a:pt x="2" y="149"/>
                  <a:pt x="3" y="149"/>
                </a:cubicBezTo>
                <a:cubicBezTo>
                  <a:pt x="3" y="149"/>
                  <a:pt x="3" y="149"/>
                  <a:pt x="3" y="150"/>
                </a:cubicBezTo>
                <a:cubicBezTo>
                  <a:pt x="4" y="150"/>
                  <a:pt x="4" y="150"/>
                  <a:pt x="4" y="150"/>
                </a:cubicBezTo>
                <a:cubicBezTo>
                  <a:pt x="4" y="150"/>
                  <a:pt x="5" y="150"/>
                  <a:pt x="5" y="151"/>
                </a:cubicBezTo>
                <a:cubicBezTo>
                  <a:pt x="5" y="151"/>
                  <a:pt x="6" y="151"/>
                  <a:pt x="6" y="151"/>
                </a:cubicBezTo>
                <a:cubicBezTo>
                  <a:pt x="6" y="151"/>
                  <a:pt x="6" y="151"/>
                  <a:pt x="6" y="151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2"/>
                  <a:pt x="8" y="152"/>
                  <a:pt x="8" y="152"/>
                </a:cubicBezTo>
                <a:cubicBezTo>
                  <a:pt x="9" y="152"/>
                  <a:pt x="9" y="152"/>
                  <a:pt x="9" y="152"/>
                </a:cubicBezTo>
                <a:cubicBezTo>
                  <a:pt x="10" y="152"/>
                  <a:pt x="10" y="152"/>
                  <a:pt x="10" y="152"/>
                </a:cubicBezTo>
                <a:cubicBezTo>
                  <a:pt x="11" y="152"/>
                  <a:pt x="11" y="152"/>
                  <a:pt x="12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250"/>
                  <a:pt x="40" y="250"/>
                  <a:pt x="40" y="250"/>
                </a:cubicBezTo>
                <a:cubicBezTo>
                  <a:pt x="40" y="267"/>
                  <a:pt x="40" y="267"/>
                  <a:pt x="40" y="267"/>
                </a:cubicBezTo>
                <a:cubicBezTo>
                  <a:pt x="40" y="457"/>
                  <a:pt x="40" y="457"/>
                  <a:pt x="40" y="457"/>
                </a:cubicBezTo>
                <a:cubicBezTo>
                  <a:pt x="40" y="480"/>
                  <a:pt x="40" y="480"/>
                  <a:pt x="40" y="480"/>
                </a:cubicBezTo>
                <a:cubicBezTo>
                  <a:pt x="40" y="563"/>
                  <a:pt x="40" y="563"/>
                  <a:pt x="40" y="563"/>
                </a:cubicBezTo>
                <a:cubicBezTo>
                  <a:pt x="229" y="563"/>
                  <a:pt x="229" y="563"/>
                  <a:pt x="229" y="563"/>
                </a:cubicBezTo>
                <a:cubicBezTo>
                  <a:pt x="229" y="480"/>
                  <a:pt x="229" y="480"/>
                  <a:pt x="229" y="480"/>
                </a:cubicBezTo>
                <a:cubicBezTo>
                  <a:pt x="229" y="480"/>
                  <a:pt x="229" y="480"/>
                  <a:pt x="229" y="480"/>
                </a:cubicBezTo>
                <a:cubicBezTo>
                  <a:pt x="229" y="267"/>
                  <a:pt x="229" y="267"/>
                  <a:pt x="229" y="267"/>
                </a:cubicBezTo>
                <a:cubicBezTo>
                  <a:pt x="229" y="267"/>
                  <a:pt x="229" y="267"/>
                  <a:pt x="229" y="267"/>
                </a:cubicBezTo>
                <a:cubicBezTo>
                  <a:pt x="229" y="152"/>
                  <a:pt x="229" y="152"/>
                  <a:pt x="229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7" y="152"/>
                  <a:pt x="257" y="152"/>
                  <a:pt x="257" y="152"/>
                </a:cubicBezTo>
                <a:cubicBezTo>
                  <a:pt x="258" y="152"/>
                  <a:pt x="258" y="152"/>
                  <a:pt x="259" y="152"/>
                </a:cubicBezTo>
                <a:cubicBezTo>
                  <a:pt x="259" y="152"/>
                  <a:pt x="259" y="152"/>
                  <a:pt x="259" y="152"/>
                </a:cubicBezTo>
                <a:cubicBezTo>
                  <a:pt x="260" y="152"/>
                  <a:pt x="261" y="152"/>
                  <a:pt x="261" y="152"/>
                </a:cubicBezTo>
                <a:cubicBezTo>
                  <a:pt x="261" y="152"/>
                  <a:pt x="261" y="152"/>
                  <a:pt x="262" y="152"/>
                </a:cubicBezTo>
                <a:cubicBezTo>
                  <a:pt x="262" y="151"/>
                  <a:pt x="262" y="151"/>
                  <a:pt x="263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263" y="151"/>
                  <a:pt x="263" y="151"/>
                  <a:pt x="264" y="151"/>
                </a:cubicBezTo>
                <a:cubicBezTo>
                  <a:pt x="269" y="149"/>
                  <a:pt x="270" y="144"/>
                  <a:pt x="267" y="141"/>
                </a:cubicBezTo>
                <a:close/>
              </a:path>
            </a:pathLst>
          </a:custGeom>
          <a:gradFill>
            <a:gsLst>
              <a:gs pos="0">
                <a:srgbClr val="FFAF4C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dirty="0">
              <a:solidFill>
                <a:prstClr val="black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21C666-3133-11CD-9DA7-9772FAD6C809}"/>
              </a:ext>
            </a:extLst>
          </p:cNvPr>
          <p:cNvSpPr txBox="1"/>
          <p:nvPr/>
        </p:nvSpPr>
        <p:spPr>
          <a:xfrm>
            <a:off x="1602827" y="359401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4800" dirty="0">
                <a:solidFill>
                  <a:prstClr val="white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01</a:t>
            </a:r>
            <a:endParaRPr lang="zh-CN" altLang="en-US" sz="4800" dirty="0">
              <a:solidFill>
                <a:prstClr val="white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B739F-C4B3-4260-F45F-DA12FB2ADAFA}"/>
              </a:ext>
            </a:extLst>
          </p:cNvPr>
          <p:cNvSpPr txBox="1"/>
          <p:nvPr/>
        </p:nvSpPr>
        <p:spPr>
          <a:xfrm>
            <a:off x="4300827" y="3119251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4800" dirty="0">
                <a:solidFill>
                  <a:prstClr val="white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F09C1E-DEB9-54F9-DA36-3AA7D46571B1}"/>
              </a:ext>
            </a:extLst>
          </p:cNvPr>
          <p:cNvSpPr txBox="1"/>
          <p:nvPr/>
        </p:nvSpPr>
        <p:spPr>
          <a:xfrm>
            <a:off x="7094889" y="199587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4800" dirty="0">
                <a:solidFill>
                  <a:prstClr val="white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03</a:t>
            </a:r>
            <a:endParaRPr lang="zh-CN" altLang="en-US" sz="4800" dirty="0">
              <a:solidFill>
                <a:prstClr val="white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F70546-0ACB-689F-FD11-ECCAFAFF319F}"/>
              </a:ext>
            </a:extLst>
          </p:cNvPr>
          <p:cNvSpPr txBox="1"/>
          <p:nvPr/>
        </p:nvSpPr>
        <p:spPr>
          <a:xfrm>
            <a:off x="9898638" y="60755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altLang="zh-CN" sz="4800" dirty="0">
                <a:solidFill>
                  <a:prstClr val="white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04</a:t>
            </a:r>
            <a:endParaRPr lang="zh-CN" altLang="en-US" sz="4800" dirty="0">
              <a:solidFill>
                <a:prstClr val="white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495E64-92A3-F7CB-EE40-FA66FEEF4725}"/>
              </a:ext>
            </a:extLst>
          </p:cNvPr>
          <p:cNvGrpSpPr/>
          <p:nvPr/>
        </p:nvGrpSpPr>
        <p:grpSpPr>
          <a:xfrm>
            <a:off x="1362721" y="4604126"/>
            <a:ext cx="1350961" cy="1216323"/>
            <a:chOff x="655758" y="2480164"/>
            <a:chExt cx="1350961" cy="1216323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8FA55C5A-273E-94B1-8480-5B1E7D230B1C}"/>
                </a:ext>
              </a:extLst>
            </p:cNvPr>
            <p:cNvSpPr txBox="1"/>
            <p:nvPr/>
          </p:nvSpPr>
          <p:spPr>
            <a:xfrm flipH="1">
              <a:off x="655758" y="2480164"/>
              <a:ext cx="10935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等线" panose="02010600030101010101" pitchFamily="2" charset="-122"/>
                </a:rPr>
                <a:t>收获一</a:t>
              </a:r>
              <a:endParaRPr lang="en-US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A1C88E-93C7-DBBE-8A07-E22F3DE7094B}"/>
                </a:ext>
              </a:extLst>
            </p:cNvPr>
            <p:cNvSpPr/>
            <p:nvPr/>
          </p:nvSpPr>
          <p:spPr>
            <a:xfrm>
              <a:off x="655758" y="2900051"/>
              <a:ext cx="1350961" cy="796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面向对象编程能力</a:t>
              </a:r>
              <a:endPara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CC1B55-7FC8-A739-1821-BFF42794A7F7}"/>
              </a:ext>
            </a:extLst>
          </p:cNvPr>
          <p:cNvGrpSpPr/>
          <p:nvPr/>
        </p:nvGrpSpPr>
        <p:grpSpPr>
          <a:xfrm>
            <a:off x="4071711" y="4142461"/>
            <a:ext cx="1250721" cy="1939224"/>
            <a:chOff x="468937" y="2419540"/>
            <a:chExt cx="1250721" cy="1939224"/>
          </a:xfrm>
        </p:grpSpPr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562BECB2-BDFD-8056-3C65-D9CBBFBE0A0D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0935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等线" panose="02010600030101010101" pitchFamily="2" charset="-122"/>
                </a:rPr>
                <a:t>收获二</a:t>
              </a:r>
              <a:endParaRPr lang="en-US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4DD1DF-BC9A-25DA-2DCF-9C55A69958DF}"/>
                </a:ext>
              </a:extLst>
            </p:cNvPr>
            <p:cNvSpPr/>
            <p:nvPr/>
          </p:nvSpPr>
          <p:spPr>
            <a:xfrm>
              <a:off x="470268" y="2823664"/>
              <a:ext cx="1249390" cy="153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清晰、缜密的业务分析能力、数据处理能力。</a:t>
              </a:r>
              <a:endPara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02B52D-8116-FDEE-4DC3-28297FFC985C}"/>
              </a:ext>
            </a:extLst>
          </p:cNvPr>
          <p:cNvGrpSpPr/>
          <p:nvPr/>
        </p:nvGrpSpPr>
        <p:grpSpPr>
          <a:xfrm>
            <a:off x="6892202" y="3303333"/>
            <a:ext cx="1250721" cy="2308556"/>
            <a:chOff x="468937" y="2419540"/>
            <a:chExt cx="1250721" cy="2308556"/>
          </a:xfrm>
        </p:grpSpPr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8DC573A7-5512-DA45-8E49-D4C22B5B24E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0935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等线" panose="02010600030101010101" pitchFamily="2" charset="-122"/>
                </a:rPr>
                <a:t>收获三</a:t>
              </a:r>
              <a:endParaRPr lang="en-US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684B447-C155-301C-E6D8-0788AF353579}"/>
                </a:ext>
              </a:extLst>
            </p:cNvPr>
            <p:cNvSpPr/>
            <p:nvPr/>
          </p:nvSpPr>
          <p:spPr>
            <a:xfrm>
              <a:off x="470268" y="2823664"/>
              <a:ext cx="1249390" cy="1904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熟练使用程序流程语句来控制计算机完成自己的想法</a:t>
              </a:r>
              <a:endPara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19B1ED4-7D05-EEF5-8973-CAE77A2B7760}"/>
              </a:ext>
            </a:extLst>
          </p:cNvPr>
          <p:cNvGrpSpPr/>
          <p:nvPr/>
        </p:nvGrpSpPr>
        <p:grpSpPr>
          <a:xfrm>
            <a:off x="9567981" y="2480282"/>
            <a:ext cx="1770609" cy="3416552"/>
            <a:chOff x="499878" y="2125578"/>
            <a:chExt cx="1539738" cy="3416552"/>
          </a:xfrm>
        </p:grpSpPr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F06581E7-3F53-0EA3-79AA-BA6002048AD6}"/>
                </a:ext>
              </a:extLst>
            </p:cNvPr>
            <p:cNvSpPr txBox="1"/>
            <p:nvPr/>
          </p:nvSpPr>
          <p:spPr>
            <a:xfrm flipH="1">
              <a:off x="499878" y="2125578"/>
              <a:ext cx="950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等线" panose="02010600030101010101" pitchFamily="2" charset="-122"/>
                </a:rPr>
                <a:t>收获四</a:t>
              </a:r>
              <a:endParaRPr lang="en-US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21BF74F-0D37-E04E-4543-254EABD06E1A}"/>
                </a:ext>
              </a:extLst>
            </p:cNvPr>
            <p:cNvSpPr/>
            <p:nvPr/>
          </p:nvSpPr>
          <p:spPr>
            <a:xfrm>
              <a:off x="501207" y="2529702"/>
              <a:ext cx="1538409" cy="3012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良好的编码习惯，一定的编码经验，让基础知识形成体系，为后续</a:t>
              </a:r>
              <a:r>
                <a: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</a:t>
              </a: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高级技术的学习做有力的支撑</a:t>
              </a:r>
              <a:endPara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等线" panose="02010600030101010101" pitchFamily="2" charset="-122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C101C472-BD40-5B67-0B3B-E649C222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17" y="1435682"/>
            <a:ext cx="4525452" cy="5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108" y="674932"/>
            <a:ext cx="3710354" cy="497599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996451" y="908821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32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sz="2400" dirty="0">
                <a:solidFill>
                  <a:srgbClr val="C00000"/>
                </a:solidFill>
                <a:sym typeface="+mn-lt"/>
              </a:rPr>
              <a:t>01</a:t>
            </a:r>
            <a:endParaRPr lang="zh-CN" altLang="en-US" sz="2400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981157" y="150788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981158" y="210374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32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sz="2400" dirty="0">
                <a:sym typeface="+mn-lt"/>
              </a:rPr>
              <a:t>03</a:t>
            </a:r>
            <a:endParaRPr lang="zh-CN" altLang="en-US" sz="2400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981158" y="268770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04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5007486" y="327247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05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999052" y="390215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5007486" y="4531835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996451" y="511661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16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738213" y="1050275"/>
            <a:ext cx="10971926" cy="3104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定义一个账户类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Account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，至少需要包含（卡号、姓名、性别、密码、余额、每次取现额度）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/>
              <a:t>定义一个</a:t>
            </a:r>
            <a:r>
              <a:rPr lang="en-US" altLang="zh-CN" sz="1600" dirty="0"/>
              <a:t>ATM</a:t>
            </a:r>
            <a:r>
              <a:rPr lang="zh-CN" altLang="en-US" sz="1600" dirty="0"/>
              <a:t>类，用来代表</a:t>
            </a:r>
            <a:r>
              <a:rPr lang="en-US" altLang="zh-CN" sz="1600" dirty="0"/>
              <a:t>ATM</a:t>
            </a:r>
            <a:r>
              <a:rPr lang="zh-CN" altLang="en-US" sz="1600" dirty="0"/>
              <a:t>系统，负责提供所有的业务需求，比如：展示</a:t>
            </a:r>
            <a:r>
              <a:rPr lang="en-US" altLang="zh-CN" sz="1600" dirty="0"/>
              <a:t>ATM</a:t>
            </a:r>
            <a:r>
              <a:rPr lang="zh-CN" altLang="en-US" sz="1600" dirty="0"/>
              <a:t>的系统欢迎页、开通帐户、转账</a:t>
            </a:r>
            <a:r>
              <a:rPr lang="en-US" altLang="zh-CN" sz="1600" dirty="0"/>
              <a:t>……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定义一个测试类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，负责对我们开发的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系统进行测试。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系统欢迎页设计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类中设计一个方法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，方法里负责展示欢迎界面。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06B906-BB66-E3FB-94A9-10BD7097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69" y="4342384"/>
            <a:ext cx="2752990" cy="12044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5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203" y="1415235"/>
            <a:ext cx="7339263" cy="3785937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latin typeface="Alibaba PuHuiTi R"/>
              </a:rPr>
              <a:t>1</a:t>
            </a:r>
            <a:r>
              <a:rPr lang="zh-CN" altLang="en-US" dirty="0">
                <a:latin typeface="Alibaba PuHuiTi R"/>
              </a:rPr>
              <a:t>、咱们</a:t>
            </a:r>
            <a:r>
              <a:rPr lang="en-US" altLang="zh-CN" dirty="0">
                <a:latin typeface="Alibaba PuHuiTi R"/>
              </a:rPr>
              <a:t>ATM</a:t>
            </a:r>
            <a:r>
              <a:rPr lang="zh-CN" altLang="en-US" dirty="0">
                <a:latin typeface="Alibaba PuHuiTi R"/>
              </a:rPr>
              <a:t>系统的架构是怎么样的？</a:t>
            </a:r>
            <a:endParaRPr lang="en-US" altLang="zh-CN" dirty="0">
              <a:latin typeface="Alibaba PuHuiTi R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定义了一个账户类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Account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，定义系统关心的账户信息。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类，代表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系统，负责处理账户相关的业务需求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类，负责测试系统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对象代表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系统并启动。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latin typeface="Alibaba PuHuiTi R"/>
              </a:rPr>
              <a:t>2</a:t>
            </a:r>
            <a:r>
              <a:rPr lang="zh-CN" altLang="en-US" dirty="0">
                <a:latin typeface="Alibaba PuHuiTi R"/>
              </a:rPr>
              <a:t>、</a:t>
            </a:r>
            <a:r>
              <a:rPr lang="en-US" altLang="zh-CN" dirty="0">
                <a:latin typeface="Alibaba PuHuiTi R"/>
              </a:rPr>
              <a:t>ATM</a:t>
            </a:r>
            <a:r>
              <a:rPr lang="zh-CN" altLang="en-US" dirty="0">
                <a:latin typeface="Alibaba PuHuiTi R"/>
              </a:rPr>
              <a:t>类中使用什么来存储系统全部用户的账户信息的？</a:t>
            </a:r>
            <a:endParaRPr lang="en-US" altLang="zh-CN" dirty="0">
              <a:latin typeface="Alibaba PuHuiTi R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endParaRPr lang="en-US" altLang="zh-CN" sz="1600" dirty="0">
              <a:latin typeface="Alibaba PuHuiTi 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0B1B9-3F78-4B6D-BF7E-6425E94C63DB}"/>
              </a:ext>
            </a:extLst>
          </p:cNvPr>
          <p:cNvSpPr txBox="1"/>
          <p:nvPr/>
        </p:nvSpPr>
        <p:spPr>
          <a:xfrm>
            <a:off x="5055042" y="4862618"/>
            <a:ext cx="556661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accounts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ArrayList&lt;&gt;();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7217" y="382322"/>
            <a:ext cx="3646131" cy="555485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系统架构搭建、欢迎页设计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开户功能实现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操作页展示、查询账户、退出账户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存款、取款功能实现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转账功能实现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销户功能实现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用户密码修改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44C446-9C0A-4EFA-1B13-E7AC43DDA0FB}"/>
              </a:ext>
            </a:extLst>
          </p:cNvPr>
          <p:cNvSpPr txBox="1"/>
          <p:nvPr/>
        </p:nvSpPr>
        <p:spPr>
          <a:xfrm>
            <a:off x="4840533" y="901703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170-6F32-1AB2-224D-35387434888A}"/>
              </a:ext>
            </a:extLst>
          </p:cNvPr>
          <p:cNvSpPr txBox="1"/>
          <p:nvPr/>
        </p:nvSpPr>
        <p:spPr>
          <a:xfrm>
            <a:off x="4825239" y="1518266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24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sym typeface="+mn-lt"/>
              </a:rPr>
              <a:t>02</a:t>
            </a:r>
            <a:endParaRPr lang="zh-CN" altLang="en-US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0C29D-AF8B-40EB-E58B-CBFDB8EFC75C}"/>
              </a:ext>
            </a:extLst>
          </p:cNvPr>
          <p:cNvSpPr txBox="1"/>
          <p:nvPr/>
        </p:nvSpPr>
        <p:spPr>
          <a:xfrm>
            <a:off x="4825240" y="2105331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77">
              <a:defRPr sz="3200" b="1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sz="2400" dirty="0">
                <a:sym typeface="+mn-lt"/>
              </a:rPr>
              <a:t>03</a:t>
            </a:r>
            <a:endParaRPr lang="zh-CN" altLang="en-US" sz="2400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0283F-708F-46C3-E9B9-E61F4AE8608E}"/>
              </a:ext>
            </a:extLst>
          </p:cNvPr>
          <p:cNvSpPr txBox="1"/>
          <p:nvPr/>
        </p:nvSpPr>
        <p:spPr>
          <a:xfrm>
            <a:off x="4825240" y="2733251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04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73C139-56AA-C1AC-16A9-D8B730E1C68B}"/>
              </a:ext>
            </a:extLst>
          </p:cNvPr>
          <p:cNvSpPr txBox="1"/>
          <p:nvPr/>
        </p:nvSpPr>
        <p:spPr>
          <a:xfrm>
            <a:off x="4851568" y="3318026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05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162D2-E1BB-8FB0-D06A-9C09328815B6}"/>
              </a:ext>
            </a:extLst>
          </p:cNvPr>
          <p:cNvSpPr txBox="1"/>
          <p:nvPr/>
        </p:nvSpPr>
        <p:spPr>
          <a:xfrm>
            <a:off x="4843134" y="3930122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06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544301-3759-CD68-7F2B-973E4FA7DD79}"/>
              </a:ext>
            </a:extLst>
          </p:cNvPr>
          <p:cNvSpPr txBox="1"/>
          <p:nvPr/>
        </p:nvSpPr>
        <p:spPr>
          <a:xfrm>
            <a:off x="4851568" y="455101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07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B1013C-906D-4B21-C82F-14B698C51EE0}"/>
              </a:ext>
            </a:extLst>
          </p:cNvPr>
          <p:cNvSpPr txBox="1"/>
          <p:nvPr/>
        </p:nvSpPr>
        <p:spPr>
          <a:xfrm>
            <a:off x="4840533" y="5144577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2400" b="1" dirty="0">
                <a:solidFill>
                  <a:srgbClr val="455D8D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08</a:t>
            </a:r>
            <a:endParaRPr lang="zh-CN" altLang="en-US" sz="2400" b="1" dirty="0">
              <a:solidFill>
                <a:srgbClr val="455D8D"/>
              </a:solidFill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06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>
            <a:extLst>
              <a:ext uri="{FF2B5EF4-FFF2-40B4-BE49-F238E27FC236}">
                <a16:creationId xmlns:a16="http://schemas.microsoft.com/office/drawing/2014/main" id="{E70217E6-4E6C-A6C2-5CC8-A8DB63ADDBFE}"/>
              </a:ext>
            </a:extLst>
          </p:cNvPr>
          <p:cNvSpPr txBox="1"/>
          <p:nvPr/>
        </p:nvSpPr>
        <p:spPr>
          <a:xfrm>
            <a:off x="619957" y="1398550"/>
            <a:ext cx="46863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用户开户功能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0B1516-DE49-0D7C-DEDC-80BC6B0CEFD9}"/>
              </a:ext>
            </a:extLst>
          </p:cNvPr>
          <p:cNvSpPr txBox="1"/>
          <p:nvPr/>
        </p:nvSpPr>
        <p:spPr>
          <a:xfrm>
            <a:off x="627867" y="1664762"/>
            <a:ext cx="6409220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就是新增一个账户，也就是往系统的账户集合中添加一个账户对象。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A0373-58AB-39D1-9B9E-FF44B0B1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80" y="1767882"/>
            <a:ext cx="3147360" cy="3042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788AAB3-0AE4-F9A4-2074-D40FFACA2825}"/>
              </a:ext>
            </a:extLst>
          </p:cNvPr>
          <p:cNvSpPr txBox="1"/>
          <p:nvPr/>
        </p:nvSpPr>
        <p:spPr>
          <a:xfrm>
            <a:off x="619956" y="2989694"/>
            <a:ext cx="6542935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用户信息包含：姓名、性别、密码、每次取现额度、卡号。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注意：卡号由系统生成，要求是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位的数字组成的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且卡号不能重复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911223B9-81F7-9DF0-9093-C8B1A2DE205A}"/>
              </a:ext>
            </a:extLst>
          </p:cNvPr>
          <p:cNvSpPr txBox="1"/>
          <p:nvPr/>
        </p:nvSpPr>
        <p:spPr>
          <a:xfrm>
            <a:off x="619957" y="2665633"/>
            <a:ext cx="46863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账户的要求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5" name="表格 19">
            <a:extLst>
              <a:ext uri="{FF2B5EF4-FFF2-40B4-BE49-F238E27FC236}">
                <a16:creationId xmlns:a16="http://schemas.microsoft.com/office/drawing/2014/main" id="{64A814ED-3B3F-446A-0273-0250477D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46504"/>
              </p:ext>
            </p:extLst>
          </p:nvPr>
        </p:nvGraphicFramePr>
        <p:xfrm>
          <a:off x="6898541" y="5847630"/>
          <a:ext cx="3147360" cy="51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20">
                  <a:extLst>
                    <a:ext uri="{9D8B030D-6E8A-4147-A177-3AD203B41FA5}">
                      <a16:colId xmlns:a16="http://schemas.microsoft.com/office/drawing/2014/main" val="763433818"/>
                    </a:ext>
                  </a:extLst>
                </a:gridCol>
                <a:gridCol w="1049120">
                  <a:extLst>
                    <a:ext uri="{9D8B030D-6E8A-4147-A177-3AD203B41FA5}">
                      <a16:colId xmlns:a16="http://schemas.microsoft.com/office/drawing/2014/main" val="2442736547"/>
                    </a:ext>
                  </a:extLst>
                </a:gridCol>
                <a:gridCol w="1049120">
                  <a:extLst>
                    <a:ext uri="{9D8B030D-6E8A-4147-A177-3AD203B41FA5}">
                      <a16:colId xmlns:a16="http://schemas.microsoft.com/office/drawing/2014/main" val="2299925996"/>
                    </a:ext>
                  </a:extLst>
                </a:gridCol>
              </a:tblGrid>
              <a:tr h="517684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7922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4A084B-8995-C61F-EE20-314D066E601F}"/>
              </a:ext>
            </a:extLst>
          </p:cNvPr>
          <p:cNvCxnSpPr/>
          <p:nvPr/>
        </p:nvCxnSpPr>
        <p:spPr>
          <a:xfrm>
            <a:off x="10045901" y="5847630"/>
            <a:ext cx="10972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5416027-5C78-CE0C-97A8-6CBDC48FF170}"/>
              </a:ext>
            </a:extLst>
          </p:cNvPr>
          <p:cNvCxnSpPr/>
          <p:nvPr/>
        </p:nvCxnSpPr>
        <p:spPr>
          <a:xfrm>
            <a:off x="10045901" y="6365314"/>
            <a:ext cx="10972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AF09EB-D8D5-CB65-DF17-04EE1900D310}"/>
              </a:ext>
            </a:extLst>
          </p:cNvPr>
          <p:cNvSpPr txBox="1"/>
          <p:nvPr/>
        </p:nvSpPr>
        <p:spPr>
          <a:xfrm>
            <a:off x="10179616" y="578935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E4A39F-DFF1-BA28-DE83-283D2671B72A}"/>
              </a:ext>
            </a:extLst>
          </p:cNvPr>
          <p:cNvSpPr txBox="1"/>
          <p:nvPr/>
        </p:nvSpPr>
        <p:spPr>
          <a:xfrm>
            <a:off x="6940878" y="5881683"/>
            <a:ext cx="112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acc1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1F6CE7-47DD-B8E1-697B-C22FD3CBC304}"/>
              </a:ext>
            </a:extLst>
          </p:cNvPr>
          <p:cNvSpPr txBox="1"/>
          <p:nvPr/>
        </p:nvSpPr>
        <p:spPr>
          <a:xfrm>
            <a:off x="8143254" y="5881683"/>
            <a:ext cx="112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acc2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3994A7-0FD6-3871-F1A8-C7950A58E373}"/>
              </a:ext>
            </a:extLst>
          </p:cNvPr>
          <p:cNvSpPr txBox="1"/>
          <p:nvPr/>
        </p:nvSpPr>
        <p:spPr>
          <a:xfrm>
            <a:off x="6898541" y="5369602"/>
            <a:ext cx="4925751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accounts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ArrayList&lt;&gt;();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2979B5-3BBB-A817-35D3-6A3C8B85DA0B}"/>
              </a:ext>
            </a:extLst>
          </p:cNvPr>
          <p:cNvSpPr txBox="1"/>
          <p:nvPr/>
        </p:nvSpPr>
        <p:spPr>
          <a:xfrm>
            <a:off x="9167412" y="5908881"/>
            <a:ext cx="112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acc3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6A0D35-57AB-D011-2AEB-822B580879E9}"/>
              </a:ext>
            </a:extLst>
          </p:cNvPr>
          <p:cNvSpPr txBox="1"/>
          <p:nvPr/>
        </p:nvSpPr>
        <p:spPr>
          <a:xfrm>
            <a:off x="7227922" y="4956872"/>
            <a:ext cx="3281075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Account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acc3 = new Account()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/>
      <p:bldP spid="20" grpId="0"/>
      <p:bldP spid="24" grpId="0"/>
      <p:bldP spid="27" grpId="0" animBg="1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2036</Words>
  <Application>Microsoft Office PowerPoint</Application>
  <PresentationFormat>宽屏</PresentationFormat>
  <Paragraphs>275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ATM系统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感谢聆听与观看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3567</cp:revision>
  <dcterms:created xsi:type="dcterms:W3CDTF">2020-03-31T02:23:27Z</dcterms:created>
  <dcterms:modified xsi:type="dcterms:W3CDTF">2022-07-30T12:22:07Z</dcterms:modified>
</cp:coreProperties>
</file>