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79893"/>
  </p:normalViewPr>
  <p:slideViewPr>
    <p:cSldViewPr snapToGrid="0" snapToObjects="1">
      <p:cViewPr varScale="1">
        <p:scale>
          <a:sx n="103" d="100"/>
          <a:sy n="103" d="100"/>
        </p:scale>
        <p:origin x="21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714D-7DC4-FD48-A316-C5912811994A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9ABB-AAE9-0448-91F2-195F64BCCB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86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9ABB-AAE9-0448-91F2-195F64BCCBA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0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9ABB-AAE9-0448-91F2-195F64BCCBA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7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5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85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05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8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5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02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2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25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59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A6A7-34E9-AD4F-9A2D-4E8A5F68ADF2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2B06-7425-F54F-81FB-13CB005C3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75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812672" y="2106480"/>
            <a:ext cx="1695823" cy="189005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精华控制器的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20148" y="2106480"/>
            <a:ext cx="1727342" cy="1890058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/>
          </a:p>
          <a:p>
            <a:pPr algn="ctr"/>
            <a:endParaRPr kumimoji="1" lang="zh-CN" altLang="en-US" dirty="0" err="1" smtClean="0"/>
          </a:p>
          <a:p>
            <a:pPr algn="ctr"/>
            <a:endParaRPr kumimoji="1" lang="zh-CN" altLang="en-US" dirty="0" err="1"/>
          </a:p>
          <a:p>
            <a:pPr algn="ctr"/>
            <a:endParaRPr kumimoji="1" lang="zh-CN" altLang="en-US" dirty="0" err="1" smtClean="0"/>
          </a:p>
          <a:p>
            <a:pPr algn="ctr"/>
            <a:r>
              <a:rPr kumimoji="1" lang="en-US" altLang="zh-CN" dirty="0" err="1" smtClean="0"/>
              <a:t>UIScrollView</a:t>
            </a:r>
            <a:endParaRPr kumimoji="1" lang="zh-CN" altLang="en-US" dirty="0" err="1" smtClean="0"/>
          </a:p>
          <a:p>
            <a:pPr algn="ctr"/>
            <a:endParaRPr kumimoji="1" lang="zh-CN" altLang="en-US" dirty="0" err="1"/>
          </a:p>
          <a:p>
            <a:pPr algn="ctr"/>
            <a:endParaRPr kumimoji="1" lang="zh-CN" altLang="en-US" dirty="0" err="1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23875" y="2468652"/>
            <a:ext cx="1711861" cy="3252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标题栏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42218" y="2044696"/>
            <a:ext cx="1695823" cy="189005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精华控制器的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342218" y="2044696"/>
            <a:ext cx="8449241" cy="1890058"/>
            <a:chOff x="2920255" y="2364058"/>
            <a:chExt cx="8449241" cy="1890058"/>
          </a:xfrm>
        </p:grpSpPr>
        <p:sp>
          <p:nvSpPr>
            <p:cNvPr id="17" name="矩形 16"/>
            <p:cNvSpPr/>
            <p:nvPr/>
          </p:nvSpPr>
          <p:spPr>
            <a:xfrm>
              <a:off x="2927731" y="2364058"/>
              <a:ext cx="1727342" cy="1890058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 err="1"/>
            </a:p>
            <a:p>
              <a:pPr algn="ctr"/>
              <a:endParaRPr kumimoji="1" lang="zh-CN" altLang="en-US" dirty="0" err="1" smtClean="0"/>
            </a:p>
            <a:p>
              <a:pPr algn="ctr"/>
              <a:endParaRPr kumimoji="1" lang="zh-CN" altLang="en-US" dirty="0" err="1"/>
            </a:p>
            <a:p>
              <a:pPr algn="ctr"/>
              <a:endParaRPr kumimoji="1" lang="zh-CN" altLang="en-US" dirty="0" err="1" smtClean="0"/>
            </a:p>
            <a:p>
              <a:pPr algn="ctr"/>
              <a:r>
                <a:rPr kumimoji="1" lang="en-US" altLang="zh-CN" dirty="0" err="1" smtClean="0"/>
                <a:t>UIScrollView</a:t>
              </a:r>
              <a:endParaRPr kumimoji="1" lang="zh-CN" altLang="en-US" dirty="0" err="1" smtClean="0"/>
            </a:p>
            <a:p>
              <a:pPr algn="ctr"/>
              <a:endParaRPr kumimoji="1" lang="zh-CN" altLang="en-US" dirty="0" err="1"/>
            </a:p>
            <a:p>
              <a:pPr algn="ctr"/>
              <a:endParaRPr kumimoji="1" lang="zh-CN" altLang="en-US" dirty="0" err="1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920255" y="2364058"/>
              <a:ext cx="8449241" cy="1890058"/>
              <a:chOff x="-7476" y="3967782"/>
              <a:chExt cx="8449241" cy="1890058"/>
            </a:xfrm>
            <a:solidFill>
              <a:schemeClr val="accent6">
                <a:alpha val="34000"/>
              </a:schemeClr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-7470" y="3967782"/>
                <a:ext cx="8449235" cy="189005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mtClean="0"/>
              </a:p>
              <a:p>
                <a:pPr algn="ctr"/>
                <a:endParaRPr kumimoji="1" lang="en-US" altLang="zh-CN"/>
              </a:p>
              <a:p>
                <a:pPr algn="ctr"/>
                <a:endParaRPr kumimoji="1" lang="en-US" altLang="zh-CN" smtClean="0"/>
              </a:p>
              <a:p>
                <a:pPr algn="ctr"/>
                <a:endParaRPr kumimoji="1" lang="en-US" altLang="zh-CN"/>
              </a:p>
              <a:p>
                <a:pPr algn="ctr"/>
                <a:r>
                  <a:rPr kumimoji="1" lang="zh-CN" altLang="en-US" smtClean="0"/>
                  <a:t>内容</a:t>
                </a:r>
                <a:endParaRPr kumimoji="1" lang="zh-CN" altLang="en-US"/>
              </a:p>
            </p:txBody>
          </p:sp>
          <p:grpSp>
            <p:nvGrpSpPr>
              <p:cNvPr id="20" name="组 19"/>
              <p:cNvGrpSpPr/>
              <p:nvPr/>
            </p:nvGrpSpPr>
            <p:grpSpPr>
              <a:xfrm>
                <a:off x="-7476" y="3967782"/>
                <a:ext cx="8449241" cy="1890058"/>
                <a:chOff x="-239065" y="2435412"/>
                <a:chExt cx="8449241" cy="1890058"/>
              </a:xfrm>
              <a:grpFill/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-239065" y="2435412"/>
                  <a:ext cx="1688353" cy="1890058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/>
                    <a:t>UITableView</a:t>
                  </a:r>
                </a:p>
                <a:p>
                  <a:pPr algn="ctr"/>
                  <a:r>
                    <a:rPr kumimoji="1" lang="zh-CN" altLang="zh-CN" smtClean="0"/>
                    <a:t>0</a:t>
                  </a:r>
                  <a:r>
                    <a:rPr kumimoji="1" lang="zh-CN" altLang="en-US" smtClean="0"/>
                    <a:t> </a:t>
                  </a:r>
                  <a:r>
                    <a:rPr kumimoji="1" lang="en-US" altLang="zh-CN" smtClean="0"/>
                    <a:t>–</a:t>
                  </a:r>
                  <a:r>
                    <a:rPr kumimoji="1" lang="zh-CN" altLang="en-US" smtClean="0"/>
                    <a:t> 全部</a:t>
                  </a:r>
                  <a:endParaRPr kumimoji="1" lang="zh-CN" altLang="en-US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456764" y="2435412"/>
                  <a:ext cx="1688353" cy="1890058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/>
                    <a:t>UITableView</a:t>
                  </a:r>
                </a:p>
                <a:p>
                  <a:pPr algn="ctr"/>
                  <a:r>
                    <a:rPr kumimoji="1" lang="zh-CN" altLang="zh-CN" smtClean="0"/>
                    <a:t>1</a:t>
                  </a:r>
                  <a:r>
                    <a:rPr kumimoji="1" lang="zh-CN" altLang="en-US" smtClean="0"/>
                    <a:t> </a:t>
                  </a:r>
                  <a:r>
                    <a:rPr kumimoji="1" lang="en-US" altLang="zh-CN" smtClean="0"/>
                    <a:t>–</a:t>
                  </a:r>
                  <a:r>
                    <a:rPr kumimoji="1" lang="zh-CN" altLang="en-US" smtClean="0"/>
                    <a:t> 视频</a:t>
                  </a:r>
                  <a:endParaRPr kumimoji="1" lang="zh-CN" altLang="en-US" dirty="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145117" y="2435412"/>
                  <a:ext cx="1688353" cy="1890058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/>
                    <a:t>UITableView</a:t>
                  </a:r>
                </a:p>
                <a:p>
                  <a:pPr algn="ctr"/>
                  <a:r>
                    <a:rPr kumimoji="1" lang="zh-CN" altLang="zh-CN"/>
                    <a:t>2</a:t>
                  </a:r>
                  <a:r>
                    <a:rPr kumimoji="1" lang="zh-CN" altLang="en-US" smtClean="0"/>
                    <a:t> </a:t>
                  </a:r>
                  <a:r>
                    <a:rPr kumimoji="1" lang="en-US" altLang="zh-CN" smtClean="0"/>
                    <a:t>–</a:t>
                  </a:r>
                  <a:r>
                    <a:rPr kumimoji="1" lang="zh-CN" altLang="en-US" smtClean="0"/>
                    <a:t> 声音</a:t>
                  </a:r>
                  <a:endParaRPr kumimoji="1" lang="zh-CN" altLang="en-US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33470" y="2435412"/>
                  <a:ext cx="1688353" cy="1890058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/>
                    <a:t>UITableView</a:t>
                  </a:r>
                </a:p>
                <a:p>
                  <a:pPr algn="ctr"/>
                  <a:r>
                    <a:rPr kumimoji="1" lang="zh-CN" altLang="zh-CN"/>
                    <a:t>3</a:t>
                  </a:r>
                  <a:r>
                    <a:rPr kumimoji="1" lang="zh-CN" altLang="en-US" smtClean="0"/>
                    <a:t> </a:t>
                  </a:r>
                  <a:r>
                    <a:rPr kumimoji="1" lang="en-US" altLang="zh-CN" smtClean="0"/>
                    <a:t>–</a:t>
                  </a:r>
                  <a:r>
                    <a:rPr kumimoji="1" lang="zh-CN" altLang="en-US" smtClean="0"/>
                    <a:t> 图片</a:t>
                  </a:r>
                  <a:endParaRPr kumimoji="1" lang="zh-CN" altLang="en-US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521823" y="2435412"/>
                  <a:ext cx="1688353" cy="1890058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mtClean="0"/>
                    <a:t>UITableView</a:t>
                  </a:r>
                </a:p>
                <a:p>
                  <a:pPr algn="ctr"/>
                  <a:r>
                    <a:rPr kumimoji="1" lang="zh-CN" altLang="zh-CN"/>
                    <a:t>4</a:t>
                  </a:r>
                  <a:r>
                    <a:rPr kumimoji="1" lang="zh-CN" altLang="en-US" smtClean="0"/>
                    <a:t> </a:t>
                  </a:r>
                  <a:r>
                    <a:rPr kumimoji="1" lang="en-US" altLang="zh-CN" smtClean="0"/>
                    <a:t>–</a:t>
                  </a:r>
                  <a:r>
                    <a:rPr kumimoji="1" lang="zh-CN" altLang="en-US" smtClean="0"/>
                    <a:t> 段子</a:t>
                  </a:r>
                  <a:endParaRPr kumimoji="1" lang="zh-CN" altLang="en-US" dirty="0"/>
                </a:p>
              </p:txBody>
            </p:sp>
          </p:grpSp>
        </p:grpSp>
      </p:grpSp>
      <p:sp>
        <p:nvSpPr>
          <p:cNvPr id="26" name="文本框 25"/>
          <p:cNvSpPr txBox="1"/>
          <p:nvPr/>
        </p:nvSpPr>
        <p:spPr>
          <a:xfrm>
            <a:off x="2759786" y="618186"/>
            <a:ext cx="269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scrollView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负责左右滚动</a:t>
            </a:r>
          </a:p>
          <a:p>
            <a:r>
              <a:rPr kumimoji="1" lang="en-US" altLang="zh-CN"/>
              <a:t>tableView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负责上下滚动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459865" y="6104586"/>
            <a:ext cx="517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scrollView.contentSize.width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5</a:t>
            </a:r>
            <a:r>
              <a:rPr kumimoji="1" lang="zh-CN" altLang="en-US"/>
              <a:t>个</a:t>
            </a:r>
            <a:r>
              <a:rPr kumimoji="1" lang="en-US" altLang="zh-CN"/>
              <a:t>tableView</a:t>
            </a:r>
            <a:r>
              <a:rPr kumimoji="1" lang="zh-CN" altLang="en-US"/>
              <a:t>的宽度</a:t>
            </a:r>
          </a:p>
          <a:p>
            <a:r>
              <a:rPr kumimoji="1" lang="en-US" altLang="zh-CN"/>
              <a:t>scrollView.frame.size.width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r>
              <a:rPr kumimoji="1" lang="zh-CN" altLang="en-US"/>
              <a:t>个</a:t>
            </a:r>
            <a:r>
              <a:rPr kumimoji="1" lang="en-US" altLang="zh-CN"/>
              <a:t>tableView</a:t>
            </a:r>
            <a:r>
              <a:rPr kumimoji="1" lang="zh-CN" altLang="en-US"/>
              <a:t>的宽度</a:t>
            </a:r>
          </a:p>
        </p:txBody>
      </p:sp>
      <p:sp>
        <p:nvSpPr>
          <p:cNvPr id="28" name="矩形 27"/>
          <p:cNvSpPr/>
          <p:nvPr/>
        </p:nvSpPr>
        <p:spPr>
          <a:xfrm>
            <a:off x="353421" y="2406868"/>
            <a:ext cx="1711861" cy="3252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标题栏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6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980" y="2328902"/>
            <a:ext cx="1727342" cy="1890058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err="1"/>
          </a:p>
          <a:p>
            <a:pPr algn="ctr"/>
            <a:endParaRPr kumimoji="1" lang="zh-CN" altLang="en-US" dirty="0" err="1" smtClean="0"/>
          </a:p>
          <a:p>
            <a:pPr algn="ctr"/>
            <a:endParaRPr kumimoji="1" lang="zh-CN" altLang="en-US" dirty="0" err="1"/>
          </a:p>
          <a:p>
            <a:pPr algn="ctr"/>
            <a:endParaRPr kumimoji="1" lang="zh-CN" altLang="en-US" dirty="0" err="1" smtClean="0"/>
          </a:p>
          <a:p>
            <a:pPr algn="ctr"/>
            <a:r>
              <a:rPr kumimoji="1" lang="en-US" altLang="zh-CN" dirty="0" err="1" smtClean="0"/>
              <a:t>UIScrollView</a:t>
            </a:r>
            <a:endParaRPr kumimoji="1" lang="zh-CN" altLang="en-US" dirty="0" err="1" smtClean="0"/>
          </a:p>
          <a:p>
            <a:pPr algn="ctr"/>
            <a:endParaRPr kumimoji="1" lang="zh-CN" altLang="en-US" dirty="0" err="1"/>
          </a:p>
          <a:p>
            <a:pPr algn="ctr"/>
            <a:endParaRPr kumimoji="1" lang="zh-CN" altLang="en-US" dirty="0" err="1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980" y="2328902"/>
            <a:ext cx="8449241" cy="1890058"/>
            <a:chOff x="-7476" y="3967782"/>
            <a:chExt cx="8449241" cy="1890058"/>
          </a:xfrm>
          <a:solidFill>
            <a:schemeClr val="accent6">
              <a:alpha val="34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-7470" y="3967782"/>
              <a:ext cx="8449235" cy="189005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mtClean="0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 smtClean="0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zh-CN" altLang="en-US" smtClean="0"/>
                <a:t>内容</a:t>
              </a:r>
              <a:endParaRPr kumimoji="1" lang="zh-CN" altLang="en-US"/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-7476" y="3967782"/>
              <a:ext cx="8449241" cy="1890058"/>
              <a:chOff x="-239065" y="2435412"/>
              <a:chExt cx="8449241" cy="1890058"/>
            </a:xfrm>
            <a:grpFill/>
          </p:grpSpPr>
          <p:sp>
            <p:nvSpPr>
              <p:cNvPr id="9" name="矩形 8"/>
              <p:cNvSpPr/>
              <p:nvPr/>
            </p:nvSpPr>
            <p:spPr>
              <a:xfrm>
                <a:off x="-239065" y="2435412"/>
                <a:ext cx="1688353" cy="189005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UITableView</a:t>
                </a:r>
              </a:p>
              <a:p>
                <a:pPr algn="ctr"/>
                <a:r>
                  <a:rPr kumimoji="1" lang="zh-CN" altLang="zh-CN" smtClean="0"/>
                  <a:t>0</a:t>
                </a:r>
                <a:r>
                  <a:rPr kumimoji="1" lang="zh-CN" altLang="en-US" smtClean="0"/>
                  <a:t> </a:t>
                </a:r>
                <a:r>
                  <a:rPr kumimoji="1" lang="en-US" altLang="zh-CN" smtClean="0"/>
                  <a:t>–</a:t>
                </a:r>
                <a:r>
                  <a:rPr kumimoji="1" lang="zh-CN" altLang="en-US" smtClean="0"/>
                  <a:t> 全部</a:t>
                </a:r>
                <a:endParaRPr kumimoji="1"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56764" y="2435412"/>
                <a:ext cx="1688353" cy="189005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UITableView</a:t>
                </a:r>
              </a:p>
              <a:p>
                <a:pPr algn="ctr"/>
                <a:r>
                  <a:rPr kumimoji="1" lang="zh-CN" altLang="zh-CN" smtClean="0"/>
                  <a:t>1</a:t>
                </a:r>
                <a:r>
                  <a:rPr kumimoji="1" lang="zh-CN" altLang="en-US" smtClean="0"/>
                  <a:t> </a:t>
                </a:r>
                <a:r>
                  <a:rPr kumimoji="1" lang="en-US" altLang="zh-CN" smtClean="0"/>
                  <a:t>–</a:t>
                </a:r>
                <a:r>
                  <a:rPr kumimoji="1" lang="zh-CN" altLang="en-US" smtClean="0"/>
                  <a:t> 视频</a:t>
                </a:r>
                <a:endParaRPr kumimoji="1"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45117" y="2435412"/>
                <a:ext cx="1688353" cy="189005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UITableView</a:t>
                </a:r>
              </a:p>
              <a:p>
                <a:pPr algn="ctr"/>
                <a:r>
                  <a:rPr kumimoji="1" lang="zh-CN" altLang="zh-CN"/>
                  <a:t>2</a:t>
                </a:r>
                <a:r>
                  <a:rPr kumimoji="1" lang="zh-CN" altLang="en-US" smtClean="0"/>
                  <a:t> </a:t>
                </a:r>
                <a:r>
                  <a:rPr kumimoji="1" lang="en-US" altLang="zh-CN" smtClean="0"/>
                  <a:t>–</a:t>
                </a:r>
                <a:r>
                  <a:rPr kumimoji="1" lang="zh-CN" altLang="en-US" smtClean="0"/>
                  <a:t> 声音</a:t>
                </a:r>
                <a:endParaRPr kumimoji="1"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33470" y="2435412"/>
                <a:ext cx="1688353" cy="189005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UITableView</a:t>
                </a:r>
              </a:p>
              <a:p>
                <a:pPr algn="ctr"/>
                <a:r>
                  <a:rPr kumimoji="1" lang="zh-CN" altLang="zh-CN"/>
                  <a:t>3</a:t>
                </a:r>
                <a:r>
                  <a:rPr kumimoji="1" lang="zh-CN" altLang="en-US" smtClean="0"/>
                  <a:t> </a:t>
                </a:r>
                <a:r>
                  <a:rPr kumimoji="1" lang="en-US" altLang="zh-CN" smtClean="0"/>
                  <a:t>–</a:t>
                </a:r>
                <a:r>
                  <a:rPr kumimoji="1" lang="zh-CN" altLang="en-US" smtClean="0"/>
                  <a:t> 图片</a:t>
                </a:r>
                <a:endParaRPr kumimoji="1"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521823" y="2435412"/>
                <a:ext cx="1688353" cy="189005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UITableView</a:t>
                </a:r>
              </a:p>
              <a:p>
                <a:pPr algn="ctr"/>
                <a:r>
                  <a:rPr kumimoji="1" lang="zh-CN" altLang="zh-CN"/>
                  <a:t>4</a:t>
                </a:r>
                <a:r>
                  <a:rPr kumimoji="1" lang="zh-CN" altLang="en-US" smtClean="0"/>
                  <a:t> </a:t>
                </a:r>
                <a:r>
                  <a:rPr kumimoji="1" lang="en-US" altLang="zh-CN" smtClean="0"/>
                  <a:t>–</a:t>
                </a:r>
                <a:r>
                  <a:rPr kumimoji="1" lang="zh-CN" altLang="en-US" smtClean="0"/>
                  <a:t> 段子</a:t>
                </a:r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93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0503" y="2870443"/>
            <a:ext cx="1271865" cy="184769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/>
              <a:t>UITableView</a:t>
            </a:r>
            <a:endParaRPr kumimoji="1" lang="en-US" altLang="zh-CN" sz="1350" dirty="0"/>
          </a:p>
        </p:txBody>
      </p:sp>
      <p:sp>
        <p:nvSpPr>
          <p:cNvPr id="19" name="矩形 18"/>
          <p:cNvSpPr/>
          <p:nvPr/>
        </p:nvSpPr>
        <p:spPr>
          <a:xfrm>
            <a:off x="3244570" y="2870443"/>
            <a:ext cx="3156230" cy="418217"/>
          </a:xfrm>
          <a:prstGeom prst="rect">
            <a:avLst/>
          </a:prstGeom>
          <a:solidFill>
            <a:schemeClr val="accent4">
              <a:alpha val="5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/>
              <a:t>顶部栏</a:t>
            </a:r>
          </a:p>
        </p:txBody>
      </p:sp>
      <p:sp>
        <p:nvSpPr>
          <p:cNvPr id="20" name="矩形 19"/>
          <p:cNvSpPr/>
          <p:nvPr/>
        </p:nvSpPr>
        <p:spPr>
          <a:xfrm>
            <a:off x="3244570" y="4299918"/>
            <a:ext cx="3301196" cy="418217"/>
          </a:xfrm>
          <a:prstGeom prst="rect">
            <a:avLst/>
          </a:prstGeom>
          <a:solidFill>
            <a:schemeClr val="accent4">
              <a:alpha val="5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/>
              <a:t>底部栏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171636" y="1331581"/>
            <a:ext cx="1271865" cy="3374505"/>
            <a:chOff x="6830722" y="2225969"/>
            <a:chExt cx="1271865" cy="3374505"/>
          </a:xfrm>
        </p:grpSpPr>
        <p:grpSp>
          <p:nvGrpSpPr>
            <p:cNvPr id="5" name="组 4"/>
            <p:cNvGrpSpPr/>
            <p:nvPr/>
          </p:nvGrpSpPr>
          <p:grpSpPr>
            <a:xfrm>
              <a:off x="6830722" y="2658570"/>
              <a:ext cx="1271865" cy="2520922"/>
              <a:chOff x="3872115" y="1440529"/>
              <a:chExt cx="1936058" cy="336123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872115" y="1440529"/>
                <a:ext cx="1936058" cy="557623"/>
              </a:xfrm>
              <a:prstGeom prst="rect">
                <a:avLst/>
              </a:prstGeom>
              <a:solidFill>
                <a:schemeClr val="accent3">
                  <a:alpha val="5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350"/>
                  <a:t>Cell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-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0</a:t>
                </a:r>
                <a:endParaRPr kumimoji="1" lang="zh-CN" altLang="en-US" sz="135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72115" y="1998152"/>
                <a:ext cx="1936058" cy="557623"/>
              </a:xfrm>
              <a:prstGeom prst="rect">
                <a:avLst/>
              </a:prstGeom>
              <a:solidFill>
                <a:schemeClr val="accent3">
                  <a:alpha val="5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350"/>
                  <a:t>Cell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-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1</a:t>
                </a:r>
                <a:endParaRPr kumimoji="1" lang="zh-CN" altLang="en-US" sz="135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872115" y="2555775"/>
                <a:ext cx="1936058" cy="557623"/>
              </a:xfrm>
              <a:prstGeom prst="rect">
                <a:avLst/>
              </a:prstGeom>
              <a:solidFill>
                <a:schemeClr val="accent3">
                  <a:alpha val="5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350"/>
                  <a:t>cell</a:t>
                </a:r>
                <a:endParaRPr kumimoji="1"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72115" y="3128890"/>
                <a:ext cx="1936058" cy="557623"/>
              </a:xfrm>
              <a:prstGeom prst="rect">
                <a:avLst/>
              </a:prstGeom>
              <a:solidFill>
                <a:schemeClr val="accent3">
                  <a:alpha val="5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350"/>
                  <a:t>cell</a:t>
                </a:r>
                <a:endParaRPr kumimoji="1"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872115" y="3686513"/>
                <a:ext cx="1936058" cy="557623"/>
              </a:xfrm>
              <a:prstGeom prst="rect">
                <a:avLst/>
              </a:prstGeom>
              <a:solidFill>
                <a:schemeClr val="accent3">
                  <a:alpha val="5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350"/>
                  <a:t>Cell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-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4</a:t>
                </a:r>
                <a:endParaRPr kumimoji="1"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72115" y="4244136"/>
                <a:ext cx="1936058" cy="557623"/>
              </a:xfrm>
              <a:prstGeom prst="rect">
                <a:avLst/>
              </a:prstGeom>
              <a:solidFill>
                <a:schemeClr val="accent3">
                  <a:alpha val="5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350"/>
                  <a:t>Cell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-</a:t>
                </a:r>
                <a:r>
                  <a:rPr kumimoji="1" lang="zh-CN" altLang="en-US" sz="1350"/>
                  <a:t> </a:t>
                </a:r>
                <a:r>
                  <a:rPr kumimoji="1" lang="en-US" altLang="zh-CN" sz="1350"/>
                  <a:t>5</a:t>
                </a:r>
                <a:endParaRPr kumimoji="1" lang="zh-CN" altLang="en-US" sz="1350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830722" y="2225969"/>
              <a:ext cx="1271865" cy="420982"/>
            </a:xfrm>
            <a:prstGeom prst="rect">
              <a:avLst/>
            </a:prstGeom>
            <a:solidFill>
              <a:schemeClr val="bg2">
                <a:alpha val="5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top</a:t>
              </a:r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30722" y="5179492"/>
              <a:ext cx="1271865" cy="420982"/>
            </a:xfrm>
            <a:prstGeom prst="rect">
              <a:avLst/>
            </a:prstGeom>
            <a:solidFill>
              <a:schemeClr val="bg2">
                <a:alpha val="5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bottom</a:t>
              </a:r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03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104</Words>
  <Application>Microsoft Macintosh PowerPoint</Application>
  <PresentationFormat>全屏显示(4:3)</PresentationFormat>
  <Paragraphs>89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Calibri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Microsoft Office 用户</cp:lastModifiedBy>
  <cp:revision>23</cp:revision>
  <dcterms:created xsi:type="dcterms:W3CDTF">2016-03-18T00:59:30Z</dcterms:created>
  <dcterms:modified xsi:type="dcterms:W3CDTF">2016-07-14T08:48:43Z</dcterms:modified>
</cp:coreProperties>
</file>