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7" r:id="rId5"/>
    <p:sldId id="272" r:id="rId6"/>
    <p:sldId id="268" r:id="rId7"/>
    <p:sldId id="273" r:id="rId8"/>
    <p:sldId id="274" r:id="rId9"/>
    <p:sldId id="275" r:id="rId10"/>
    <p:sldId id="279" r:id="rId11"/>
    <p:sldId id="276" r:id="rId12"/>
    <p:sldId id="281" r:id="rId13"/>
    <p:sldId id="282" r:id="rId14"/>
    <p:sldId id="283" r:id="rId15"/>
    <p:sldId id="284" r:id="rId16"/>
    <p:sldId id="285" r:id="rId17"/>
    <p:sldId id="286" r:id="rId18"/>
    <p:sldId id="287" r:id="rId19"/>
    <p:sldId id="288" r:id="rId20"/>
    <p:sldId id="289" r:id="rId21"/>
    <p:sldId id="277" r:id="rId22"/>
    <p:sldId id="278" r:id="rId23"/>
    <p:sldId id="293" r:id="rId24"/>
    <p:sldId id="280" r:id="rId25"/>
    <p:sldId id="294" r:id="rId26"/>
    <p:sldId id="290" r:id="rId27"/>
    <p:sldId id="291" r:id="rId28"/>
    <p:sldId id="292" r:id="rId29"/>
    <p:sldId id="295" r:id="rId30"/>
    <p:sldId id="296" r:id="rId31"/>
    <p:sldId id="297" r:id="rId32"/>
    <p:sldId id="298" r:id="rId33"/>
    <p:sldId id="299" r:id="rId34"/>
    <p:sldId id="300" r:id="rId35"/>
    <p:sldId id="301"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C2AE27-21F2-4253-9D1B-A4CB3E642789}" v="10" dt="2024-01-30T05:07:40.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826" autoAdjust="0"/>
  </p:normalViewPr>
  <p:slideViewPr>
    <p:cSldViewPr>
      <p:cViewPr varScale="1">
        <p:scale>
          <a:sx n="78" d="100"/>
          <a:sy n="78" d="100"/>
        </p:scale>
        <p:origin x="878" y="6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pee Divinaflor" userId="37ee099e6b5b43dc" providerId="LiveId" clId="{E9C2AE27-21F2-4253-9D1B-A4CB3E642789}"/>
    <pc:docChg chg="undo custSel addSld delSld modSld sldOrd">
      <pc:chgData name="Jaypee Divinaflor" userId="37ee099e6b5b43dc" providerId="LiveId" clId="{E9C2AE27-21F2-4253-9D1B-A4CB3E642789}" dt="2024-02-04T07:04:09.374" v="694" actId="47"/>
      <pc:docMkLst>
        <pc:docMk/>
      </pc:docMkLst>
      <pc:sldChg chg="del">
        <pc:chgData name="Jaypee Divinaflor" userId="37ee099e6b5b43dc" providerId="LiveId" clId="{E9C2AE27-21F2-4253-9D1B-A4CB3E642789}" dt="2024-02-04T01:02:55.800" v="686" actId="47"/>
        <pc:sldMkLst>
          <pc:docMk/>
          <pc:sldMk cId="4264977537" sldId="259"/>
        </pc:sldMkLst>
      </pc:sldChg>
      <pc:sldChg chg="del">
        <pc:chgData name="Jaypee Divinaflor" userId="37ee099e6b5b43dc" providerId="LiveId" clId="{E9C2AE27-21F2-4253-9D1B-A4CB3E642789}" dt="2024-02-04T01:02:54.651" v="685" actId="47"/>
        <pc:sldMkLst>
          <pc:docMk/>
          <pc:sldMk cId="2672039197" sldId="261"/>
        </pc:sldMkLst>
      </pc:sldChg>
      <pc:sldChg chg="del">
        <pc:chgData name="Jaypee Divinaflor" userId="37ee099e6b5b43dc" providerId="LiveId" clId="{E9C2AE27-21F2-4253-9D1B-A4CB3E642789}" dt="2024-02-04T01:02:53.997" v="684" actId="47"/>
        <pc:sldMkLst>
          <pc:docMk/>
          <pc:sldMk cId="397710800" sldId="262"/>
        </pc:sldMkLst>
      </pc:sldChg>
      <pc:sldChg chg="del">
        <pc:chgData name="Jaypee Divinaflor" userId="37ee099e6b5b43dc" providerId="LiveId" clId="{E9C2AE27-21F2-4253-9D1B-A4CB3E642789}" dt="2024-02-04T01:02:53.769" v="683" actId="47"/>
        <pc:sldMkLst>
          <pc:docMk/>
          <pc:sldMk cId="1405850135" sldId="263"/>
        </pc:sldMkLst>
      </pc:sldChg>
      <pc:sldChg chg="del">
        <pc:chgData name="Jaypee Divinaflor" userId="37ee099e6b5b43dc" providerId="LiveId" clId="{E9C2AE27-21F2-4253-9D1B-A4CB3E642789}" dt="2024-02-04T01:02:53.358" v="681" actId="47"/>
        <pc:sldMkLst>
          <pc:docMk/>
          <pc:sldMk cId="3480339974" sldId="265"/>
        </pc:sldMkLst>
      </pc:sldChg>
      <pc:sldChg chg="modSp mod">
        <pc:chgData name="Jaypee Divinaflor" userId="37ee099e6b5b43dc" providerId="LiveId" clId="{E9C2AE27-21F2-4253-9D1B-A4CB3E642789}" dt="2024-01-23T03:45:29.461" v="4" actId="123"/>
        <pc:sldMkLst>
          <pc:docMk/>
          <pc:sldMk cId="3529114326" sldId="268"/>
        </pc:sldMkLst>
        <pc:spChg chg="mod">
          <ac:chgData name="Jaypee Divinaflor" userId="37ee099e6b5b43dc" providerId="LiveId" clId="{E9C2AE27-21F2-4253-9D1B-A4CB3E642789}" dt="2024-01-23T03:45:29.461" v="4" actId="123"/>
          <ac:spMkLst>
            <pc:docMk/>
            <pc:sldMk cId="3529114326" sldId="268"/>
            <ac:spMk id="14" creationId="{00000000-0000-0000-0000-000000000000}"/>
          </ac:spMkLst>
        </pc:spChg>
      </pc:sldChg>
      <pc:sldChg chg="del">
        <pc:chgData name="Jaypee Divinaflor" userId="37ee099e6b5b43dc" providerId="LiveId" clId="{E9C2AE27-21F2-4253-9D1B-A4CB3E642789}" dt="2024-02-04T01:02:53.541" v="682" actId="47"/>
        <pc:sldMkLst>
          <pc:docMk/>
          <pc:sldMk cId="2319046984" sldId="271"/>
        </pc:sldMkLst>
      </pc:sldChg>
      <pc:sldChg chg="modSp add mod ord">
        <pc:chgData name="Jaypee Divinaflor" userId="37ee099e6b5b43dc" providerId="LiveId" clId="{E9C2AE27-21F2-4253-9D1B-A4CB3E642789}" dt="2024-01-23T03:45:34.917" v="5" actId="123"/>
        <pc:sldMkLst>
          <pc:docMk/>
          <pc:sldMk cId="3643834233" sldId="272"/>
        </pc:sldMkLst>
        <pc:spChg chg="mod">
          <ac:chgData name="Jaypee Divinaflor" userId="37ee099e6b5b43dc" providerId="LiveId" clId="{E9C2AE27-21F2-4253-9D1B-A4CB3E642789}" dt="2024-01-23T03:45:34.917" v="5" actId="123"/>
          <ac:spMkLst>
            <pc:docMk/>
            <pc:sldMk cId="3643834233" sldId="272"/>
            <ac:spMk id="14" creationId="{00000000-0000-0000-0000-000000000000}"/>
          </ac:spMkLst>
        </pc:spChg>
      </pc:sldChg>
      <pc:sldChg chg="addSp delSp modSp add mod">
        <pc:chgData name="Jaypee Divinaflor" userId="37ee099e6b5b43dc" providerId="LiveId" clId="{E9C2AE27-21F2-4253-9D1B-A4CB3E642789}" dt="2024-01-23T03:52:19.275" v="26" actId="1076"/>
        <pc:sldMkLst>
          <pc:docMk/>
          <pc:sldMk cId="1292398562" sldId="273"/>
        </pc:sldMkLst>
        <pc:spChg chg="mod">
          <ac:chgData name="Jaypee Divinaflor" userId="37ee099e6b5b43dc" providerId="LiveId" clId="{E9C2AE27-21F2-4253-9D1B-A4CB3E642789}" dt="2024-01-23T03:52:08.560" v="24" actId="122"/>
          <ac:spMkLst>
            <pc:docMk/>
            <pc:sldMk cId="1292398562" sldId="273"/>
            <ac:spMk id="13" creationId="{00000000-0000-0000-0000-000000000000}"/>
          </ac:spMkLst>
        </pc:spChg>
        <pc:spChg chg="mod">
          <ac:chgData name="Jaypee Divinaflor" userId="37ee099e6b5b43dc" providerId="LiveId" clId="{E9C2AE27-21F2-4253-9D1B-A4CB3E642789}" dt="2024-01-23T03:52:15.077" v="25" actId="1076"/>
          <ac:spMkLst>
            <pc:docMk/>
            <pc:sldMk cId="1292398562" sldId="273"/>
            <ac:spMk id="14" creationId="{00000000-0000-0000-0000-000000000000}"/>
          </ac:spMkLst>
        </pc:spChg>
        <pc:picChg chg="del">
          <ac:chgData name="Jaypee Divinaflor" userId="37ee099e6b5b43dc" providerId="LiveId" clId="{E9C2AE27-21F2-4253-9D1B-A4CB3E642789}" dt="2024-01-23T03:47:19.403" v="10" actId="478"/>
          <ac:picMkLst>
            <pc:docMk/>
            <pc:sldMk cId="1292398562" sldId="273"/>
            <ac:picMk id="2" creationId="{7AB17BB5-B68C-4D0B-8B2D-90E243F38AA6}"/>
          </ac:picMkLst>
        </pc:picChg>
        <pc:picChg chg="add mod">
          <ac:chgData name="Jaypee Divinaflor" userId="37ee099e6b5b43dc" providerId="LiveId" clId="{E9C2AE27-21F2-4253-9D1B-A4CB3E642789}" dt="2024-01-23T03:52:19.275" v="26" actId="1076"/>
          <ac:picMkLst>
            <pc:docMk/>
            <pc:sldMk cId="1292398562" sldId="273"/>
            <ac:picMk id="3" creationId="{BA66AAF2-7C07-200F-45F5-4C7264D0295F}"/>
          </ac:picMkLst>
        </pc:picChg>
      </pc:sldChg>
      <pc:sldChg chg="delSp modSp add mod ord modNotesTx">
        <pc:chgData name="Jaypee Divinaflor" userId="37ee099e6b5b43dc" providerId="LiveId" clId="{E9C2AE27-21F2-4253-9D1B-A4CB3E642789}" dt="2024-01-23T05:01:04.440" v="99" actId="27636"/>
        <pc:sldMkLst>
          <pc:docMk/>
          <pc:sldMk cId="3827171376" sldId="274"/>
        </pc:sldMkLst>
        <pc:spChg chg="mod">
          <ac:chgData name="Jaypee Divinaflor" userId="37ee099e6b5b43dc" providerId="LiveId" clId="{E9C2AE27-21F2-4253-9D1B-A4CB3E642789}" dt="2024-01-23T05:00:17.010" v="93" actId="1076"/>
          <ac:spMkLst>
            <pc:docMk/>
            <pc:sldMk cId="3827171376" sldId="274"/>
            <ac:spMk id="13" creationId="{00000000-0000-0000-0000-000000000000}"/>
          </ac:spMkLst>
        </pc:spChg>
        <pc:spChg chg="mod">
          <ac:chgData name="Jaypee Divinaflor" userId="37ee099e6b5b43dc" providerId="LiveId" clId="{E9C2AE27-21F2-4253-9D1B-A4CB3E642789}" dt="2024-01-23T05:01:04.440" v="99" actId="27636"/>
          <ac:spMkLst>
            <pc:docMk/>
            <pc:sldMk cId="3827171376" sldId="274"/>
            <ac:spMk id="14" creationId="{00000000-0000-0000-0000-000000000000}"/>
          </ac:spMkLst>
        </pc:spChg>
        <pc:picChg chg="del">
          <ac:chgData name="Jaypee Divinaflor" userId="37ee099e6b5b43dc" providerId="LiveId" clId="{E9C2AE27-21F2-4253-9D1B-A4CB3E642789}" dt="2024-01-23T03:53:19.887" v="36" actId="478"/>
          <ac:picMkLst>
            <pc:docMk/>
            <pc:sldMk cId="3827171376" sldId="274"/>
            <ac:picMk id="2" creationId="{7AB17BB5-B68C-4D0B-8B2D-90E243F38AA6}"/>
          </ac:picMkLst>
        </pc:picChg>
      </pc:sldChg>
      <pc:sldChg chg="modSp add mod modAnim modNotesTx">
        <pc:chgData name="Jaypee Divinaflor" userId="37ee099e6b5b43dc" providerId="LiveId" clId="{E9C2AE27-21F2-4253-9D1B-A4CB3E642789}" dt="2024-01-23T05:27:29.125" v="260"/>
        <pc:sldMkLst>
          <pc:docMk/>
          <pc:sldMk cId="1759799763" sldId="275"/>
        </pc:sldMkLst>
        <pc:spChg chg="mod">
          <ac:chgData name="Jaypee Divinaflor" userId="37ee099e6b5b43dc" providerId="LiveId" clId="{E9C2AE27-21F2-4253-9D1B-A4CB3E642789}" dt="2024-01-23T05:27:03.015" v="255" actId="1076"/>
          <ac:spMkLst>
            <pc:docMk/>
            <pc:sldMk cId="1759799763" sldId="275"/>
            <ac:spMk id="13" creationId="{00000000-0000-0000-0000-000000000000}"/>
          </ac:spMkLst>
        </pc:spChg>
        <pc:spChg chg="mod">
          <ac:chgData name="Jaypee Divinaflor" userId="37ee099e6b5b43dc" providerId="LiveId" clId="{E9C2AE27-21F2-4253-9D1B-A4CB3E642789}" dt="2024-01-23T05:27:11.146" v="257" actId="15"/>
          <ac:spMkLst>
            <pc:docMk/>
            <pc:sldMk cId="1759799763" sldId="275"/>
            <ac:spMk id="14" creationId="{00000000-0000-0000-0000-000000000000}"/>
          </ac:spMkLst>
        </pc:spChg>
      </pc:sldChg>
      <pc:sldChg chg="modSp add mod">
        <pc:chgData name="Jaypee Divinaflor" userId="37ee099e6b5b43dc" providerId="LiveId" clId="{E9C2AE27-21F2-4253-9D1B-A4CB3E642789}" dt="2024-01-23T05:12:07.141" v="177" actId="27636"/>
        <pc:sldMkLst>
          <pc:docMk/>
          <pc:sldMk cId="1768525411" sldId="276"/>
        </pc:sldMkLst>
        <pc:spChg chg="mod">
          <ac:chgData name="Jaypee Divinaflor" userId="37ee099e6b5b43dc" providerId="LiveId" clId="{E9C2AE27-21F2-4253-9D1B-A4CB3E642789}" dt="2024-01-23T05:12:07.141" v="177" actId="27636"/>
          <ac:spMkLst>
            <pc:docMk/>
            <pc:sldMk cId="1768525411" sldId="276"/>
            <ac:spMk id="14" creationId="{00000000-0000-0000-0000-000000000000}"/>
          </ac:spMkLst>
        </pc:spChg>
      </pc:sldChg>
      <pc:sldChg chg="modSp add mod ord">
        <pc:chgData name="Jaypee Divinaflor" userId="37ee099e6b5b43dc" providerId="LiveId" clId="{E9C2AE27-21F2-4253-9D1B-A4CB3E642789}" dt="2024-01-24T05:50:30.648" v="511"/>
        <pc:sldMkLst>
          <pc:docMk/>
          <pc:sldMk cId="2168538505" sldId="277"/>
        </pc:sldMkLst>
        <pc:spChg chg="mod">
          <ac:chgData name="Jaypee Divinaflor" userId="37ee099e6b5b43dc" providerId="LiveId" clId="{E9C2AE27-21F2-4253-9D1B-A4CB3E642789}" dt="2024-01-23T05:15:26.790" v="187" actId="1076"/>
          <ac:spMkLst>
            <pc:docMk/>
            <pc:sldMk cId="2168538505" sldId="277"/>
            <ac:spMk id="13" creationId="{00000000-0000-0000-0000-000000000000}"/>
          </ac:spMkLst>
        </pc:spChg>
        <pc:spChg chg="mod">
          <ac:chgData name="Jaypee Divinaflor" userId="37ee099e6b5b43dc" providerId="LiveId" clId="{E9C2AE27-21F2-4253-9D1B-A4CB3E642789}" dt="2024-01-23T05:18:22.842" v="214" actId="1076"/>
          <ac:spMkLst>
            <pc:docMk/>
            <pc:sldMk cId="2168538505" sldId="277"/>
            <ac:spMk id="14" creationId="{00000000-0000-0000-0000-000000000000}"/>
          </ac:spMkLst>
        </pc:spChg>
      </pc:sldChg>
      <pc:sldChg chg="modSp add mod ord">
        <pc:chgData name="Jaypee Divinaflor" userId="37ee099e6b5b43dc" providerId="LiveId" clId="{E9C2AE27-21F2-4253-9D1B-A4CB3E642789}" dt="2024-01-24T05:50:30.648" v="511"/>
        <pc:sldMkLst>
          <pc:docMk/>
          <pc:sldMk cId="3574529297" sldId="278"/>
        </pc:sldMkLst>
        <pc:spChg chg="mod">
          <ac:chgData name="Jaypee Divinaflor" userId="37ee099e6b5b43dc" providerId="LiveId" clId="{E9C2AE27-21F2-4253-9D1B-A4CB3E642789}" dt="2024-01-23T05:18:47.015" v="216"/>
          <ac:spMkLst>
            <pc:docMk/>
            <pc:sldMk cId="3574529297" sldId="278"/>
            <ac:spMk id="13" creationId="{00000000-0000-0000-0000-000000000000}"/>
          </ac:spMkLst>
        </pc:spChg>
        <pc:spChg chg="mod">
          <ac:chgData name="Jaypee Divinaflor" userId="37ee099e6b5b43dc" providerId="LiveId" clId="{E9C2AE27-21F2-4253-9D1B-A4CB3E642789}" dt="2024-01-24T05:46:54.230" v="451"/>
          <ac:spMkLst>
            <pc:docMk/>
            <pc:sldMk cId="3574529297" sldId="278"/>
            <ac:spMk id="14" creationId="{00000000-0000-0000-0000-000000000000}"/>
          </ac:spMkLst>
        </pc:spChg>
      </pc:sldChg>
      <pc:sldChg chg="add">
        <pc:chgData name="Jaypee Divinaflor" userId="37ee099e6b5b43dc" providerId="LiveId" clId="{E9C2AE27-21F2-4253-9D1B-A4CB3E642789}" dt="2024-01-23T05:21:11.394" v="220" actId="2890"/>
        <pc:sldMkLst>
          <pc:docMk/>
          <pc:sldMk cId="739501398" sldId="279"/>
        </pc:sldMkLst>
      </pc:sldChg>
      <pc:sldChg chg="modSp add mod ord">
        <pc:chgData name="Jaypee Divinaflor" userId="37ee099e6b5b43dc" providerId="LiveId" clId="{E9C2AE27-21F2-4253-9D1B-A4CB3E642789}" dt="2024-01-24T05:50:30.648" v="511"/>
        <pc:sldMkLst>
          <pc:docMk/>
          <pc:sldMk cId="1791174614" sldId="280"/>
        </pc:sldMkLst>
        <pc:spChg chg="mod">
          <ac:chgData name="Jaypee Divinaflor" userId="37ee099e6b5b43dc" providerId="LiveId" clId="{E9C2AE27-21F2-4253-9D1B-A4CB3E642789}" dt="2024-01-24T05:11:15.155" v="262"/>
          <ac:spMkLst>
            <pc:docMk/>
            <pc:sldMk cId="1791174614" sldId="280"/>
            <ac:spMk id="13" creationId="{00000000-0000-0000-0000-000000000000}"/>
          </ac:spMkLst>
        </pc:spChg>
        <pc:spChg chg="mod">
          <ac:chgData name="Jaypee Divinaflor" userId="37ee099e6b5b43dc" providerId="LiveId" clId="{E9C2AE27-21F2-4253-9D1B-A4CB3E642789}" dt="2024-01-24T05:48:45.776" v="477"/>
          <ac:spMkLst>
            <pc:docMk/>
            <pc:sldMk cId="1791174614" sldId="280"/>
            <ac:spMk id="14" creationId="{00000000-0000-0000-0000-000000000000}"/>
          </ac:spMkLst>
        </pc:spChg>
      </pc:sldChg>
      <pc:sldChg chg="modSp add mod">
        <pc:chgData name="Jaypee Divinaflor" userId="37ee099e6b5b43dc" providerId="LiveId" clId="{E9C2AE27-21F2-4253-9D1B-A4CB3E642789}" dt="2024-01-24T05:13:55.929" v="269"/>
        <pc:sldMkLst>
          <pc:docMk/>
          <pc:sldMk cId="2349429399" sldId="281"/>
        </pc:sldMkLst>
        <pc:spChg chg="mod">
          <ac:chgData name="Jaypee Divinaflor" userId="37ee099e6b5b43dc" providerId="LiveId" clId="{E9C2AE27-21F2-4253-9D1B-A4CB3E642789}" dt="2024-01-24T05:13:38.292" v="267" actId="1076"/>
          <ac:spMkLst>
            <pc:docMk/>
            <pc:sldMk cId="2349429399" sldId="281"/>
            <ac:spMk id="13" creationId="{00000000-0000-0000-0000-000000000000}"/>
          </ac:spMkLst>
        </pc:spChg>
        <pc:spChg chg="mod">
          <ac:chgData name="Jaypee Divinaflor" userId="37ee099e6b5b43dc" providerId="LiveId" clId="{E9C2AE27-21F2-4253-9D1B-A4CB3E642789}" dt="2024-01-24T05:13:55.929" v="269"/>
          <ac:spMkLst>
            <pc:docMk/>
            <pc:sldMk cId="2349429399" sldId="281"/>
            <ac:spMk id="14" creationId="{00000000-0000-0000-0000-000000000000}"/>
          </ac:spMkLst>
        </pc:spChg>
      </pc:sldChg>
      <pc:sldChg chg="modSp add mod">
        <pc:chgData name="Jaypee Divinaflor" userId="37ee099e6b5b43dc" providerId="LiveId" clId="{E9C2AE27-21F2-4253-9D1B-A4CB3E642789}" dt="2024-01-24T05:15:55.257" v="287" actId="123"/>
        <pc:sldMkLst>
          <pc:docMk/>
          <pc:sldMk cId="667894486" sldId="282"/>
        </pc:sldMkLst>
        <pc:spChg chg="mod">
          <ac:chgData name="Jaypee Divinaflor" userId="37ee099e6b5b43dc" providerId="LiveId" clId="{E9C2AE27-21F2-4253-9D1B-A4CB3E642789}" dt="2024-01-24T05:15:45.388" v="284" actId="1076"/>
          <ac:spMkLst>
            <pc:docMk/>
            <pc:sldMk cId="667894486" sldId="282"/>
            <ac:spMk id="13" creationId="{00000000-0000-0000-0000-000000000000}"/>
          </ac:spMkLst>
        </pc:spChg>
        <pc:spChg chg="mod">
          <ac:chgData name="Jaypee Divinaflor" userId="37ee099e6b5b43dc" providerId="LiveId" clId="{E9C2AE27-21F2-4253-9D1B-A4CB3E642789}" dt="2024-01-24T05:15:55.257" v="287" actId="123"/>
          <ac:spMkLst>
            <pc:docMk/>
            <pc:sldMk cId="667894486" sldId="282"/>
            <ac:spMk id="14" creationId="{00000000-0000-0000-0000-000000000000}"/>
          </ac:spMkLst>
        </pc:spChg>
      </pc:sldChg>
      <pc:sldChg chg="addSp modSp add mod modNotesTx">
        <pc:chgData name="Jaypee Divinaflor" userId="37ee099e6b5b43dc" providerId="LiveId" clId="{E9C2AE27-21F2-4253-9D1B-A4CB3E642789}" dt="2024-01-24T05:18:18.540" v="300" actId="14100"/>
        <pc:sldMkLst>
          <pc:docMk/>
          <pc:sldMk cId="1273844541" sldId="283"/>
        </pc:sldMkLst>
        <pc:spChg chg="add mod">
          <ac:chgData name="Jaypee Divinaflor" userId="37ee099e6b5b43dc" providerId="LiveId" clId="{E9C2AE27-21F2-4253-9D1B-A4CB3E642789}" dt="2024-01-24T05:18:18.540" v="300" actId="14100"/>
          <ac:spMkLst>
            <pc:docMk/>
            <pc:sldMk cId="1273844541" sldId="283"/>
            <ac:spMk id="4" creationId="{B265CC9C-32FC-00B8-B7B5-58BAD67FA335}"/>
          </ac:spMkLst>
        </pc:spChg>
        <pc:spChg chg="mod">
          <ac:chgData name="Jaypee Divinaflor" userId="37ee099e6b5b43dc" providerId="LiveId" clId="{E9C2AE27-21F2-4253-9D1B-A4CB3E642789}" dt="2024-01-24T05:16:34.338" v="292"/>
          <ac:spMkLst>
            <pc:docMk/>
            <pc:sldMk cId="1273844541" sldId="283"/>
            <ac:spMk id="14" creationId="{00000000-0000-0000-0000-000000000000}"/>
          </ac:spMkLst>
        </pc:spChg>
        <pc:picChg chg="add mod">
          <ac:chgData name="Jaypee Divinaflor" userId="37ee099e6b5b43dc" providerId="LiveId" clId="{E9C2AE27-21F2-4253-9D1B-A4CB3E642789}" dt="2024-01-24T05:16:45.040" v="294" actId="1076"/>
          <ac:picMkLst>
            <pc:docMk/>
            <pc:sldMk cId="1273844541" sldId="283"/>
            <ac:picMk id="2" creationId="{E6056DEE-7449-C390-9396-7B5376042065}"/>
          </ac:picMkLst>
        </pc:picChg>
      </pc:sldChg>
      <pc:sldChg chg="modSp add mod ord modNotesTx">
        <pc:chgData name="Jaypee Divinaflor" userId="37ee099e6b5b43dc" providerId="LiveId" clId="{E9C2AE27-21F2-4253-9D1B-A4CB3E642789}" dt="2024-01-24T05:22:23.727" v="347" actId="20577"/>
        <pc:sldMkLst>
          <pc:docMk/>
          <pc:sldMk cId="3278705117" sldId="284"/>
        </pc:sldMkLst>
        <pc:spChg chg="mod">
          <ac:chgData name="Jaypee Divinaflor" userId="37ee099e6b5b43dc" providerId="LiveId" clId="{E9C2AE27-21F2-4253-9D1B-A4CB3E642789}" dt="2024-01-24T05:19:50.071" v="304"/>
          <ac:spMkLst>
            <pc:docMk/>
            <pc:sldMk cId="3278705117" sldId="284"/>
            <ac:spMk id="13" creationId="{00000000-0000-0000-0000-000000000000}"/>
          </ac:spMkLst>
        </pc:spChg>
        <pc:spChg chg="mod">
          <ac:chgData name="Jaypee Divinaflor" userId="37ee099e6b5b43dc" providerId="LiveId" clId="{E9C2AE27-21F2-4253-9D1B-A4CB3E642789}" dt="2024-01-24T05:20:37.856" v="307"/>
          <ac:spMkLst>
            <pc:docMk/>
            <pc:sldMk cId="3278705117" sldId="284"/>
            <ac:spMk id="14" creationId="{00000000-0000-0000-0000-000000000000}"/>
          </ac:spMkLst>
        </pc:spChg>
      </pc:sldChg>
      <pc:sldChg chg="modSp add mod modNotesTx">
        <pc:chgData name="Jaypee Divinaflor" userId="37ee099e6b5b43dc" providerId="LiveId" clId="{E9C2AE27-21F2-4253-9D1B-A4CB3E642789}" dt="2024-01-24T05:22:19.170" v="346"/>
        <pc:sldMkLst>
          <pc:docMk/>
          <pc:sldMk cId="800134111" sldId="285"/>
        </pc:sldMkLst>
        <pc:spChg chg="mod">
          <ac:chgData name="Jaypee Divinaflor" userId="37ee099e6b5b43dc" providerId="LiveId" clId="{E9C2AE27-21F2-4253-9D1B-A4CB3E642789}" dt="2024-01-24T05:21:53.030" v="344" actId="114"/>
          <ac:spMkLst>
            <pc:docMk/>
            <pc:sldMk cId="800134111" sldId="285"/>
            <ac:spMk id="14" creationId="{00000000-0000-0000-0000-000000000000}"/>
          </ac:spMkLst>
        </pc:spChg>
      </pc:sldChg>
      <pc:sldChg chg="modSp add mod ord">
        <pc:chgData name="Jaypee Divinaflor" userId="37ee099e6b5b43dc" providerId="LiveId" clId="{E9C2AE27-21F2-4253-9D1B-A4CB3E642789}" dt="2024-01-24T05:23:09.471" v="365" actId="5793"/>
        <pc:sldMkLst>
          <pc:docMk/>
          <pc:sldMk cId="186140159" sldId="286"/>
        </pc:sldMkLst>
        <pc:spChg chg="mod">
          <ac:chgData name="Jaypee Divinaflor" userId="37ee099e6b5b43dc" providerId="LiveId" clId="{E9C2AE27-21F2-4253-9D1B-A4CB3E642789}" dt="2024-01-24T05:22:57.848" v="358"/>
          <ac:spMkLst>
            <pc:docMk/>
            <pc:sldMk cId="186140159" sldId="286"/>
            <ac:spMk id="13" creationId="{00000000-0000-0000-0000-000000000000}"/>
          </ac:spMkLst>
        </pc:spChg>
        <pc:spChg chg="mod">
          <ac:chgData name="Jaypee Divinaflor" userId="37ee099e6b5b43dc" providerId="LiveId" clId="{E9C2AE27-21F2-4253-9D1B-A4CB3E642789}" dt="2024-01-24T05:23:09.471" v="365" actId="5793"/>
          <ac:spMkLst>
            <pc:docMk/>
            <pc:sldMk cId="186140159" sldId="286"/>
            <ac:spMk id="14" creationId="{00000000-0000-0000-0000-000000000000}"/>
          </ac:spMkLst>
        </pc:spChg>
      </pc:sldChg>
      <pc:sldChg chg="addSp modSp add mod">
        <pc:chgData name="Jaypee Divinaflor" userId="37ee099e6b5b43dc" providerId="LiveId" clId="{E9C2AE27-21F2-4253-9D1B-A4CB3E642789}" dt="2024-01-24T05:23:55.569" v="373" actId="114"/>
        <pc:sldMkLst>
          <pc:docMk/>
          <pc:sldMk cId="4190301357" sldId="287"/>
        </pc:sldMkLst>
        <pc:spChg chg="add mod">
          <ac:chgData name="Jaypee Divinaflor" userId="37ee099e6b5b43dc" providerId="LiveId" clId="{E9C2AE27-21F2-4253-9D1B-A4CB3E642789}" dt="2024-01-24T05:23:55.569" v="373" actId="114"/>
          <ac:spMkLst>
            <pc:docMk/>
            <pc:sldMk cId="4190301357" sldId="287"/>
            <ac:spMk id="3" creationId="{60A9454B-1FD3-7839-54ED-AAB9908E45BB}"/>
          </ac:spMkLst>
        </pc:spChg>
        <pc:spChg chg="mod">
          <ac:chgData name="Jaypee Divinaflor" userId="37ee099e6b5b43dc" providerId="LiveId" clId="{E9C2AE27-21F2-4253-9D1B-A4CB3E642789}" dt="2024-01-24T05:23:28.665" v="367"/>
          <ac:spMkLst>
            <pc:docMk/>
            <pc:sldMk cId="4190301357" sldId="287"/>
            <ac:spMk id="13" creationId="{00000000-0000-0000-0000-000000000000}"/>
          </ac:spMkLst>
        </pc:spChg>
        <pc:spChg chg="mod">
          <ac:chgData name="Jaypee Divinaflor" userId="37ee099e6b5b43dc" providerId="LiveId" clId="{E9C2AE27-21F2-4253-9D1B-A4CB3E642789}" dt="2024-01-24T05:23:36.699" v="368"/>
          <ac:spMkLst>
            <pc:docMk/>
            <pc:sldMk cId="4190301357" sldId="287"/>
            <ac:spMk id="14" creationId="{00000000-0000-0000-0000-000000000000}"/>
          </ac:spMkLst>
        </pc:spChg>
      </pc:sldChg>
      <pc:sldChg chg="modSp add mod ord">
        <pc:chgData name="Jaypee Divinaflor" userId="37ee099e6b5b43dc" providerId="LiveId" clId="{E9C2AE27-21F2-4253-9D1B-A4CB3E642789}" dt="2024-01-24T05:24:48.477" v="381"/>
        <pc:sldMkLst>
          <pc:docMk/>
          <pc:sldMk cId="3946671358" sldId="288"/>
        </pc:sldMkLst>
        <pc:spChg chg="mod">
          <ac:chgData name="Jaypee Divinaflor" userId="37ee099e6b5b43dc" providerId="LiveId" clId="{E9C2AE27-21F2-4253-9D1B-A4CB3E642789}" dt="2024-01-24T05:24:13.086" v="377"/>
          <ac:spMkLst>
            <pc:docMk/>
            <pc:sldMk cId="3946671358" sldId="288"/>
            <ac:spMk id="13" creationId="{00000000-0000-0000-0000-000000000000}"/>
          </ac:spMkLst>
        </pc:spChg>
        <pc:spChg chg="mod">
          <ac:chgData name="Jaypee Divinaflor" userId="37ee099e6b5b43dc" providerId="LiveId" clId="{E9C2AE27-21F2-4253-9D1B-A4CB3E642789}" dt="2024-01-24T05:24:48.477" v="381"/>
          <ac:spMkLst>
            <pc:docMk/>
            <pc:sldMk cId="3946671358" sldId="288"/>
            <ac:spMk id="14" creationId="{00000000-0000-0000-0000-000000000000}"/>
          </ac:spMkLst>
        </pc:spChg>
      </pc:sldChg>
      <pc:sldChg chg="modSp add mod">
        <pc:chgData name="Jaypee Divinaflor" userId="37ee099e6b5b43dc" providerId="LiveId" clId="{E9C2AE27-21F2-4253-9D1B-A4CB3E642789}" dt="2024-01-24T05:24:31.720" v="380"/>
        <pc:sldMkLst>
          <pc:docMk/>
          <pc:sldMk cId="454929165" sldId="289"/>
        </pc:sldMkLst>
        <pc:spChg chg="mod">
          <ac:chgData name="Jaypee Divinaflor" userId="37ee099e6b5b43dc" providerId="LiveId" clId="{E9C2AE27-21F2-4253-9D1B-A4CB3E642789}" dt="2024-01-24T05:24:31.720" v="380"/>
          <ac:spMkLst>
            <pc:docMk/>
            <pc:sldMk cId="454929165" sldId="289"/>
            <ac:spMk id="13" creationId="{00000000-0000-0000-0000-000000000000}"/>
          </ac:spMkLst>
        </pc:spChg>
      </pc:sldChg>
      <pc:sldChg chg="addSp modSp add mod">
        <pc:chgData name="Jaypee Divinaflor" userId="37ee099e6b5b43dc" providerId="LiveId" clId="{E9C2AE27-21F2-4253-9D1B-A4CB3E642789}" dt="2024-01-24T05:27:35.144" v="433" actId="404"/>
        <pc:sldMkLst>
          <pc:docMk/>
          <pc:sldMk cId="2814963936" sldId="290"/>
        </pc:sldMkLst>
        <pc:spChg chg="add mod">
          <ac:chgData name="Jaypee Divinaflor" userId="37ee099e6b5b43dc" providerId="LiveId" clId="{E9C2AE27-21F2-4253-9D1B-A4CB3E642789}" dt="2024-01-24T05:27:21.475" v="430" actId="113"/>
          <ac:spMkLst>
            <pc:docMk/>
            <pc:sldMk cId="2814963936" sldId="290"/>
            <ac:spMk id="2" creationId="{A4ABEDA8-0F43-7EE4-1B32-B45F4E3E676D}"/>
          </ac:spMkLst>
        </pc:spChg>
        <pc:spChg chg="mod">
          <ac:chgData name="Jaypee Divinaflor" userId="37ee099e6b5b43dc" providerId="LiveId" clId="{E9C2AE27-21F2-4253-9D1B-A4CB3E642789}" dt="2024-01-24T05:25:18.563" v="386" actId="1076"/>
          <ac:spMkLst>
            <pc:docMk/>
            <pc:sldMk cId="2814963936" sldId="290"/>
            <ac:spMk id="13" creationId="{00000000-0000-0000-0000-000000000000}"/>
          </ac:spMkLst>
        </pc:spChg>
        <pc:spChg chg="mod">
          <ac:chgData name="Jaypee Divinaflor" userId="37ee099e6b5b43dc" providerId="LiveId" clId="{E9C2AE27-21F2-4253-9D1B-A4CB3E642789}" dt="2024-01-24T05:27:35.144" v="433" actId="404"/>
          <ac:spMkLst>
            <pc:docMk/>
            <pc:sldMk cId="2814963936" sldId="290"/>
            <ac:spMk id="14" creationId="{00000000-0000-0000-0000-000000000000}"/>
          </ac:spMkLst>
        </pc:spChg>
      </pc:sldChg>
      <pc:sldChg chg="modSp add mod">
        <pc:chgData name="Jaypee Divinaflor" userId="37ee099e6b5b43dc" providerId="LiveId" clId="{E9C2AE27-21F2-4253-9D1B-A4CB3E642789}" dt="2024-01-24T05:28:25.363" v="446"/>
        <pc:sldMkLst>
          <pc:docMk/>
          <pc:sldMk cId="2965417772" sldId="291"/>
        </pc:sldMkLst>
        <pc:spChg chg="mod">
          <ac:chgData name="Jaypee Divinaflor" userId="37ee099e6b5b43dc" providerId="LiveId" clId="{E9C2AE27-21F2-4253-9D1B-A4CB3E642789}" dt="2024-01-24T05:28:25.363" v="446"/>
          <ac:spMkLst>
            <pc:docMk/>
            <pc:sldMk cId="2965417772" sldId="291"/>
            <ac:spMk id="2" creationId="{A4ABEDA8-0F43-7EE4-1B32-B45F4E3E676D}"/>
          </ac:spMkLst>
        </pc:spChg>
        <pc:spChg chg="mod">
          <ac:chgData name="Jaypee Divinaflor" userId="37ee099e6b5b43dc" providerId="LiveId" clId="{E9C2AE27-21F2-4253-9D1B-A4CB3E642789}" dt="2024-01-24T05:28:04.682" v="440"/>
          <ac:spMkLst>
            <pc:docMk/>
            <pc:sldMk cId="2965417772" sldId="291"/>
            <ac:spMk id="14" creationId="{00000000-0000-0000-0000-000000000000}"/>
          </ac:spMkLst>
        </pc:spChg>
      </pc:sldChg>
      <pc:sldChg chg="delSp modSp add mod">
        <pc:chgData name="Jaypee Divinaflor" userId="37ee099e6b5b43dc" providerId="LiveId" clId="{E9C2AE27-21F2-4253-9D1B-A4CB3E642789}" dt="2024-01-24T07:20:52.373" v="589" actId="27636"/>
        <pc:sldMkLst>
          <pc:docMk/>
          <pc:sldMk cId="504377529" sldId="292"/>
        </pc:sldMkLst>
        <pc:spChg chg="del">
          <ac:chgData name="Jaypee Divinaflor" userId="37ee099e6b5b43dc" providerId="LiveId" clId="{E9C2AE27-21F2-4253-9D1B-A4CB3E642789}" dt="2024-01-24T06:58:37.360" v="517" actId="478"/>
          <ac:spMkLst>
            <pc:docMk/>
            <pc:sldMk cId="504377529" sldId="292"/>
            <ac:spMk id="2" creationId="{A4ABEDA8-0F43-7EE4-1B32-B45F4E3E676D}"/>
          </ac:spMkLst>
        </pc:spChg>
        <pc:spChg chg="mod">
          <ac:chgData name="Jaypee Divinaflor" userId="37ee099e6b5b43dc" providerId="LiveId" clId="{E9C2AE27-21F2-4253-9D1B-A4CB3E642789}" dt="2024-01-24T05:28:51.514" v="450" actId="1076"/>
          <ac:spMkLst>
            <pc:docMk/>
            <pc:sldMk cId="504377529" sldId="292"/>
            <ac:spMk id="13" creationId="{00000000-0000-0000-0000-000000000000}"/>
          </ac:spMkLst>
        </pc:spChg>
        <pc:spChg chg="mod">
          <ac:chgData name="Jaypee Divinaflor" userId="37ee099e6b5b43dc" providerId="LiveId" clId="{E9C2AE27-21F2-4253-9D1B-A4CB3E642789}" dt="2024-01-24T07:20:52.373" v="589" actId="27636"/>
          <ac:spMkLst>
            <pc:docMk/>
            <pc:sldMk cId="504377529" sldId="292"/>
            <ac:spMk id="14" creationId="{00000000-0000-0000-0000-000000000000}"/>
          </ac:spMkLst>
        </pc:spChg>
      </pc:sldChg>
      <pc:sldChg chg="modSp add mod ord">
        <pc:chgData name="Jaypee Divinaflor" userId="37ee099e6b5b43dc" providerId="LiveId" clId="{E9C2AE27-21F2-4253-9D1B-A4CB3E642789}" dt="2024-01-24T05:50:30.648" v="511"/>
        <pc:sldMkLst>
          <pc:docMk/>
          <pc:sldMk cId="3914139705" sldId="293"/>
        </pc:sldMkLst>
        <pc:spChg chg="mod">
          <ac:chgData name="Jaypee Divinaflor" userId="37ee099e6b5b43dc" providerId="LiveId" clId="{E9C2AE27-21F2-4253-9D1B-A4CB3E642789}" dt="2024-01-24T05:47:19.491" v="457" actId="1076"/>
          <ac:spMkLst>
            <pc:docMk/>
            <pc:sldMk cId="3914139705" sldId="293"/>
            <ac:spMk id="13" creationId="{00000000-0000-0000-0000-000000000000}"/>
          </ac:spMkLst>
        </pc:spChg>
        <pc:spChg chg="mod">
          <ac:chgData name="Jaypee Divinaflor" userId="37ee099e6b5b43dc" providerId="LiveId" clId="{E9C2AE27-21F2-4253-9D1B-A4CB3E642789}" dt="2024-01-24T05:47:56.971" v="474" actId="1076"/>
          <ac:spMkLst>
            <pc:docMk/>
            <pc:sldMk cId="3914139705" sldId="293"/>
            <ac:spMk id="14" creationId="{00000000-0000-0000-0000-000000000000}"/>
          </ac:spMkLst>
        </pc:spChg>
      </pc:sldChg>
      <pc:sldChg chg="modSp add mod ord">
        <pc:chgData name="Jaypee Divinaflor" userId="37ee099e6b5b43dc" providerId="LiveId" clId="{E9C2AE27-21F2-4253-9D1B-A4CB3E642789}" dt="2024-01-24T05:50:30.648" v="511"/>
        <pc:sldMkLst>
          <pc:docMk/>
          <pc:sldMk cId="4146889448" sldId="294"/>
        </pc:sldMkLst>
        <pc:spChg chg="mod">
          <ac:chgData name="Jaypee Divinaflor" userId="37ee099e6b5b43dc" providerId="LiveId" clId="{E9C2AE27-21F2-4253-9D1B-A4CB3E642789}" dt="2024-01-24T05:49:09.897" v="482" actId="1076"/>
          <ac:spMkLst>
            <pc:docMk/>
            <pc:sldMk cId="4146889448" sldId="294"/>
            <ac:spMk id="13" creationId="{00000000-0000-0000-0000-000000000000}"/>
          </ac:spMkLst>
        </pc:spChg>
        <pc:spChg chg="mod">
          <ac:chgData name="Jaypee Divinaflor" userId="37ee099e6b5b43dc" providerId="LiveId" clId="{E9C2AE27-21F2-4253-9D1B-A4CB3E642789}" dt="2024-01-24T05:49:58.352" v="509" actId="1076"/>
          <ac:spMkLst>
            <pc:docMk/>
            <pc:sldMk cId="4146889448" sldId="294"/>
            <ac:spMk id="14" creationId="{00000000-0000-0000-0000-000000000000}"/>
          </ac:spMkLst>
        </pc:spChg>
      </pc:sldChg>
      <pc:sldChg chg="modSp add mod">
        <pc:chgData name="Jaypee Divinaflor" userId="37ee099e6b5b43dc" providerId="LiveId" clId="{E9C2AE27-21F2-4253-9D1B-A4CB3E642789}" dt="2024-01-24T07:00:51.521" v="564" actId="27636"/>
        <pc:sldMkLst>
          <pc:docMk/>
          <pc:sldMk cId="2410973401" sldId="295"/>
        </pc:sldMkLst>
        <pc:spChg chg="mod">
          <ac:chgData name="Jaypee Divinaflor" userId="37ee099e6b5b43dc" providerId="LiveId" clId="{E9C2AE27-21F2-4253-9D1B-A4CB3E642789}" dt="2024-01-24T07:00:51.521" v="564" actId="27636"/>
          <ac:spMkLst>
            <pc:docMk/>
            <pc:sldMk cId="2410973401" sldId="295"/>
            <ac:spMk id="14" creationId="{00000000-0000-0000-0000-000000000000}"/>
          </ac:spMkLst>
        </pc:spChg>
      </pc:sldChg>
      <pc:sldChg chg="addSp delSp modSp add mod">
        <pc:chgData name="Jaypee Divinaflor" userId="37ee099e6b5b43dc" providerId="LiveId" clId="{E9C2AE27-21F2-4253-9D1B-A4CB3E642789}" dt="2024-01-30T05:08:14.359" v="610" actId="478"/>
        <pc:sldMkLst>
          <pc:docMk/>
          <pc:sldMk cId="3731763753" sldId="296"/>
        </pc:sldMkLst>
        <pc:spChg chg="add del mod">
          <ac:chgData name="Jaypee Divinaflor" userId="37ee099e6b5b43dc" providerId="LiveId" clId="{E9C2AE27-21F2-4253-9D1B-A4CB3E642789}" dt="2024-01-30T05:07:38.468" v="595" actId="478"/>
          <ac:spMkLst>
            <pc:docMk/>
            <pc:sldMk cId="3731763753" sldId="296"/>
            <ac:spMk id="3" creationId="{E373E63E-57EB-B8B6-180B-3456BA6FFEBB}"/>
          </ac:spMkLst>
        </pc:spChg>
        <pc:spChg chg="add del mod">
          <ac:chgData name="Jaypee Divinaflor" userId="37ee099e6b5b43dc" providerId="LiveId" clId="{E9C2AE27-21F2-4253-9D1B-A4CB3E642789}" dt="2024-01-30T05:08:14.359" v="610" actId="478"/>
          <ac:spMkLst>
            <pc:docMk/>
            <pc:sldMk cId="3731763753" sldId="296"/>
            <ac:spMk id="6" creationId="{A451AAB3-F97D-AF9F-1C5F-D4EF38D63DC3}"/>
          </ac:spMkLst>
        </pc:spChg>
        <pc:spChg chg="del mod">
          <ac:chgData name="Jaypee Divinaflor" userId="37ee099e6b5b43dc" providerId="LiveId" clId="{E9C2AE27-21F2-4253-9D1B-A4CB3E642789}" dt="2024-01-30T05:08:08.977" v="608" actId="478"/>
          <ac:spMkLst>
            <pc:docMk/>
            <pc:sldMk cId="3731763753" sldId="296"/>
            <ac:spMk id="13" creationId="{00000000-0000-0000-0000-000000000000}"/>
          </ac:spMkLst>
        </pc:spChg>
        <pc:spChg chg="del mod">
          <ac:chgData name="Jaypee Divinaflor" userId="37ee099e6b5b43dc" providerId="LiveId" clId="{E9C2AE27-21F2-4253-9D1B-A4CB3E642789}" dt="2024-01-30T05:07:35.199" v="594" actId="478"/>
          <ac:spMkLst>
            <pc:docMk/>
            <pc:sldMk cId="3731763753" sldId="296"/>
            <ac:spMk id="14" creationId="{00000000-0000-0000-0000-000000000000}"/>
          </ac:spMkLst>
        </pc:spChg>
        <pc:picChg chg="add mod">
          <ac:chgData name="Jaypee Divinaflor" userId="37ee099e6b5b43dc" providerId="LiveId" clId="{E9C2AE27-21F2-4253-9D1B-A4CB3E642789}" dt="2024-01-30T05:08:12.986" v="609" actId="1076"/>
          <ac:picMkLst>
            <pc:docMk/>
            <pc:sldMk cId="3731763753" sldId="296"/>
            <ac:picMk id="4" creationId="{AF7707B8-BD58-3BB7-BA04-00E5D23EF07E}"/>
          </ac:picMkLst>
        </pc:picChg>
      </pc:sldChg>
      <pc:sldChg chg="modSp add del mod">
        <pc:chgData name="Jaypee Divinaflor" userId="37ee099e6b5b43dc" providerId="LiveId" clId="{E9C2AE27-21F2-4253-9D1B-A4CB3E642789}" dt="2024-01-30T05:07:10.589" v="590" actId="2696"/>
        <pc:sldMkLst>
          <pc:docMk/>
          <pc:sldMk cId="323502222" sldId="297"/>
        </pc:sldMkLst>
        <pc:spChg chg="mod">
          <ac:chgData name="Jaypee Divinaflor" userId="37ee099e6b5b43dc" providerId="LiveId" clId="{E9C2AE27-21F2-4253-9D1B-A4CB3E642789}" dt="2024-01-24T07:02:44.212" v="586"/>
          <ac:spMkLst>
            <pc:docMk/>
            <pc:sldMk cId="323502222" sldId="297"/>
            <ac:spMk id="14" creationId="{00000000-0000-0000-0000-000000000000}"/>
          </ac:spMkLst>
        </pc:spChg>
      </pc:sldChg>
      <pc:sldChg chg="modSp add mod ord">
        <pc:chgData name="Jaypee Divinaflor" userId="37ee099e6b5b43dc" providerId="LiveId" clId="{E9C2AE27-21F2-4253-9D1B-A4CB3E642789}" dt="2024-01-30T05:09:17.509" v="635" actId="113"/>
        <pc:sldMkLst>
          <pc:docMk/>
          <pc:sldMk cId="1072179800" sldId="297"/>
        </pc:sldMkLst>
        <pc:spChg chg="mod">
          <ac:chgData name="Jaypee Divinaflor" userId="37ee099e6b5b43dc" providerId="LiveId" clId="{E9C2AE27-21F2-4253-9D1B-A4CB3E642789}" dt="2024-01-30T05:08:36.949" v="617" actId="404"/>
          <ac:spMkLst>
            <pc:docMk/>
            <pc:sldMk cId="1072179800" sldId="297"/>
            <ac:spMk id="13" creationId="{00000000-0000-0000-0000-000000000000}"/>
          </ac:spMkLst>
        </pc:spChg>
        <pc:spChg chg="mod">
          <ac:chgData name="Jaypee Divinaflor" userId="37ee099e6b5b43dc" providerId="LiveId" clId="{E9C2AE27-21F2-4253-9D1B-A4CB3E642789}" dt="2024-01-30T05:09:17.509" v="635" actId="113"/>
          <ac:spMkLst>
            <pc:docMk/>
            <pc:sldMk cId="1072179800" sldId="297"/>
            <ac:spMk id="14" creationId="{00000000-0000-0000-0000-000000000000}"/>
          </ac:spMkLst>
        </pc:spChg>
      </pc:sldChg>
      <pc:sldChg chg="modSp add mod">
        <pc:chgData name="Jaypee Divinaflor" userId="37ee099e6b5b43dc" providerId="LiveId" clId="{E9C2AE27-21F2-4253-9D1B-A4CB3E642789}" dt="2024-01-30T05:09:48.276" v="647" actId="113"/>
        <pc:sldMkLst>
          <pc:docMk/>
          <pc:sldMk cId="1557371284" sldId="298"/>
        </pc:sldMkLst>
        <pc:spChg chg="mod">
          <ac:chgData name="Jaypee Divinaflor" userId="37ee099e6b5b43dc" providerId="LiveId" clId="{E9C2AE27-21F2-4253-9D1B-A4CB3E642789}" dt="2024-01-30T05:09:48.276" v="647" actId="113"/>
          <ac:spMkLst>
            <pc:docMk/>
            <pc:sldMk cId="1557371284" sldId="298"/>
            <ac:spMk id="14" creationId="{00000000-0000-0000-0000-000000000000}"/>
          </ac:spMkLst>
        </pc:spChg>
      </pc:sldChg>
      <pc:sldChg chg="modSp add mod">
        <pc:chgData name="Jaypee Divinaflor" userId="37ee099e6b5b43dc" providerId="LiveId" clId="{E9C2AE27-21F2-4253-9D1B-A4CB3E642789}" dt="2024-01-30T05:10:18.842" v="661" actId="113"/>
        <pc:sldMkLst>
          <pc:docMk/>
          <pc:sldMk cId="907621977" sldId="299"/>
        </pc:sldMkLst>
        <pc:spChg chg="mod">
          <ac:chgData name="Jaypee Divinaflor" userId="37ee099e6b5b43dc" providerId="LiveId" clId="{E9C2AE27-21F2-4253-9D1B-A4CB3E642789}" dt="2024-01-30T05:10:18.842" v="661" actId="113"/>
          <ac:spMkLst>
            <pc:docMk/>
            <pc:sldMk cId="907621977" sldId="299"/>
            <ac:spMk id="14" creationId="{00000000-0000-0000-0000-000000000000}"/>
          </ac:spMkLst>
        </pc:spChg>
      </pc:sldChg>
      <pc:sldChg chg="modSp add mod">
        <pc:chgData name="Jaypee Divinaflor" userId="37ee099e6b5b43dc" providerId="LiveId" clId="{E9C2AE27-21F2-4253-9D1B-A4CB3E642789}" dt="2024-01-30T05:10:45.399" v="671" actId="113"/>
        <pc:sldMkLst>
          <pc:docMk/>
          <pc:sldMk cId="2708317420" sldId="300"/>
        </pc:sldMkLst>
        <pc:spChg chg="mod">
          <ac:chgData name="Jaypee Divinaflor" userId="37ee099e6b5b43dc" providerId="LiveId" clId="{E9C2AE27-21F2-4253-9D1B-A4CB3E642789}" dt="2024-01-30T05:10:45.399" v="671" actId="113"/>
          <ac:spMkLst>
            <pc:docMk/>
            <pc:sldMk cId="2708317420" sldId="300"/>
            <ac:spMk id="14" creationId="{00000000-0000-0000-0000-000000000000}"/>
          </ac:spMkLst>
        </pc:spChg>
      </pc:sldChg>
      <pc:sldChg chg="modSp add mod modNotesTx">
        <pc:chgData name="Jaypee Divinaflor" userId="37ee099e6b5b43dc" providerId="LiveId" clId="{E9C2AE27-21F2-4253-9D1B-A4CB3E642789}" dt="2024-01-30T05:11:18.952" v="680"/>
        <pc:sldMkLst>
          <pc:docMk/>
          <pc:sldMk cId="961692798" sldId="301"/>
        </pc:sldMkLst>
        <pc:spChg chg="mod">
          <ac:chgData name="Jaypee Divinaflor" userId="37ee099e6b5b43dc" providerId="LiveId" clId="{E9C2AE27-21F2-4253-9D1B-A4CB3E642789}" dt="2024-01-30T05:11:10.840" v="679" actId="113"/>
          <ac:spMkLst>
            <pc:docMk/>
            <pc:sldMk cId="961692798" sldId="301"/>
            <ac:spMk id="14" creationId="{00000000-0000-0000-0000-000000000000}"/>
          </ac:spMkLst>
        </pc:spChg>
      </pc:sldChg>
      <pc:sldChg chg="new del">
        <pc:chgData name="Jaypee Divinaflor" userId="37ee099e6b5b43dc" providerId="LiveId" clId="{E9C2AE27-21F2-4253-9D1B-A4CB3E642789}" dt="2024-02-04T07:04:09.374" v="694" actId="47"/>
        <pc:sldMkLst>
          <pc:docMk/>
          <pc:sldMk cId="3381614248" sldId="302"/>
        </pc:sldMkLst>
      </pc:sldChg>
      <pc:sldChg chg="new del">
        <pc:chgData name="Jaypee Divinaflor" userId="37ee099e6b5b43dc" providerId="LiveId" clId="{E9C2AE27-21F2-4253-9D1B-A4CB3E642789}" dt="2024-02-04T07:04:08.678" v="693" actId="47"/>
        <pc:sldMkLst>
          <pc:docMk/>
          <pc:sldMk cId="2031533106" sldId="303"/>
        </pc:sldMkLst>
      </pc:sldChg>
      <pc:sldChg chg="new del">
        <pc:chgData name="Jaypee Divinaflor" userId="37ee099e6b5b43dc" providerId="LiveId" clId="{E9C2AE27-21F2-4253-9D1B-A4CB3E642789}" dt="2024-02-04T07:04:08.045" v="692" actId="47"/>
        <pc:sldMkLst>
          <pc:docMk/>
          <pc:sldMk cId="3892735953" sldId="304"/>
        </pc:sldMkLst>
      </pc:sldChg>
      <pc:sldChg chg="new del">
        <pc:chgData name="Jaypee Divinaflor" userId="37ee099e6b5b43dc" providerId="LiveId" clId="{E9C2AE27-21F2-4253-9D1B-A4CB3E642789}" dt="2024-02-04T07:04:07.198" v="691" actId="47"/>
        <pc:sldMkLst>
          <pc:docMk/>
          <pc:sldMk cId="3989334452" sldId="30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2/4/2024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uiltin.com/data-science/databas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builtin.com/data-science/tour-top-10-algorithms-machine-learning-newbi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Natural language processing has heavily benefited from recent advances in machine learning, especially from deep learning techniques. </a:t>
            </a:r>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5</a:t>
            </a:fld>
            <a:endParaRPr lang="en-PH"/>
          </a:p>
        </p:txBody>
      </p:sp>
    </p:spTree>
    <p:extLst>
      <p:ext uri="{BB962C8B-B14F-4D97-AF65-F5344CB8AC3E}">
        <p14:creationId xmlns:p14="http://schemas.microsoft.com/office/powerpoint/2010/main" val="3034663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14</a:t>
            </a:fld>
            <a:endParaRPr lang="en-PH"/>
          </a:p>
        </p:txBody>
      </p:sp>
    </p:spTree>
    <p:extLst>
      <p:ext uri="{BB962C8B-B14F-4D97-AF65-F5344CB8AC3E}">
        <p14:creationId xmlns:p14="http://schemas.microsoft.com/office/powerpoint/2010/main" val="1990811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15</a:t>
            </a:fld>
            <a:endParaRPr lang="en-PH"/>
          </a:p>
        </p:txBody>
      </p:sp>
    </p:spTree>
    <p:extLst>
      <p:ext uri="{BB962C8B-B14F-4D97-AF65-F5344CB8AC3E}">
        <p14:creationId xmlns:p14="http://schemas.microsoft.com/office/powerpoint/2010/main" val="1874718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16</a:t>
            </a:fld>
            <a:endParaRPr lang="en-PH"/>
          </a:p>
        </p:txBody>
      </p:sp>
    </p:spTree>
    <p:extLst>
      <p:ext uri="{BB962C8B-B14F-4D97-AF65-F5344CB8AC3E}">
        <p14:creationId xmlns:p14="http://schemas.microsoft.com/office/powerpoint/2010/main" val="2018952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17</a:t>
            </a:fld>
            <a:endParaRPr lang="en-PH"/>
          </a:p>
        </p:txBody>
      </p:sp>
    </p:spTree>
    <p:extLst>
      <p:ext uri="{BB962C8B-B14F-4D97-AF65-F5344CB8AC3E}">
        <p14:creationId xmlns:p14="http://schemas.microsoft.com/office/powerpoint/2010/main" val="1887708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latin typeface="Tahoma" panose="020B0604030504040204" pitchFamily="34" charset="0"/>
                <a:ea typeface="Tahoma" panose="020B0604030504040204" pitchFamily="34" charset="0"/>
                <a:cs typeface="Tahoma" panose="020B0604030504040204" pitchFamily="34" charset="0"/>
              </a:rPr>
              <a:t>It is a complex system, although little children can learn it pretty quickly.</a:t>
            </a:r>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18</a:t>
            </a:fld>
            <a:endParaRPr lang="en-PH"/>
          </a:p>
        </p:txBody>
      </p:sp>
    </p:spTree>
    <p:extLst>
      <p:ext uri="{BB962C8B-B14F-4D97-AF65-F5344CB8AC3E}">
        <p14:creationId xmlns:p14="http://schemas.microsoft.com/office/powerpoint/2010/main" val="792694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latin typeface="Tahoma" panose="020B0604030504040204" pitchFamily="34" charset="0"/>
                <a:ea typeface="Tahoma" panose="020B0604030504040204" pitchFamily="34" charset="0"/>
                <a:cs typeface="Tahoma" panose="020B0604030504040204" pitchFamily="34" charset="0"/>
              </a:rPr>
              <a:t>It is a complex system, although little children can learn it pretty quickly.</a:t>
            </a:r>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19</a:t>
            </a:fld>
            <a:endParaRPr lang="en-PH"/>
          </a:p>
        </p:txBody>
      </p:sp>
    </p:spTree>
    <p:extLst>
      <p:ext uri="{BB962C8B-B14F-4D97-AF65-F5344CB8AC3E}">
        <p14:creationId xmlns:p14="http://schemas.microsoft.com/office/powerpoint/2010/main" val="1603302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latin typeface="Tahoma" panose="020B0604030504040204" pitchFamily="34" charset="0"/>
                <a:ea typeface="Tahoma" panose="020B0604030504040204" pitchFamily="34" charset="0"/>
                <a:cs typeface="Tahoma" panose="020B0604030504040204" pitchFamily="34" charset="0"/>
              </a:rPr>
              <a:t>It is a complex system, although little children can learn it pretty quickly.</a:t>
            </a:r>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20</a:t>
            </a:fld>
            <a:endParaRPr lang="en-PH"/>
          </a:p>
        </p:txBody>
      </p:sp>
    </p:spTree>
    <p:extLst>
      <p:ext uri="{BB962C8B-B14F-4D97-AF65-F5344CB8AC3E}">
        <p14:creationId xmlns:p14="http://schemas.microsoft.com/office/powerpoint/2010/main" val="1904295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latin typeface="Tahoma" panose="020B0604030504040204" pitchFamily="34" charset="0"/>
                <a:ea typeface="Tahoma" panose="020B0604030504040204" pitchFamily="34" charset="0"/>
                <a:cs typeface="Tahoma" panose="020B0604030504040204" pitchFamily="34" charset="0"/>
              </a:rPr>
              <a:t>It is a complex system, although little children can learn it pretty quickly.</a:t>
            </a:r>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21</a:t>
            </a:fld>
            <a:endParaRPr lang="en-PH"/>
          </a:p>
        </p:txBody>
      </p:sp>
    </p:spTree>
    <p:extLst>
      <p:ext uri="{BB962C8B-B14F-4D97-AF65-F5344CB8AC3E}">
        <p14:creationId xmlns:p14="http://schemas.microsoft.com/office/powerpoint/2010/main" val="4179605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latin typeface="Tahoma" panose="020B0604030504040204" pitchFamily="34" charset="0"/>
                <a:ea typeface="Tahoma" panose="020B0604030504040204" pitchFamily="34" charset="0"/>
                <a:cs typeface="Tahoma" panose="020B0604030504040204" pitchFamily="34" charset="0"/>
              </a:rPr>
              <a:t>It is a complex system, although little children can learn it pretty quickly.</a:t>
            </a:r>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22</a:t>
            </a:fld>
            <a:endParaRPr lang="en-PH"/>
          </a:p>
        </p:txBody>
      </p:sp>
    </p:spTree>
    <p:extLst>
      <p:ext uri="{BB962C8B-B14F-4D97-AF65-F5344CB8AC3E}">
        <p14:creationId xmlns:p14="http://schemas.microsoft.com/office/powerpoint/2010/main" val="479870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23</a:t>
            </a:fld>
            <a:endParaRPr lang="en-PH"/>
          </a:p>
        </p:txBody>
      </p:sp>
    </p:spTree>
    <p:extLst>
      <p:ext uri="{BB962C8B-B14F-4D97-AF65-F5344CB8AC3E}">
        <p14:creationId xmlns:p14="http://schemas.microsoft.com/office/powerpoint/2010/main" val="827768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latin typeface="Tahoma" panose="020B0604030504040204" pitchFamily="34" charset="0"/>
                <a:ea typeface="Tahoma" panose="020B0604030504040204" pitchFamily="34" charset="0"/>
                <a:cs typeface="Tahoma" panose="020B0604030504040204" pitchFamily="34" charset="0"/>
              </a:rPr>
              <a:t>It is a complex system, although little children can learn it pretty quickly.</a:t>
            </a:r>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6</a:t>
            </a:fld>
            <a:endParaRPr lang="en-PH"/>
          </a:p>
        </p:txBody>
      </p:sp>
    </p:spTree>
    <p:extLst>
      <p:ext uri="{BB962C8B-B14F-4D97-AF65-F5344CB8AC3E}">
        <p14:creationId xmlns:p14="http://schemas.microsoft.com/office/powerpoint/2010/main" val="4030074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24</a:t>
            </a:fld>
            <a:endParaRPr lang="en-PH"/>
          </a:p>
        </p:txBody>
      </p:sp>
    </p:spTree>
    <p:extLst>
      <p:ext uri="{BB962C8B-B14F-4D97-AF65-F5344CB8AC3E}">
        <p14:creationId xmlns:p14="http://schemas.microsoft.com/office/powerpoint/2010/main" val="14525957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25</a:t>
            </a:fld>
            <a:endParaRPr lang="en-PH"/>
          </a:p>
        </p:txBody>
      </p:sp>
    </p:spTree>
    <p:extLst>
      <p:ext uri="{BB962C8B-B14F-4D97-AF65-F5344CB8AC3E}">
        <p14:creationId xmlns:p14="http://schemas.microsoft.com/office/powerpoint/2010/main" val="41363867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26</a:t>
            </a:fld>
            <a:endParaRPr lang="en-PH"/>
          </a:p>
        </p:txBody>
      </p:sp>
    </p:spTree>
    <p:extLst>
      <p:ext uri="{BB962C8B-B14F-4D97-AF65-F5344CB8AC3E}">
        <p14:creationId xmlns:p14="http://schemas.microsoft.com/office/powerpoint/2010/main" val="157116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27</a:t>
            </a:fld>
            <a:endParaRPr lang="en-PH"/>
          </a:p>
        </p:txBody>
      </p:sp>
    </p:spTree>
    <p:extLst>
      <p:ext uri="{BB962C8B-B14F-4D97-AF65-F5344CB8AC3E}">
        <p14:creationId xmlns:p14="http://schemas.microsoft.com/office/powerpoint/2010/main" val="224893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28</a:t>
            </a:fld>
            <a:endParaRPr lang="en-PH"/>
          </a:p>
        </p:txBody>
      </p:sp>
    </p:spTree>
    <p:extLst>
      <p:ext uri="{BB962C8B-B14F-4D97-AF65-F5344CB8AC3E}">
        <p14:creationId xmlns:p14="http://schemas.microsoft.com/office/powerpoint/2010/main" val="2295285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29</a:t>
            </a:fld>
            <a:endParaRPr lang="en-PH"/>
          </a:p>
        </p:txBody>
      </p:sp>
    </p:spTree>
    <p:extLst>
      <p:ext uri="{BB962C8B-B14F-4D97-AF65-F5344CB8AC3E}">
        <p14:creationId xmlns:p14="http://schemas.microsoft.com/office/powerpoint/2010/main" val="3956723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30</a:t>
            </a:fld>
            <a:endParaRPr lang="en-PH"/>
          </a:p>
        </p:txBody>
      </p:sp>
    </p:spTree>
    <p:extLst>
      <p:ext uri="{BB962C8B-B14F-4D97-AF65-F5344CB8AC3E}">
        <p14:creationId xmlns:p14="http://schemas.microsoft.com/office/powerpoint/2010/main" val="33694054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31</a:t>
            </a:fld>
            <a:endParaRPr lang="en-PH"/>
          </a:p>
        </p:txBody>
      </p:sp>
    </p:spTree>
    <p:extLst>
      <p:ext uri="{BB962C8B-B14F-4D97-AF65-F5344CB8AC3E}">
        <p14:creationId xmlns:p14="http://schemas.microsoft.com/office/powerpoint/2010/main" val="1222104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23232"/>
                </a:solidFill>
                <a:effectLst/>
                <a:latin typeface="Lexend Deca"/>
              </a:rPr>
              <a:t>We now understand that NLP has many applications, spreading its wings in almost every field. </a:t>
            </a:r>
            <a:r>
              <a:rPr lang="en-US" b="0" i="0">
                <a:solidFill>
                  <a:srgbClr val="323232"/>
                </a:solidFill>
                <a:effectLst/>
                <a:latin typeface="Lexend Deca"/>
              </a:rPr>
              <a:t>Help decrease manual labor and do the tasks accurately and efficiently. </a:t>
            </a:r>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32</a:t>
            </a:fld>
            <a:endParaRPr lang="en-PH"/>
          </a:p>
        </p:txBody>
      </p:sp>
    </p:spTree>
    <p:extLst>
      <p:ext uri="{BB962C8B-B14F-4D97-AF65-F5344CB8AC3E}">
        <p14:creationId xmlns:p14="http://schemas.microsoft.com/office/powerpoint/2010/main" val="2722891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latin typeface="Tahoma" panose="020B0604030504040204" pitchFamily="34" charset="0"/>
                <a:ea typeface="Tahoma" panose="020B0604030504040204" pitchFamily="34" charset="0"/>
                <a:cs typeface="Tahoma" panose="020B0604030504040204" pitchFamily="34" charset="0"/>
              </a:rPr>
              <a:t>It is a complex system, although little children can learn it pretty quickly.</a:t>
            </a:r>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7</a:t>
            </a:fld>
            <a:endParaRPr lang="en-PH"/>
          </a:p>
        </p:txBody>
      </p:sp>
    </p:spTree>
    <p:extLst>
      <p:ext uri="{BB962C8B-B14F-4D97-AF65-F5344CB8AC3E}">
        <p14:creationId xmlns:p14="http://schemas.microsoft.com/office/powerpoint/2010/main" val="4226575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latin typeface="Tahoma" panose="020B0604030504040204" pitchFamily="34" charset="0"/>
                <a:ea typeface="Tahoma" panose="020B0604030504040204" pitchFamily="34" charset="0"/>
                <a:cs typeface="Tahoma" panose="020B0604030504040204" pitchFamily="34" charset="0"/>
              </a:rPr>
              <a:t>It is a complex system, although little children can learn it pretty quickly.</a:t>
            </a:r>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8</a:t>
            </a:fld>
            <a:endParaRPr lang="en-PH"/>
          </a:p>
        </p:txBody>
      </p:sp>
    </p:spTree>
    <p:extLst>
      <p:ext uri="{BB962C8B-B14F-4D97-AF65-F5344CB8AC3E}">
        <p14:creationId xmlns:p14="http://schemas.microsoft.com/office/powerpoint/2010/main" val="962191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latin typeface="Tahoma" panose="020B0604030504040204" pitchFamily="34" charset="0"/>
                <a:ea typeface="Tahoma" panose="020B0604030504040204" pitchFamily="34" charset="0"/>
                <a:cs typeface="Tahoma" panose="020B0604030504040204" pitchFamily="34" charset="0"/>
              </a:rPr>
              <a:t>It is a complex system, although little children can learn it pretty quickly.</a:t>
            </a:r>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9</a:t>
            </a:fld>
            <a:endParaRPr lang="en-PH"/>
          </a:p>
        </p:txBody>
      </p:sp>
    </p:spTree>
    <p:extLst>
      <p:ext uri="{BB962C8B-B14F-4D97-AF65-F5344CB8AC3E}">
        <p14:creationId xmlns:p14="http://schemas.microsoft.com/office/powerpoint/2010/main" val="4267877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latin typeface="Tahoma" panose="020B0604030504040204" pitchFamily="34" charset="0"/>
                <a:ea typeface="Tahoma" panose="020B0604030504040204" pitchFamily="34" charset="0"/>
                <a:cs typeface="Tahoma" panose="020B0604030504040204" pitchFamily="34" charset="0"/>
              </a:rPr>
              <a:t>It is a complex system, although little children can learn it pretty quickly.</a:t>
            </a:r>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10</a:t>
            </a:fld>
            <a:endParaRPr lang="en-PH"/>
          </a:p>
        </p:txBody>
      </p:sp>
    </p:spTree>
    <p:extLst>
      <p:ext uri="{BB962C8B-B14F-4D97-AF65-F5344CB8AC3E}">
        <p14:creationId xmlns:p14="http://schemas.microsoft.com/office/powerpoint/2010/main" val="378262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dirty="0">
                <a:solidFill>
                  <a:srgbClr val="3A3B41"/>
                </a:solidFill>
                <a:effectLst/>
                <a:latin typeface="Georgia" panose="02040502050405020303" pitchFamily="18" charset="0"/>
              </a:rPr>
              <a:t>The letters directly above the single words show the parts of speech for each word (noun, verb and determiner). One level higher is some hierarchical grouping of words into phrases. For example, “the thief” is a noun phrase, “robbed the apartment” is a verb phrase and when put together the two phrases form a sentence, which is marked one level higher.</a:t>
            </a:r>
          </a:p>
          <a:p>
            <a:pPr algn="l"/>
            <a:r>
              <a:rPr lang="en-US" b="0" dirty="0">
                <a:solidFill>
                  <a:srgbClr val="3A3B41"/>
                </a:solidFill>
                <a:effectLst/>
                <a:latin typeface="Georgia" panose="02040502050405020303" pitchFamily="18" charset="0"/>
              </a:rPr>
              <a:t>But what is actually meant by a noun or verb phrase? Noun phrases are one or more words that contain a noun and maybe some descriptors, verbs or adverbs. The idea is to group nouns with words that are in relation to them.</a:t>
            </a:r>
          </a:p>
          <a:p>
            <a:pPr algn="l"/>
            <a:r>
              <a:rPr lang="en-US" b="0" dirty="0">
                <a:solidFill>
                  <a:srgbClr val="3A3B41"/>
                </a:solidFill>
                <a:effectLst/>
                <a:latin typeface="Georgia" panose="02040502050405020303" pitchFamily="18" charset="0"/>
              </a:rPr>
              <a:t>A parse tree also provides us with information about the grammatical relationships of the words due to the structure of their representation. For example, we can see in the structure that “the thief” is the subject of “robbed.”</a:t>
            </a:r>
          </a:p>
          <a:p>
            <a:pPr algn="l"/>
            <a:r>
              <a:rPr lang="en-US" b="0" dirty="0">
                <a:solidFill>
                  <a:srgbClr val="3A3B41"/>
                </a:solidFill>
                <a:effectLst/>
                <a:latin typeface="Georgia" panose="02040502050405020303" pitchFamily="18" charset="0"/>
              </a:rPr>
              <a:t>With structure I mean that we have the verb (“robbed”), which is marked with a “V” above it and a “VP” above that, which is linked with a “S” to the subject (“the thief”), which has a “NP” above it. This is like a template for a subject-verb relationship and there are many others for other types of relationships.</a:t>
            </a:r>
          </a:p>
          <a:p>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11</a:t>
            </a:fld>
            <a:endParaRPr lang="en-PH"/>
          </a:p>
        </p:txBody>
      </p:sp>
    </p:spTree>
    <p:extLst>
      <p:ext uri="{BB962C8B-B14F-4D97-AF65-F5344CB8AC3E}">
        <p14:creationId xmlns:p14="http://schemas.microsoft.com/office/powerpoint/2010/main" val="111555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12</a:t>
            </a:fld>
            <a:endParaRPr lang="en-PH"/>
          </a:p>
        </p:txBody>
      </p:sp>
    </p:spTree>
    <p:extLst>
      <p:ext uri="{BB962C8B-B14F-4D97-AF65-F5344CB8AC3E}">
        <p14:creationId xmlns:p14="http://schemas.microsoft.com/office/powerpoint/2010/main" val="2533711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A3B41"/>
                </a:solidFill>
                <a:effectLst/>
                <a:latin typeface="Georgia" panose="02040502050405020303" pitchFamily="18" charset="0"/>
              </a:rPr>
              <a:t>Now, imagine all the English words in the vocabulary with all their different fixations at the end of them. To store them all would require a huge </a:t>
            </a:r>
            <a:r>
              <a:rPr lang="en-US" b="0" u="none" strike="noStrike" dirty="0">
                <a:solidFill>
                  <a:srgbClr val="3A3B41"/>
                </a:solidFill>
                <a:effectLst/>
                <a:latin typeface="Georgia" panose="02040502050405020303" pitchFamily="18" charset="0"/>
                <a:hlinkClick r:id="rId3"/>
              </a:rPr>
              <a:t>database</a:t>
            </a:r>
            <a:r>
              <a:rPr lang="en-US" b="0" i="0" dirty="0">
                <a:solidFill>
                  <a:srgbClr val="3A3B41"/>
                </a:solidFill>
                <a:effectLst/>
                <a:latin typeface="Georgia" panose="02040502050405020303" pitchFamily="18" charset="0"/>
              </a:rPr>
              <a:t> containing many words that actually have the same meaning. This is solved by focusing only on a word’s stem. </a:t>
            </a:r>
            <a:r>
              <a:rPr lang="en-US" b="0" u="none" strike="noStrike" dirty="0">
                <a:solidFill>
                  <a:srgbClr val="3A3B41"/>
                </a:solidFill>
                <a:effectLst/>
                <a:latin typeface="Georgia" panose="02040502050405020303" pitchFamily="18" charset="0"/>
                <a:hlinkClick r:id="rId4"/>
              </a:rPr>
              <a:t>Popular algorithms</a:t>
            </a:r>
            <a:r>
              <a:rPr lang="en-US" b="0" i="0" dirty="0">
                <a:solidFill>
                  <a:srgbClr val="3A3B41"/>
                </a:solidFill>
                <a:effectLst/>
                <a:latin typeface="Georgia" panose="02040502050405020303" pitchFamily="18" charset="0"/>
              </a:rPr>
              <a:t> for stemming include the Porter stemming algorithm from 1979, which still works well.</a:t>
            </a:r>
            <a:endParaRPr lang="en-PH" dirty="0"/>
          </a:p>
        </p:txBody>
      </p:sp>
      <p:sp>
        <p:nvSpPr>
          <p:cNvPr id="4" name="Slide Number Placeholder 3"/>
          <p:cNvSpPr>
            <a:spLocks noGrp="1"/>
          </p:cNvSpPr>
          <p:nvPr>
            <p:ph type="sldNum" sz="quarter" idx="5"/>
          </p:nvPr>
        </p:nvSpPr>
        <p:spPr/>
        <p:txBody>
          <a:bodyPr/>
          <a:lstStyle/>
          <a:p>
            <a:fld id="{3EBA5BD7-F043-4D1B-AA17-CD412FC534DE}" type="slidenum">
              <a:rPr lang="en-PH" smtClean="0"/>
              <a:t>13</a:t>
            </a:fld>
            <a:endParaRPr lang="en-PH"/>
          </a:p>
        </p:txBody>
      </p:sp>
    </p:spTree>
    <p:extLst>
      <p:ext uri="{BB962C8B-B14F-4D97-AF65-F5344CB8AC3E}">
        <p14:creationId xmlns:p14="http://schemas.microsoft.com/office/powerpoint/2010/main" val="2357880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2/4/2024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2/4/2024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2/4/2024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2/4/2024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2/4/2024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builtin.com/data-science/introduction-to-machine-learning" TargetMode="External"/><Relationship Id="rId2" Type="http://schemas.openxmlformats.org/officeDocument/2006/relationships/hyperlink" Target="https://builtin.com/data-science/data-science-versus-computer-science" TargetMode="Externa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hyperlink" Target="https://builtin.com/artificial-intelligence/ai-voice-assistant-bias" TargetMode="External"/><Relationship Id="rId4" Type="http://schemas.openxmlformats.org/officeDocument/2006/relationships/hyperlink" Target="https://builtin.com/artificial-intelligence/natural-language-processing-examples-applications"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9876" y="2924944"/>
            <a:ext cx="8735325" cy="2000251"/>
          </a:xfrm>
        </p:spPr>
        <p:txBody>
          <a:bodyPr>
            <a:noAutofit/>
          </a:bodyPr>
          <a:lstStyle/>
          <a:p>
            <a:r>
              <a:rPr lang="en-US" sz="10000" dirty="0"/>
              <a:t>Natural Language Processing </a:t>
            </a:r>
          </a:p>
        </p:txBody>
      </p:sp>
      <p:sp>
        <p:nvSpPr>
          <p:cNvPr id="4" name="Subtitle 3">
            <a:extLst>
              <a:ext uri="{FF2B5EF4-FFF2-40B4-BE49-F238E27FC236}">
                <a16:creationId xmlns:a16="http://schemas.microsoft.com/office/drawing/2014/main" id="{6BAC7B48-054A-0842-014C-16845DDDD430}"/>
              </a:ext>
            </a:extLst>
          </p:cNvPr>
          <p:cNvSpPr>
            <a:spLocks noGrp="1"/>
          </p:cNvSpPr>
          <p:nvPr>
            <p:ph type="subTitle" idx="1"/>
          </p:nvPr>
        </p:nvSpPr>
        <p:spPr>
          <a:xfrm>
            <a:off x="10365313" y="84708"/>
            <a:ext cx="2381005" cy="524768"/>
          </a:xfrm>
        </p:spPr>
        <p:txBody>
          <a:bodyPr>
            <a:normAutofit fontScale="92500" lnSpcReduction="20000"/>
          </a:bodyPr>
          <a:lstStyle/>
          <a:p>
            <a:r>
              <a:rPr lang="en-US" sz="3600" dirty="0"/>
              <a:t>WEEK 1</a:t>
            </a:r>
            <a:endParaRPr lang="en-PH" sz="36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7827" y="-315416"/>
            <a:ext cx="10360501" cy="1223963"/>
          </a:xfrm>
        </p:spPr>
        <p:txBody>
          <a:bodyPr anchor="b">
            <a:noAutofit/>
          </a:bodyPr>
          <a:lstStyle/>
          <a:p>
            <a:r>
              <a:rPr lang="en-US" sz="5400" b="1" dirty="0"/>
              <a:t>PARSING</a:t>
            </a:r>
          </a:p>
        </p:txBody>
      </p:sp>
      <p:sp>
        <p:nvSpPr>
          <p:cNvPr id="14" name="Content Placeholder 13"/>
          <p:cNvSpPr>
            <a:spLocks noGrp="1"/>
          </p:cNvSpPr>
          <p:nvPr>
            <p:ph sz="half" idx="1"/>
          </p:nvPr>
        </p:nvSpPr>
        <p:spPr>
          <a:xfrm>
            <a:off x="813739" y="908547"/>
            <a:ext cx="11161241" cy="4464496"/>
          </a:xfrm>
        </p:spPr>
        <p:txBody>
          <a:bodyPr>
            <a:normAutofit/>
          </a:bodyPr>
          <a:lstStyle/>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According to the dictionary, to parse is to “resolve a sentence into its component parts and describe their syntactic roles.”</a:t>
            </a:r>
          </a:p>
          <a:p>
            <a:pPr algn="just">
              <a:lnSpc>
                <a:spcPct val="110000"/>
              </a:lnSpc>
              <a:buFont typeface="Wingdings" panose="05000000000000000000" pitchFamily="2" charset="2"/>
              <a:buChar char="Ø"/>
            </a:pPr>
            <a:r>
              <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Parsing refers to the formal analysis of a sentence by a computer into its constituents, which results in a parse tree showing their syntactic relation to one another in visual form, which can be used for further processing and understanding.</a:t>
            </a:r>
          </a:p>
        </p:txBody>
      </p:sp>
    </p:spTree>
    <p:extLst>
      <p:ext uri="{BB962C8B-B14F-4D97-AF65-F5344CB8AC3E}">
        <p14:creationId xmlns:p14="http://schemas.microsoft.com/office/powerpoint/2010/main" val="66789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7827" y="-315416"/>
            <a:ext cx="10360501" cy="1223963"/>
          </a:xfrm>
        </p:spPr>
        <p:txBody>
          <a:bodyPr anchor="b">
            <a:noAutofit/>
          </a:bodyPr>
          <a:lstStyle/>
          <a:p>
            <a:r>
              <a:rPr lang="en-US" sz="5400" b="1" dirty="0"/>
              <a:t>PARSING</a:t>
            </a:r>
          </a:p>
        </p:txBody>
      </p:sp>
      <p:sp>
        <p:nvSpPr>
          <p:cNvPr id="14" name="Content Placeholder 13"/>
          <p:cNvSpPr>
            <a:spLocks noGrp="1"/>
          </p:cNvSpPr>
          <p:nvPr>
            <p:ph sz="half" idx="1"/>
          </p:nvPr>
        </p:nvSpPr>
        <p:spPr>
          <a:xfrm>
            <a:off x="813739" y="908547"/>
            <a:ext cx="11161241" cy="4464496"/>
          </a:xfrm>
        </p:spPr>
        <p:txBody>
          <a:bodyPr>
            <a:normAutofit/>
          </a:bodyPr>
          <a:lstStyle/>
          <a:p>
            <a:pPr algn="just">
              <a:lnSpc>
                <a:spcPct val="110000"/>
              </a:lnSpc>
              <a:buFont typeface="Wingdings" panose="05000000000000000000" pitchFamily="2" charset="2"/>
              <a:buChar char="Ø"/>
            </a:pPr>
            <a:r>
              <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 “The thief robbed the apartment.”</a:t>
            </a:r>
          </a:p>
        </p:txBody>
      </p:sp>
      <p:pic>
        <p:nvPicPr>
          <p:cNvPr id="2" name="Picture 1">
            <a:extLst>
              <a:ext uri="{FF2B5EF4-FFF2-40B4-BE49-F238E27FC236}">
                <a16:creationId xmlns:a16="http://schemas.microsoft.com/office/drawing/2014/main" id="{E6056DEE-7449-C390-9396-7B5376042065}"/>
              </a:ext>
            </a:extLst>
          </p:cNvPr>
          <p:cNvPicPr>
            <a:picLocks noChangeAspect="1"/>
          </p:cNvPicPr>
          <p:nvPr/>
        </p:nvPicPr>
        <p:blipFill>
          <a:blip r:embed="rId3"/>
          <a:stretch>
            <a:fillRect/>
          </a:stretch>
        </p:blipFill>
        <p:spPr>
          <a:xfrm>
            <a:off x="2236787" y="1536007"/>
            <a:ext cx="7715250" cy="3171825"/>
          </a:xfrm>
          <a:prstGeom prst="rect">
            <a:avLst/>
          </a:prstGeom>
        </p:spPr>
      </p:pic>
      <p:sp>
        <p:nvSpPr>
          <p:cNvPr id="4" name="TextBox 3">
            <a:extLst>
              <a:ext uri="{FF2B5EF4-FFF2-40B4-BE49-F238E27FC236}">
                <a16:creationId xmlns:a16="http://schemas.microsoft.com/office/drawing/2014/main" id="{B265CC9C-32FC-00B8-B7B5-58BAD67FA335}"/>
              </a:ext>
            </a:extLst>
          </p:cNvPr>
          <p:cNvSpPr txBox="1"/>
          <p:nvPr/>
        </p:nvSpPr>
        <p:spPr>
          <a:xfrm>
            <a:off x="845355" y="5027346"/>
            <a:ext cx="11161240" cy="830997"/>
          </a:xfrm>
          <a:prstGeom prst="rect">
            <a:avLst/>
          </a:prstGeom>
          <a:noFill/>
        </p:spPr>
        <p:txBody>
          <a:bodyPr wrap="square">
            <a:spAutoFit/>
          </a:bodyPr>
          <a:lstStyle/>
          <a:p>
            <a:r>
              <a:rPr lang="en-US" dirty="0"/>
              <a:t> For example, “the thief” is a noun phrase, “robbed the apartment” is a verb phrase and when put together the two phrases form a sentence, which is marked one level higher.</a:t>
            </a:r>
            <a:endParaRPr lang="en-PH" dirty="0"/>
          </a:p>
        </p:txBody>
      </p:sp>
    </p:spTree>
    <p:extLst>
      <p:ext uri="{BB962C8B-B14F-4D97-AF65-F5344CB8AC3E}">
        <p14:creationId xmlns:p14="http://schemas.microsoft.com/office/powerpoint/2010/main" val="127384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7827" y="-315416"/>
            <a:ext cx="10360501" cy="1223963"/>
          </a:xfrm>
        </p:spPr>
        <p:txBody>
          <a:bodyPr anchor="b">
            <a:noAutofit/>
          </a:bodyPr>
          <a:lstStyle/>
          <a:p>
            <a:r>
              <a:rPr lang="en-US" sz="5400" b="1" dirty="0"/>
              <a:t>STEMMING</a:t>
            </a:r>
          </a:p>
        </p:txBody>
      </p:sp>
      <p:sp>
        <p:nvSpPr>
          <p:cNvPr id="14" name="Content Placeholder 13"/>
          <p:cNvSpPr>
            <a:spLocks noGrp="1"/>
          </p:cNvSpPr>
          <p:nvPr>
            <p:ph sz="half" idx="1"/>
          </p:nvPr>
        </p:nvSpPr>
        <p:spPr>
          <a:xfrm>
            <a:off x="813739" y="908547"/>
            <a:ext cx="11161241" cy="4464496"/>
          </a:xfrm>
        </p:spPr>
        <p:txBody>
          <a:bodyPr>
            <a:normAutofit/>
          </a:bodyPr>
          <a:lstStyle/>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Stemming is a technique that comes from morphology and information retrieval which is used in natural language processing for pre-processing and efficiency purposes. It’s defined by the dictionary as to “originate in or be caused by.”</a:t>
            </a:r>
          </a:p>
          <a:p>
            <a:pPr algn="just">
              <a:lnSpc>
                <a:spcPct val="110000"/>
              </a:lnSpc>
              <a:buFont typeface="Wingdings" panose="05000000000000000000" pitchFamily="2" charset="2"/>
              <a:buChar char="Ø"/>
            </a:pPr>
            <a:r>
              <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Basically, stemming is the process of reducing words to their word stem. A “stem” is the part of a word that remains after the removal of all affixes. For example, the stem for the word “touched” is “touch.” “Touch” is also the stem of “touching,” and so on.</a:t>
            </a:r>
          </a:p>
        </p:txBody>
      </p:sp>
    </p:spTree>
    <p:extLst>
      <p:ext uri="{BB962C8B-B14F-4D97-AF65-F5344CB8AC3E}">
        <p14:creationId xmlns:p14="http://schemas.microsoft.com/office/powerpoint/2010/main" val="3278705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7827" y="-315416"/>
            <a:ext cx="10360501" cy="1223963"/>
          </a:xfrm>
        </p:spPr>
        <p:txBody>
          <a:bodyPr anchor="b">
            <a:noAutofit/>
          </a:bodyPr>
          <a:lstStyle/>
          <a:p>
            <a:r>
              <a:rPr lang="en-US" sz="5400" b="1" dirty="0"/>
              <a:t>STEMMING</a:t>
            </a:r>
          </a:p>
        </p:txBody>
      </p:sp>
      <p:sp>
        <p:nvSpPr>
          <p:cNvPr id="14" name="Content Placeholder 13"/>
          <p:cNvSpPr>
            <a:spLocks noGrp="1"/>
          </p:cNvSpPr>
          <p:nvPr>
            <p:ph sz="half" idx="1"/>
          </p:nvPr>
        </p:nvSpPr>
        <p:spPr>
          <a:xfrm>
            <a:off x="813739" y="908547"/>
            <a:ext cx="11161241" cy="4464496"/>
          </a:xfrm>
        </p:spPr>
        <p:txBody>
          <a:bodyPr>
            <a:normAutofit/>
          </a:bodyPr>
          <a:lstStyle/>
          <a:p>
            <a:pPr marL="0" indent="0" algn="just">
              <a:lnSpc>
                <a:spcPct val="110000"/>
              </a:lnSpc>
              <a:buNone/>
            </a:pPr>
            <a:r>
              <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Example</a:t>
            </a:r>
          </a:p>
          <a:p>
            <a:pPr algn="just">
              <a:lnSpc>
                <a:spcPct val="110000"/>
              </a:lnSpc>
              <a:buFont typeface="Wingdings" panose="05000000000000000000" pitchFamily="2" charset="2"/>
              <a:buChar char="Ø"/>
            </a:pPr>
            <a:r>
              <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I was taking a ride in the car.</a:t>
            </a:r>
          </a:p>
          <a:p>
            <a:pPr algn="just">
              <a:lnSpc>
                <a:spcPct val="110000"/>
              </a:lnSpc>
              <a:buFont typeface="Wingdings" panose="05000000000000000000" pitchFamily="2" charset="2"/>
              <a:buChar char="Ø"/>
            </a:pPr>
            <a:r>
              <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I was riding in the car.</a:t>
            </a:r>
          </a:p>
          <a:p>
            <a:pPr marL="0" indent="0" algn="just">
              <a:lnSpc>
                <a:spcPct val="110000"/>
              </a:lnSpc>
              <a:buNone/>
            </a:pPr>
            <a:r>
              <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	</a:t>
            </a:r>
            <a:r>
              <a:rPr lang="en-US" i="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These two sentences mean the exact same thing and the use of the word is identical.</a:t>
            </a:r>
          </a:p>
        </p:txBody>
      </p:sp>
    </p:spTree>
    <p:extLst>
      <p:ext uri="{BB962C8B-B14F-4D97-AF65-F5344CB8AC3E}">
        <p14:creationId xmlns:p14="http://schemas.microsoft.com/office/powerpoint/2010/main" val="80013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7827" y="-315416"/>
            <a:ext cx="10360501" cy="1223963"/>
          </a:xfrm>
        </p:spPr>
        <p:txBody>
          <a:bodyPr anchor="b">
            <a:noAutofit/>
          </a:bodyPr>
          <a:lstStyle/>
          <a:p>
            <a:r>
              <a:rPr lang="en-US" sz="5400" b="1" dirty="0"/>
              <a:t>TEXT SEGMENTATION</a:t>
            </a:r>
          </a:p>
        </p:txBody>
      </p:sp>
      <p:sp>
        <p:nvSpPr>
          <p:cNvPr id="14" name="Content Placeholder 13"/>
          <p:cNvSpPr>
            <a:spLocks noGrp="1"/>
          </p:cNvSpPr>
          <p:nvPr>
            <p:ph sz="half" idx="1"/>
          </p:nvPr>
        </p:nvSpPr>
        <p:spPr>
          <a:xfrm>
            <a:off x="813739" y="908547"/>
            <a:ext cx="11161241" cy="4464496"/>
          </a:xfrm>
        </p:spPr>
        <p:txBody>
          <a:bodyPr>
            <a:normAutofit/>
          </a:bodyPr>
          <a:lstStyle/>
          <a:p>
            <a:pPr algn="just">
              <a:lnSpc>
                <a:spcPct val="110000"/>
              </a:lnSpc>
              <a:buFont typeface="Wingdings" panose="05000000000000000000" pitchFamily="2" charset="2"/>
              <a:buChar char="Ø"/>
            </a:pPr>
            <a:r>
              <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Text segmentation in natural language processing is the process of transforming text into meaningful units like words, sentences, different topics, the underlying intent and more. Mostly, the text is segmented into its component words, which can be a difficult task, depending on the language. This is again due to the complexity of human language. For example, it works relatively well in English to separate words by spaces, except for words like “icebox” that belong together but are separated by a space. The problem is that people sometimes also write it as “ice-box.”</a:t>
            </a:r>
          </a:p>
          <a:p>
            <a:pPr algn="just">
              <a:lnSpc>
                <a:spcPct val="110000"/>
              </a:lnSpc>
              <a:buFont typeface="Wingdings" panose="05000000000000000000" pitchFamily="2" charset="2"/>
              <a:buChar char="Ø"/>
            </a:pPr>
            <a:endPar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a:p>
            <a:pPr marL="0" indent="0" algn="just">
              <a:lnSpc>
                <a:spcPct val="110000"/>
              </a:lnSpc>
              <a:buNone/>
            </a:pPr>
            <a:endPar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614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7827" y="-315416"/>
            <a:ext cx="10360501" cy="1223963"/>
          </a:xfrm>
        </p:spPr>
        <p:txBody>
          <a:bodyPr anchor="b">
            <a:noAutofit/>
          </a:bodyPr>
          <a:lstStyle/>
          <a:p>
            <a:r>
              <a:rPr lang="en-US" sz="5400" b="1" dirty="0"/>
              <a:t>NAMED ENTITY RECOGNITION</a:t>
            </a:r>
          </a:p>
        </p:txBody>
      </p:sp>
      <p:sp>
        <p:nvSpPr>
          <p:cNvPr id="14" name="Content Placeholder 13"/>
          <p:cNvSpPr>
            <a:spLocks noGrp="1"/>
          </p:cNvSpPr>
          <p:nvPr>
            <p:ph sz="half" idx="1"/>
          </p:nvPr>
        </p:nvSpPr>
        <p:spPr>
          <a:xfrm>
            <a:off x="813739" y="908547"/>
            <a:ext cx="11161241" cy="4464496"/>
          </a:xfrm>
        </p:spPr>
        <p:txBody>
          <a:bodyPr>
            <a:normAutofit/>
          </a:bodyPr>
          <a:lstStyle/>
          <a:p>
            <a:pPr algn="just">
              <a:lnSpc>
                <a:spcPct val="110000"/>
              </a:lnSpc>
              <a:buFont typeface="Wingdings" panose="05000000000000000000" pitchFamily="2" charset="2"/>
              <a:buChar char="Ø"/>
            </a:pPr>
            <a:r>
              <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Named entity recognition (NER) concentrates on determining which items in a text (i.e. the “named entities”) can be located and classified into predefined categories. These categories can range from the names of persons, organizations and locations to monetary values and percentages.</a:t>
            </a:r>
          </a:p>
        </p:txBody>
      </p:sp>
      <p:sp>
        <p:nvSpPr>
          <p:cNvPr id="3" name="TextBox 2">
            <a:extLst>
              <a:ext uri="{FF2B5EF4-FFF2-40B4-BE49-F238E27FC236}">
                <a16:creationId xmlns:a16="http://schemas.microsoft.com/office/drawing/2014/main" id="{60A9454B-1FD3-7839-54ED-AAB9908E45BB}"/>
              </a:ext>
            </a:extLst>
          </p:cNvPr>
          <p:cNvSpPr txBox="1"/>
          <p:nvPr/>
        </p:nvSpPr>
        <p:spPr>
          <a:xfrm>
            <a:off x="1269876" y="3356992"/>
            <a:ext cx="10849120" cy="2677656"/>
          </a:xfrm>
          <a:prstGeom prst="rect">
            <a:avLst/>
          </a:prstGeom>
          <a:noFill/>
        </p:spPr>
        <p:txBody>
          <a:bodyPr wrap="square">
            <a:spAutoFit/>
          </a:bodyPr>
          <a:lstStyle/>
          <a:p>
            <a:r>
              <a:rPr lang="en-US" i="1" dirty="0"/>
              <a:t>For example:</a:t>
            </a:r>
          </a:p>
          <a:p>
            <a:endParaRPr lang="en-US" i="1" dirty="0"/>
          </a:p>
          <a:p>
            <a:r>
              <a:rPr lang="en-US" i="1" dirty="0"/>
              <a:t>Before NER: Martin bought 300 shares of SAP in 2016.</a:t>
            </a:r>
          </a:p>
          <a:p>
            <a:endParaRPr lang="en-US" i="1" dirty="0"/>
          </a:p>
          <a:p>
            <a:r>
              <a:rPr lang="en-US" i="1" dirty="0"/>
              <a:t>After NER: [Martin]Person bought 300 shares of [SAP]Organization in [2016]Time.</a:t>
            </a:r>
          </a:p>
          <a:p>
            <a:endParaRPr lang="en-US" i="1" dirty="0"/>
          </a:p>
          <a:p>
            <a:r>
              <a:rPr lang="en-US" i="1" dirty="0"/>
              <a:t> </a:t>
            </a:r>
            <a:endParaRPr lang="en-PH" i="1" dirty="0"/>
          </a:p>
        </p:txBody>
      </p:sp>
    </p:spTree>
    <p:extLst>
      <p:ext uri="{BB962C8B-B14F-4D97-AF65-F5344CB8AC3E}">
        <p14:creationId xmlns:p14="http://schemas.microsoft.com/office/powerpoint/2010/main" val="419030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7827" y="-315416"/>
            <a:ext cx="10360501" cy="1223963"/>
          </a:xfrm>
        </p:spPr>
        <p:txBody>
          <a:bodyPr anchor="b">
            <a:noAutofit/>
          </a:bodyPr>
          <a:lstStyle/>
          <a:p>
            <a:r>
              <a:rPr lang="en-US" sz="5400" b="1" dirty="0"/>
              <a:t>RELATIONSHIP EXTRACTION</a:t>
            </a:r>
          </a:p>
        </p:txBody>
      </p:sp>
      <p:sp>
        <p:nvSpPr>
          <p:cNvPr id="14" name="Content Placeholder 13"/>
          <p:cNvSpPr>
            <a:spLocks noGrp="1"/>
          </p:cNvSpPr>
          <p:nvPr>
            <p:ph sz="half" idx="1"/>
          </p:nvPr>
        </p:nvSpPr>
        <p:spPr>
          <a:xfrm>
            <a:off x="813739" y="908547"/>
            <a:ext cx="11161241" cy="4464496"/>
          </a:xfrm>
        </p:spPr>
        <p:txBody>
          <a:bodyPr>
            <a:normAutofit/>
          </a:bodyPr>
          <a:lstStyle/>
          <a:p>
            <a:pPr algn="just">
              <a:lnSpc>
                <a:spcPct val="110000"/>
              </a:lnSpc>
              <a:buFont typeface="Wingdings" panose="05000000000000000000" pitchFamily="2" charset="2"/>
              <a:buChar char="Ø"/>
            </a:pPr>
            <a:r>
              <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With sentiment analysis we want to determine the attitude (i.e. the sentiment) of a speaker or writer with respect to a document, interaction or event. Therefore it is a natural language processing problem where text needs to be understood in order to predict the underlying intent. The sentiment is mostly categorized into positive, negative and neutral categories.</a:t>
            </a:r>
          </a:p>
        </p:txBody>
      </p:sp>
    </p:spTree>
    <p:extLst>
      <p:ext uri="{BB962C8B-B14F-4D97-AF65-F5344CB8AC3E}">
        <p14:creationId xmlns:p14="http://schemas.microsoft.com/office/powerpoint/2010/main" val="394667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7827" y="-315416"/>
            <a:ext cx="10360501" cy="1223963"/>
          </a:xfrm>
        </p:spPr>
        <p:txBody>
          <a:bodyPr anchor="b">
            <a:noAutofit/>
          </a:bodyPr>
          <a:lstStyle/>
          <a:p>
            <a:r>
              <a:rPr lang="en-US" sz="5400" b="1" dirty="0"/>
              <a:t>SENTIMENT ANALYSIS</a:t>
            </a:r>
          </a:p>
        </p:txBody>
      </p:sp>
      <p:sp>
        <p:nvSpPr>
          <p:cNvPr id="14" name="Content Placeholder 13"/>
          <p:cNvSpPr>
            <a:spLocks noGrp="1"/>
          </p:cNvSpPr>
          <p:nvPr>
            <p:ph sz="half" idx="1"/>
          </p:nvPr>
        </p:nvSpPr>
        <p:spPr>
          <a:xfrm>
            <a:off x="813739" y="908547"/>
            <a:ext cx="11161241" cy="4464496"/>
          </a:xfrm>
        </p:spPr>
        <p:txBody>
          <a:bodyPr>
            <a:normAutofit/>
          </a:bodyPr>
          <a:lstStyle/>
          <a:p>
            <a:pPr algn="just">
              <a:lnSpc>
                <a:spcPct val="110000"/>
              </a:lnSpc>
              <a:buFont typeface="Wingdings" panose="05000000000000000000" pitchFamily="2" charset="2"/>
              <a:buChar char="Ø"/>
            </a:pPr>
            <a:r>
              <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Relationship extraction takes the named entities of NER and tries to identify the semantic relationships between them. This could mean, for example, finding out who is married to whom, that a person works for a specific company and so on. This problem can also be transformed into a classification problem and a machine learning model can be trained for every relationship type.</a:t>
            </a:r>
          </a:p>
        </p:txBody>
      </p:sp>
    </p:spTree>
    <p:extLst>
      <p:ext uri="{BB962C8B-B14F-4D97-AF65-F5344CB8AC3E}">
        <p14:creationId xmlns:p14="http://schemas.microsoft.com/office/powerpoint/2010/main" val="45492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1" y="-171400"/>
            <a:ext cx="10360501" cy="1223963"/>
          </a:xfrm>
        </p:spPr>
        <p:txBody>
          <a:bodyPr anchor="b">
            <a:noAutofit/>
          </a:bodyPr>
          <a:lstStyle/>
          <a:p>
            <a:r>
              <a:rPr lang="en-US" sz="6000" b="1" dirty="0"/>
              <a:t>Syntactic and Semantic Analysis</a:t>
            </a:r>
          </a:p>
        </p:txBody>
      </p:sp>
      <p:sp>
        <p:nvSpPr>
          <p:cNvPr id="14" name="Content Placeholder 13"/>
          <p:cNvSpPr>
            <a:spLocks noGrp="1"/>
          </p:cNvSpPr>
          <p:nvPr>
            <p:ph sz="half" idx="1"/>
          </p:nvPr>
        </p:nvSpPr>
        <p:spPr>
          <a:xfrm>
            <a:off x="942736" y="1268760"/>
            <a:ext cx="10513168" cy="4464496"/>
          </a:xfrm>
        </p:spPr>
        <p:txBody>
          <a:bodyPr>
            <a:normAutofit lnSpcReduction="10000"/>
          </a:bodyPr>
          <a:lstStyle/>
          <a:p>
            <a:pPr algn="just">
              <a:lnSpc>
                <a:spcPct val="110000"/>
              </a:lnSpc>
              <a:buFont typeface="Wingdings" panose="05000000000000000000" pitchFamily="2" charset="2"/>
              <a:buChar char="Ø"/>
            </a:pPr>
            <a:r>
              <a:rPr lang="en-US" b="1" dirty="0">
                <a:latin typeface="Tahoma" panose="020B0604030504040204" pitchFamily="34" charset="0"/>
                <a:ea typeface="Tahoma" panose="020B0604030504040204" pitchFamily="34" charset="0"/>
                <a:cs typeface="Tahoma" panose="020B0604030504040204" pitchFamily="34" charset="0"/>
              </a:rPr>
              <a:t>Syntactic analysis (syntax) and semantic analysis (semantic) </a:t>
            </a:r>
            <a:r>
              <a:rPr lang="en-US" dirty="0">
                <a:latin typeface="Tahoma" panose="020B0604030504040204" pitchFamily="34" charset="0"/>
                <a:ea typeface="Tahoma" panose="020B0604030504040204" pitchFamily="34" charset="0"/>
                <a:cs typeface="Tahoma" panose="020B0604030504040204" pitchFamily="34" charset="0"/>
              </a:rPr>
              <a:t>are the two primary techniques that lead to the understanding of natural language. </a:t>
            </a:r>
          </a:p>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Syntax is the grammatical structure of the text, whereas semantics is the meaning being conveyed. A sentence that is syntactically correct, however, is not always semantically correct.</a:t>
            </a:r>
          </a:p>
          <a:p>
            <a:pPr marL="0" indent="0" algn="just">
              <a:lnSpc>
                <a:spcPct val="110000"/>
              </a:lnSpc>
              <a:buNone/>
            </a:pPr>
            <a:r>
              <a:rPr lang="en-US" b="0" i="0" dirty="0">
                <a:solidFill>
                  <a:schemeClr val="tx2">
                    <a:lumMod val="60000"/>
                    <a:lumOff val="40000"/>
                  </a:schemeClr>
                </a:solidFill>
                <a:effectLst/>
                <a:latin typeface="Georgia" panose="02040502050405020303" pitchFamily="18" charset="0"/>
              </a:rPr>
              <a:t>Example - “cows flow supremely” is grammatically valid (subject — verb — adverb) but it doesn’t make any sense.</a:t>
            </a:r>
            <a:endPar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6853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1" y="-171400"/>
            <a:ext cx="10360501" cy="1223963"/>
          </a:xfrm>
        </p:spPr>
        <p:txBody>
          <a:bodyPr anchor="b">
            <a:noAutofit/>
          </a:bodyPr>
          <a:lstStyle/>
          <a:p>
            <a:r>
              <a:rPr lang="en-US" sz="6000" b="1" dirty="0"/>
              <a:t>SYNTACTIC ANALYSIS</a:t>
            </a:r>
          </a:p>
        </p:txBody>
      </p:sp>
      <p:sp>
        <p:nvSpPr>
          <p:cNvPr id="14" name="Content Placeholder 13"/>
          <p:cNvSpPr>
            <a:spLocks noGrp="1"/>
          </p:cNvSpPr>
          <p:nvPr>
            <p:ph sz="half" idx="1"/>
          </p:nvPr>
        </p:nvSpPr>
        <p:spPr>
          <a:xfrm>
            <a:off x="942736" y="1268760"/>
            <a:ext cx="10513168" cy="4464496"/>
          </a:xfrm>
        </p:spPr>
        <p:txBody>
          <a:bodyPr>
            <a:normAutofit/>
          </a:bodyPr>
          <a:lstStyle/>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Syntactic analysis, also known as parsing, is a fundamental task in natural language processing (NLP) that involves analyzing the grammatical structure of sentences to understand their syntactic relationships and dependencies. It aims to determine the syntactic structure of a sentence based on a set of predefined grammar rules.</a:t>
            </a:r>
            <a:endPar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7452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en-US" b="1"/>
              <a:t>Introduction to Natural Language Processing</a:t>
            </a:r>
          </a:p>
        </p:txBody>
      </p:sp>
      <p:sp>
        <p:nvSpPr>
          <p:cNvPr id="14" name="Content Placeholder 13"/>
          <p:cNvSpPr>
            <a:spLocks noGrp="1"/>
          </p:cNvSpPr>
          <p:nvPr>
            <p:ph sz="half" idx="1"/>
          </p:nvPr>
        </p:nvSpPr>
        <p:spPr>
          <a:xfrm>
            <a:off x="1218883" y="1706880"/>
            <a:ext cx="5078677" cy="4465320"/>
          </a:xfrm>
        </p:spPr>
        <p:txBody>
          <a:bodyPr>
            <a:normAutofit/>
          </a:bodyPr>
          <a:lstStyle/>
          <a:p>
            <a:pPr marL="0" indent="0" algn="just">
              <a:buNone/>
            </a:pPr>
            <a:r>
              <a:rPr lang="en-US" sz="2400" b="0" i="0" dirty="0">
                <a:effectLst/>
              </a:rPr>
              <a:t>Natural Language Processing (NLP) is a subfield of artificial intelligence and computational linguistics that focuses on the interaction between computers and human language. NLP involves the development of algorithms and models to enable computers to understand, interpret, and generate human language in a way that is meaningful and useful.</a:t>
            </a:r>
            <a:endParaRPr lang="en-US" sz="2400" dirty="0"/>
          </a:p>
        </p:txBody>
      </p:sp>
      <p:pic>
        <p:nvPicPr>
          <p:cNvPr id="2" name="Picture 1">
            <a:extLst>
              <a:ext uri="{FF2B5EF4-FFF2-40B4-BE49-F238E27FC236}">
                <a16:creationId xmlns:a16="http://schemas.microsoft.com/office/drawing/2014/main" id="{7AB17BB5-B68C-4D0B-8B2D-90E243F38AA6}"/>
              </a:ext>
            </a:extLst>
          </p:cNvPr>
          <p:cNvPicPr>
            <a:picLocks noChangeAspect="1"/>
          </p:cNvPicPr>
          <p:nvPr/>
        </p:nvPicPr>
        <p:blipFill>
          <a:blip r:embed="rId2"/>
          <a:stretch>
            <a:fillRect/>
          </a:stretch>
        </p:blipFill>
        <p:spPr>
          <a:xfrm>
            <a:off x="6702182" y="1706880"/>
            <a:ext cx="4675727" cy="4465320"/>
          </a:xfrm>
          <a:prstGeom prst="rect">
            <a:avLst/>
          </a:prstGeom>
          <a:noFill/>
        </p:spPr>
      </p:pic>
    </p:spTree>
    <p:extLst>
      <p:ext uri="{BB962C8B-B14F-4D97-AF65-F5344CB8AC3E}">
        <p14:creationId xmlns:p14="http://schemas.microsoft.com/office/powerpoint/2010/main" val="3643834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71817" y="332656"/>
            <a:ext cx="10360501" cy="1223963"/>
          </a:xfrm>
        </p:spPr>
        <p:txBody>
          <a:bodyPr anchor="b">
            <a:noAutofit/>
          </a:bodyPr>
          <a:lstStyle/>
          <a:p>
            <a:r>
              <a:rPr lang="en-US" sz="4800" b="1" dirty="0"/>
              <a:t>The process of syntactic analysis typically involves the following steps:</a:t>
            </a:r>
          </a:p>
        </p:txBody>
      </p:sp>
      <p:sp>
        <p:nvSpPr>
          <p:cNvPr id="14" name="Content Placeholder 13"/>
          <p:cNvSpPr>
            <a:spLocks noGrp="1"/>
          </p:cNvSpPr>
          <p:nvPr>
            <p:ph sz="half" idx="1"/>
          </p:nvPr>
        </p:nvSpPr>
        <p:spPr>
          <a:xfrm>
            <a:off x="971817" y="1628800"/>
            <a:ext cx="11072954" cy="5040560"/>
          </a:xfrm>
        </p:spPr>
        <p:txBody>
          <a:bodyPr>
            <a:normAutofit fontScale="92500"/>
          </a:bodyPr>
          <a:lstStyle/>
          <a:p>
            <a:pPr marL="514350" indent="-514350" algn="just">
              <a:lnSpc>
                <a:spcPct val="110000"/>
              </a:lnSpc>
              <a:buFont typeface="+mj-lt"/>
              <a:buAutoNum type="arabicPeriod"/>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Tokenization: The sentence is divided into individual tokens, such as words or punctuation marks.</a:t>
            </a:r>
          </a:p>
          <a:p>
            <a:pPr marL="514350" indent="-514350" algn="just">
              <a:lnSpc>
                <a:spcPct val="110000"/>
              </a:lnSpc>
              <a:buFont typeface="+mj-lt"/>
              <a:buAutoNum type="arabicPeriod"/>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Part-of-Speech (POS) Tagging: Each token is assigned a specific part-of-speech tag that indicates its grammatical category (e.g., noun, verb, adjective).</a:t>
            </a:r>
          </a:p>
          <a:p>
            <a:pPr marL="514350" indent="-514350" algn="just">
              <a:lnSpc>
                <a:spcPct val="110000"/>
              </a:lnSpc>
              <a:buFont typeface="+mj-lt"/>
              <a:buAutoNum type="arabicPeriod"/>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Phrase Chunking: The tokens are grouped into phrases based on their syntactic roles, such as noun phrases, verb phrases, or prepositional phrases.</a:t>
            </a:r>
          </a:p>
          <a:p>
            <a:pPr marL="514350" indent="-514350" algn="just">
              <a:lnSpc>
                <a:spcPct val="110000"/>
              </a:lnSpc>
              <a:buFont typeface="+mj-lt"/>
              <a:buAutoNum type="arabicPeriod"/>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Parsing: The parsed tree structure is generated, representing the hierarchical relationships between the words and phrases in the sentence. This can be done using various parsing algorithms, such as constituency parsing or dependency parsing.</a:t>
            </a:r>
          </a:p>
        </p:txBody>
      </p:sp>
    </p:spTree>
    <p:extLst>
      <p:ext uri="{BB962C8B-B14F-4D97-AF65-F5344CB8AC3E}">
        <p14:creationId xmlns:p14="http://schemas.microsoft.com/office/powerpoint/2010/main" val="391413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1" y="-171400"/>
            <a:ext cx="10360501" cy="1223963"/>
          </a:xfrm>
        </p:spPr>
        <p:txBody>
          <a:bodyPr anchor="b">
            <a:noAutofit/>
          </a:bodyPr>
          <a:lstStyle/>
          <a:p>
            <a:r>
              <a:rPr lang="en-US" sz="6000" b="1" dirty="0"/>
              <a:t>SEMANTIC ANALYSIS</a:t>
            </a:r>
          </a:p>
        </p:txBody>
      </p:sp>
      <p:sp>
        <p:nvSpPr>
          <p:cNvPr id="14" name="Content Placeholder 13"/>
          <p:cNvSpPr>
            <a:spLocks noGrp="1"/>
          </p:cNvSpPr>
          <p:nvPr>
            <p:ph sz="half" idx="1"/>
          </p:nvPr>
        </p:nvSpPr>
        <p:spPr>
          <a:xfrm>
            <a:off x="942736" y="1268760"/>
            <a:ext cx="10513168" cy="4464496"/>
          </a:xfrm>
        </p:spPr>
        <p:txBody>
          <a:bodyPr>
            <a:normAutofit/>
          </a:bodyPr>
          <a:lstStyle/>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Semantic analysis, also known as semantic parsing or understanding, is a key task in natural language processing (NLP) that focuses on extracting meaning and interpreting the semantics of text. It involves going beyond the surface-level structure of sentences to understand the intended meaning and context.</a:t>
            </a:r>
            <a:endPar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9117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42736" y="260648"/>
            <a:ext cx="10360501" cy="1223963"/>
          </a:xfrm>
        </p:spPr>
        <p:txBody>
          <a:bodyPr anchor="b">
            <a:noAutofit/>
          </a:bodyPr>
          <a:lstStyle/>
          <a:p>
            <a:r>
              <a:rPr lang="en-US" sz="4800" b="1" dirty="0"/>
              <a:t>Semantic analysis encompasses various subtasks, including:</a:t>
            </a:r>
          </a:p>
        </p:txBody>
      </p:sp>
      <p:sp>
        <p:nvSpPr>
          <p:cNvPr id="14" name="Content Placeholder 13"/>
          <p:cNvSpPr>
            <a:spLocks noGrp="1"/>
          </p:cNvSpPr>
          <p:nvPr>
            <p:ph sz="half" idx="1"/>
          </p:nvPr>
        </p:nvSpPr>
        <p:spPr>
          <a:xfrm>
            <a:off x="1053852" y="1529408"/>
            <a:ext cx="10729192" cy="5328592"/>
          </a:xfrm>
        </p:spPr>
        <p:txBody>
          <a:bodyPr>
            <a:normAutofit lnSpcReduction="10000"/>
          </a:bodyPr>
          <a:lstStyle/>
          <a:p>
            <a:pPr algn="just">
              <a:lnSpc>
                <a:spcPct val="110000"/>
              </a:lnSpc>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Named Entity Recognition (NER): Identifying and classifying named entities in text, such as names of people, organizations, locations, dates, and other specific entities.</a:t>
            </a:r>
          </a:p>
          <a:p>
            <a:pPr algn="just">
              <a:lnSpc>
                <a:spcPct val="110000"/>
              </a:lnSpc>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Word Sense Disambiguation: Resolving the correct meaning of ambiguous words or phrases based on the context in which they are used. This helps in capturing the intended sense of a word and avoiding ambiguity.</a:t>
            </a:r>
          </a:p>
          <a:p>
            <a:pPr algn="just">
              <a:lnSpc>
                <a:spcPct val="110000"/>
              </a:lnSpc>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Sentiment Analysis: Determining the sentiment or emotion expressed in a text, whether it is positive, negative, or neutral. This is often used for analyzing opinions, reviews, and social media sentiment.</a:t>
            </a:r>
          </a:p>
          <a:p>
            <a:pPr algn="just">
              <a:lnSpc>
                <a:spcPct val="110000"/>
              </a:lnSpc>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Textual Entailment: Assessing the logical relationship between two text fragments, determining whether one statement can be inferred or logically derived from another.</a:t>
            </a:r>
          </a:p>
          <a:p>
            <a:pPr algn="just">
              <a:lnSpc>
                <a:spcPct val="110000"/>
              </a:lnSpc>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Semantic Role Labeling: Identifying the roles played by different entities and phrases in a sentence, such as the subject, object, or location. This helps in understanding the underlying relationships and interactions between entities.</a:t>
            </a:r>
          </a:p>
          <a:p>
            <a:pPr algn="just">
              <a:lnSpc>
                <a:spcPct val="110000"/>
              </a:lnSpc>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Question Answering: Interpreting questions and retrieving relevant information from a given text to generate accurate and meaningful answers.</a:t>
            </a:r>
          </a:p>
          <a:p>
            <a:pPr algn="just">
              <a:lnSpc>
                <a:spcPct val="110000"/>
              </a:lnSpc>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Natural Language Understanding (NLU): Understanding and interpreting the meaning of complex natural language queries or commands to perform specific tasks, such as voice assistants or chatbots.</a:t>
            </a:r>
            <a:endParaRPr lang="en-US" sz="16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4688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90036" y="548680"/>
            <a:ext cx="10360501" cy="1223963"/>
          </a:xfrm>
        </p:spPr>
        <p:txBody>
          <a:bodyPr anchor="b">
            <a:noAutofit/>
          </a:bodyPr>
          <a:lstStyle/>
          <a:p>
            <a:r>
              <a:rPr lang="en-US" sz="5400" b="1" dirty="0"/>
              <a:t>Benefits of Natural Language Processing</a:t>
            </a:r>
          </a:p>
        </p:txBody>
      </p:sp>
      <p:sp>
        <p:nvSpPr>
          <p:cNvPr id="14" name="Content Placeholder 13"/>
          <p:cNvSpPr>
            <a:spLocks noGrp="1"/>
          </p:cNvSpPr>
          <p:nvPr>
            <p:ph sz="half" idx="1"/>
          </p:nvPr>
        </p:nvSpPr>
        <p:spPr>
          <a:xfrm>
            <a:off x="837828" y="1773979"/>
            <a:ext cx="11041441" cy="2448272"/>
          </a:xfrm>
        </p:spPr>
        <p:txBody>
          <a:bodyPr>
            <a:normAutofit/>
          </a:bodyPr>
          <a:lstStyle/>
          <a:p>
            <a:pPr algn="just">
              <a:lnSpc>
                <a:spcPct val="110000"/>
              </a:lnSpc>
              <a:buFont typeface="Wingdings" panose="05000000000000000000" pitchFamily="2" charset="2"/>
              <a:buChar char="Ø"/>
            </a:pPr>
            <a:r>
              <a:rPr lang="en-US" b="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ENHANCED DATA ANALYSIS</a:t>
            </a:r>
          </a:p>
          <a:p>
            <a:pPr marL="0" indent="0" algn="just">
              <a:lnSpc>
                <a:spcPct val="110000"/>
              </a:lnSpc>
              <a:buNone/>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   While NLP and other forms of AI aren’t perfect, natural language processing can bring objectivity to data analysis, providing more accurate and consistent results. </a:t>
            </a:r>
          </a:p>
        </p:txBody>
      </p:sp>
      <p:sp>
        <p:nvSpPr>
          <p:cNvPr id="2" name="Content Placeholder 13">
            <a:extLst>
              <a:ext uri="{FF2B5EF4-FFF2-40B4-BE49-F238E27FC236}">
                <a16:creationId xmlns:a16="http://schemas.microsoft.com/office/drawing/2014/main" id="{A4ABEDA8-0F43-7EE4-1B32-B45F4E3E676D}"/>
              </a:ext>
            </a:extLst>
          </p:cNvPr>
          <p:cNvSpPr txBox="1">
            <a:spLocks/>
          </p:cNvSpPr>
          <p:nvPr/>
        </p:nvSpPr>
        <p:spPr>
          <a:xfrm>
            <a:off x="790036" y="4073602"/>
            <a:ext cx="11041441" cy="2448272"/>
          </a:xfrm>
          <a:prstGeom prst="rect">
            <a:avLst/>
          </a:prstGeom>
        </p:spPr>
        <p:txBody>
          <a:bodyPr vert="horz" lIns="121899" tIns="60949" rIns="121899" bIns="60949" rtlCol="0">
            <a:normAutofit fontScale="850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just">
              <a:lnSpc>
                <a:spcPct val="110000"/>
              </a:lnSpc>
              <a:buFont typeface="Wingdings" panose="05000000000000000000" pitchFamily="2" charset="2"/>
              <a:buChar char="Ø"/>
            </a:pPr>
            <a:r>
              <a:rPr lang="en-US" b="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FASTER INSIGHTS</a:t>
            </a:r>
          </a:p>
          <a:p>
            <a:pPr marL="0" indent="0" algn="just">
              <a:lnSpc>
                <a:spcPct val="110000"/>
              </a:lnSpc>
              <a:buNone/>
            </a:pPr>
            <a:r>
              <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    With the Internet of Things and other advanced technologies compiling more data than ever, some data sets are simply too overwhelming for humans to comb through. Natural language processing can quickly process massive volumes of data, gleaning insights that may have taken weeks or even months for humans to extract. . </a:t>
            </a:r>
          </a:p>
        </p:txBody>
      </p:sp>
    </p:spTree>
    <p:extLst>
      <p:ext uri="{BB962C8B-B14F-4D97-AF65-F5344CB8AC3E}">
        <p14:creationId xmlns:p14="http://schemas.microsoft.com/office/powerpoint/2010/main" val="281496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90036" y="548680"/>
            <a:ext cx="10360501" cy="1223963"/>
          </a:xfrm>
        </p:spPr>
        <p:txBody>
          <a:bodyPr anchor="b">
            <a:noAutofit/>
          </a:bodyPr>
          <a:lstStyle/>
          <a:p>
            <a:r>
              <a:rPr lang="en-US" sz="5400" b="1" dirty="0"/>
              <a:t>Benefits of Natural Language Processing</a:t>
            </a:r>
          </a:p>
        </p:txBody>
      </p:sp>
      <p:sp>
        <p:nvSpPr>
          <p:cNvPr id="14" name="Content Placeholder 13"/>
          <p:cNvSpPr>
            <a:spLocks noGrp="1"/>
          </p:cNvSpPr>
          <p:nvPr>
            <p:ph sz="half" idx="1"/>
          </p:nvPr>
        </p:nvSpPr>
        <p:spPr>
          <a:xfrm>
            <a:off x="837828" y="1773979"/>
            <a:ext cx="11041441" cy="2448272"/>
          </a:xfrm>
        </p:spPr>
        <p:txBody>
          <a:bodyPr>
            <a:normAutofit/>
          </a:bodyPr>
          <a:lstStyle/>
          <a:p>
            <a:pPr algn="just">
              <a:lnSpc>
                <a:spcPct val="110000"/>
              </a:lnSpc>
              <a:buFont typeface="Wingdings" panose="05000000000000000000" pitchFamily="2" charset="2"/>
              <a:buChar char="Ø"/>
            </a:pPr>
            <a:r>
              <a:rPr lang="en-US" b="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INCREASED EMPLOYEE PRODUCTIVITY</a:t>
            </a:r>
          </a:p>
          <a:p>
            <a:pPr marL="0" indent="0" algn="just">
              <a:lnSpc>
                <a:spcPct val="110000"/>
              </a:lnSpc>
              <a:buNone/>
            </a:pPr>
            <a:r>
              <a:rPr lang="en-US" sz="2400" b="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  </a:t>
            </a: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   NLP handles mundane tasks like sifting through data sets, sorting emails and assessing customer responses. With these repetitive responsibilities out of the way, workers are freed up to focus on more complex and pressing matters. </a:t>
            </a:r>
          </a:p>
        </p:txBody>
      </p:sp>
      <p:sp>
        <p:nvSpPr>
          <p:cNvPr id="2" name="Content Placeholder 13">
            <a:extLst>
              <a:ext uri="{FF2B5EF4-FFF2-40B4-BE49-F238E27FC236}">
                <a16:creationId xmlns:a16="http://schemas.microsoft.com/office/drawing/2014/main" id="{A4ABEDA8-0F43-7EE4-1B32-B45F4E3E676D}"/>
              </a:ext>
            </a:extLst>
          </p:cNvPr>
          <p:cNvSpPr txBox="1">
            <a:spLocks/>
          </p:cNvSpPr>
          <p:nvPr/>
        </p:nvSpPr>
        <p:spPr>
          <a:xfrm>
            <a:off x="790036" y="4073602"/>
            <a:ext cx="11041441" cy="2448272"/>
          </a:xfrm>
          <a:prstGeom prst="rect">
            <a:avLst/>
          </a:prstGeom>
        </p:spPr>
        <p:txBody>
          <a:bodyPr vert="horz" lIns="121899" tIns="60949" rIns="121899" bIns="60949" rtlCol="0">
            <a:normAutofit fontScale="85000" lnSpcReduction="20000"/>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just">
              <a:lnSpc>
                <a:spcPct val="110000"/>
              </a:lnSpc>
              <a:buFont typeface="Wingdings" panose="05000000000000000000" pitchFamily="2" charset="2"/>
              <a:buChar char="Ø"/>
            </a:pPr>
            <a:r>
              <a:rPr lang="en-US" b="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HIGHER-QUALITY CUSTOMER EXPERIENCE</a:t>
            </a:r>
          </a:p>
          <a:p>
            <a:pPr marL="0" indent="0" algn="just">
              <a:lnSpc>
                <a:spcPct val="110000"/>
              </a:lnSpc>
              <a:buNone/>
            </a:pPr>
            <a:r>
              <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    In the form of chatbots, natural language processing can take some of the weight off customer service teams, promptly responding to online queries and redirecting customers when needed. NLP can also analyze customer surveys and feedback, allowing teams to gather timely intel on how customers feel about a brand and steps they can take to improve customer sentiment. </a:t>
            </a:r>
          </a:p>
        </p:txBody>
      </p:sp>
    </p:spTree>
    <p:extLst>
      <p:ext uri="{BB962C8B-B14F-4D97-AF65-F5344CB8AC3E}">
        <p14:creationId xmlns:p14="http://schemas.microsoft.com/office/powerpoint/2010/main" val="2965417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15799" y="336126"/>
            <a:ext cx="10360501" cy="576064"/>
          </a:xfrm>
        </p:spPr>
        <p:txBody>
          <a:bodyPr anchor="b">
            <a:noAutofit/>
          </a:bodyPr>
          <a:lstStyle/>
          <a:p>
            <a:r>
              <a:rPr lang="en-US" sz="5400" b="1" dirty="0"/>
              <a:t>NLP Use Cases</a:t>
            </a:r>
          </a:p>
        </p:txBody>
      </p:sp>
      <p:sp>
        <p:nvSpPr>
          <p:cNvPr id="14" name="Content Placeholder 13"/>
          <p:cNvSpPr>
            <a:spLocks noGrp="1"/>
          </p:cNvSpPr>
          <p:nvPr>
            <p:ph sz="half" idx="1"/>
          </p:nvPr>
        </p:nvSpPr>
        <p:spPr>
          <a:xfrm>
            <a:off x="815799" y="925378"/>
            <a:ext cx="11041441" cy="5829178"/>
          </a:xfrm>
        </p:spPr>
        <p:txBody>
          <a:bodyPr>
            <a:normAutofit/>
          </a:bodyPr>
          <a:lstStyle/>
          <a:p>
            <a:pPr algn="just">
              <a:lnSpc>
                <a:spcPct val="110000"/>
              </a:lnSpc>
              <a:buFont typeface="Wingdings" panose="05000000000000000000" pitchFamily="2" charset="2"/>
              <a:buChar char="Ø"/>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CUSTOMER SERVICE</a:t>
            </a:r>
          </a:p>
          <a:p>
            <a:pPr algn="just">
              <a:lnSpc>
                <a:spcPct val="110000"/>
              </a:lnSpc>
              <a:buFont typeface="Wingdings" panose="05000000000000000000" pitchFamily="2" charset="2"/>
              <a:buChar char="Ø"/>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While NLP-powered chatbots and </a:t>
            </a:r>
            <a:r>
              <a:rPr lang="en-US" sz="2400" dirty="0" err="1">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callbots</a:t>
            </a: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 are most common in customer service contexts, companies have also relied on natural language processing to power virtual assistants. These assistants are a form of conversational AI that can carry on more sophisticated discussions. And if NLP is unable to resolve an issue, it can connect a customer with the appropriate personnel. </a:t>
            </a:r>
          </a:p>
          <a:p>
            <a:pPr algn="just">
              <a:lnSpc>
                <a:spcPct val="110000"/>
              </a:lnSpc>
              <a:buFont typeface="Wingdings" panose="05000000000000000000" pitchFamily="2" charset="2"/>
              <a:buChar char="Ø"/>
            </a:pPr>
            <a:endPar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10000"/>
              </a:lnSpc>
              <a:buFont typeface="Wingdings" panose="05000000000000000000" pitchFamily="2" charset="2"/>
              <a:buChar char="Ø"/>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MARKETING </a:t>
            </a:r>
          </a:p>
          <a:p>
            <a:pPr algn="just">
              <a:lnSpc>
                <a:spcPct val="110000"/>
              </a:lnSpc>
              <a:buFont typeface="Wingdings" panose="05000000000000000000" pitchFamily="2" charset="2"/>
              <a:buChar char="Ø"/>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Gathering market intelligence becomes much easier with natural language processing, which can analyze online reviews, social media posts and web forums. </a:t>
            </a:r>
            <a:r>
              <a:rPr lang="en-US" sz="240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Compiling this data can help marketing teams understand what consumers care about and how they perceive a business’ brand.</a:t>
            </a:r>
            <a:endPar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10000"/>
              </a:lnSpc>
              <a:buFont typeface="Wingdings" panose="05000000000000000000" pitchFamily="2" charset="2"/>
              <a:buChar char="Ø"/>
            </a:pPr>
            <a:endPar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10000"/>
              </a:lnSpc>
              <a:buFont typeface="Wingdings" panose="05000000000000000000" pitchFamily="2" charset="2"/>
              <a:buChar char="Ø"/>
            </a:pPr>
            <a:endPar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10000"/>
              </a:lnSpc>
              <a:buFont typeface="Wingdings" panose="05000000000000000000" pitchFamily="2" charset="2"/>
              <a:buChar char="Ø"/>
            </a:pPr>
            <a:endPar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0437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15799" y="336126"/>
            <a:ext cx="10360501" cy="576064"/>
          </a:xfrm>
        </p:spPr>
        <p:txBody>
          <a:bodyPr anchor="b">
            <a:noAutofit/>
          </a:bodyPr>
          <a:lstStyle/>
          <a:p>
            <a:r>
              <a:rPr lang="en-US" sz="5400" b="1" dirty="0"/>
              <a:t>NLP Use Cases</a:t>
            </a:r>
          </a:p>
        </p:txBody>
      </p:sp>
      <p:sp>
        <p:nvSpPr>
          <p:cNvPr id="14" name="Content Placeholder 13"/>
          <p:cNvSpPr>
            <a:spLocks noGrp="1"/>
          </p:cNvSpPr>
          <p:nvPr>
            <p:ph sz="half" idx="1"/>
          </p:nvPr>
        </p:nvSpPr>
        <p:spPr>
          <a:xfrm>
            <a:off x="815799" y="925378"/>
            <a:ext cx="11041441" cy="5829178"/>
          </a:xfrm>
        </p:spPr>
        <p:txBody>
          <a:bodyPr>
            <a:normAutofit/>
          </a:bodyPr>
          <a:lstStyle/>
          <a:p>
            <a:pPr algn="just">
              <a:lnSpc>
                <a:spcPct val="110000"/>
              </a:lnSpc>
              <a:buFont typeface="Wingdings" panose="05000000000000000000" pitchFamily="2" charset="2"/>
              <a:buChar char="Ø"/>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HUMAN RESOURCES</a:t>
            </a:r>
          </a:p>
          <a:p>
            <a:pPr algn="just">
              <a:lnSpc>
                <a:spcPct val="110000"/>
              </a:lnSpc>
              <a:buFont typeface="Wingdings" panose="05000000000000000000" pitchFamily="2" charset="2"/>
              <a:buChar char="Ø"/>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Recruiters and HR personnel can use natural language processing to sift through hundreds of resumes, picking out promising candidates based on keywords, education, skills and other criteria. In addition, NLP’s data analysis capabilities are ideal for reviewing employee surveys and quickly determining how employees feel about the workplace. </a:t>
            </a:r>
          </a:p>
          <a:p>
            <a:pPr algn="just">
              <a:lnSpc>
                <a:spcPct val="110000"/>
              </a:lnSpc>
              <a:buFont typeface="Wingdings" panose="05000000000000000000" pitchFamily="2" charset="2"/>
              <a:buChar char="Ø"/>
            </a:pPr>
            <a:endPar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10000"/>
              </a:lnSpc>
              <a:buFont typeface="Wingdings" panose="05000000000000000000" pitchFamily="2" charset="2"/>
              <a:buChar char="Ø"/>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E-COMMERCE</a:t>
            </a:r>
          </a:p>
          <a:p>
            <a:pPr algn="just">
              <a:lnSpc>
                <a:spcPct val="110000"/>
              </a:lnSpc>
              <a:buFont typeface="Wingdings" panose="05000000000000000000" pitchFamily="2" charset="2"/>
              <a:buChar char="Ø"/>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Natural language processing can help customers book tickets, track orders and even recommend similar products on e-commerce websites. Teams can also use data on customer purchases to inform what types of products to stock up on and when to replenish inventories.</a:t>
            </a:r>
          </a:p>
          <a:p>
            <a:pPr algn="just">
              <a:lnSpc>
                <a:spcPct val="110000"/>
              </a:lnSpc>
              <a:buFont typeface="Wingdings" panose="05000000000000000000" pitchFamily="2" charset="2"/>
              <a:buChar char="Ø"/>
            </a:pPr>
            <a:endPar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10000"/>
              </a:lnSpc>
              <a:buFont typeface="Wingdings" panose="05000000000000000000" pitchFamily="2" charset="2"/>
              <a:buChar char="Ø"/>
            </a:pPr>
            <a:endPar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a:p>
            <a:pPr algn="just">
              <a:lnSpc>
                <a:spcPct val="110000"/>
              </a:lnSpc>
              <a:buFont typeface="Wingdings" panose="05000000000000000000" pitchFamily="2" charset="2"/>
              <a:buChar char="Ø"/>
            </a:pPr>
            <a:endPar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109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7707B8-BD58-3BB7-BA04-00E5D23EF07E}"/>
              </a:ext>
            </a:extLst>
          </p:cNvPr>
          <p:cNvPicPr>
            <a:picLocks noChangeAspect="1"/>
          </p:cNvPicPr>
          <p:nvPr/>
        </p:nvPicPr>
        <p:blipFill>
          <a:blip r:embed="rId3"/>
          <a:stretch>
            <a:fillRect/>
          </a:stretch>
        </p:blipFill>
        <p:spPr>
          <a:xfrm>
            <a:off x="2665412" y="0"/>
            <a:ext cx="6858000" cy="6858000"/>
          </a:xfrm>
          <a:prstGeom prst="rect">
            <a:avLst/>
          </a:prstGeom>
        </p:spPr>
      </p:pic>
    </p:spTree>
    <p:extLst>
      <p:ext uri="{BB962C8B-B14F-4D97-AF65-F5344CB8AC3E}">
        <p14:creationId xmlns:p14="http://schemas.microsoft.com/office/powerpoint/2010/main" val="3731763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15799" y="336126"/>
            <a:ext cx="10360501" cy="576064"/>
          </a:xfrm>
        </p:spPr>
        <p:txBody>
          <a:bodyPr anchor="b">
            <a:noAutofit/>
          </a:bodyPr>
          <a:lstStyle/>
          <a:p>
            <a:r>
              <a:rPr lang="en-US" sz="4000" b="1" dirty="0"/>
              <a:t>Natural Language Processing Applications: </a:t>
            </a:r>
          </a:p>
        </p:txBody>
      </p:sp>
      <p:sp>
        <p:nvSpPr>
          <p:cNvPr id="14" name="Content Placeholder 13"/>
          <p:cNvSpPr>
            <a:spLocks noGrp="1"/>
          </p:cNvSpPr>
          <p:nvPr>
            <p:ph sz="half" idx="1"/>
          </p:nvPr>
        </p:nvSpPr>
        <p:spPr>
          <a:xfrm>
            <a:off x="815799" y="925378"/>
            <a:ext cx="11041441" cy="5829178"/>
          </a:xfrm>
        </p:spPr>
        <p:txBody>
          <a:bodyPr>
            <a:normAutofit fontScale="92500"/>
          </a:bodyPr>
          <a:lstStyle/>
          <a:p>
            <a:pPr marL="0" indent="0" algn="just">
              <a:lnSpc>
                <a:spcPct val="110000"/>
              </a:lnSpc>
              <a:buNone/>
            </a:pPr>
            <a:r>
              <a:rPr lang="en-US" sz="2400" b="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1. Email filtering </a:t>
            </a:r>
          </a:p>
          <a:p>
            <a:pPr algn="just">
              <a:lnSpc>
                <a:spcPct val="110000"/>
              </a:lnSpc>
              <a:buFont typeface="Wingdings" panose="05000000000000000000" pitchFamily="2" charset="2"/>
              <a:buChar char="Ø"/>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Email is a part of our everyday life. Whether it is related to work or studies or many other things, we find ourselves plunged into the pile of emails. We receive all kinds of emails from various sources; some are work-related or from our dream school or university, while others are spam or promotional emails. Here Natural Language Processing comes to work. It identifies and filters incoming emails into “important” or “spam” and places them into their respective designations.</a:t>
            </a:r>
          </a:p>
          <a:p>
            <a:pPr marL="0" indent="0" algn="just">
              <a:lnSpc>
                <a:spcPct val="110000"/>
              </a:lnSpc>
              <a:buNone/>
            </a:pPr>
            <a:r>
              <a:rPr lang="en-US" sz="2400" b="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2. Language translation </a:t>
            </a:r>
          </a:p>
          <a:p>
            <a:pPr algn="just">
              <a:lnSpc>
                <a:spcPct val="110000"/>
              </a:lnSpc>
              <a:buFont typeface="Wingdings" panose="05000000000000000000" pitchFamily="2" charset="2"/>
              <a:buChar char="Ø"/>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There are as many languages in this world as there are cultures, but not everyone understands all these languages. As our world is now a global village owing to the dawn of technology, we need to communicate with other people who speak a language that might be foreign to us. Natural Language processing helps us by translating the language with all its sentiments. </a:t>
            </a:r>
          </a:p>
        </p:txBody>
      </p:sp>
    </p:spTree>
    <p:extLst>
      <p:ext uri="{BB962C8B-B14F-4D97-AF65-F5344CB8AC3E}">
        <p14:creationId xmlns:p14="http://schemas.microsoft.com/office/powerpoint/2010/main" val="107217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15799" y="336126"/>
            <a:ext cx="10360501" cy="576064"/>
          </a:xfrm>
        </p:spPr>
        <p:txBody>
          <a:bodyPr anchor="b">
            <a:noAutofit/>
          </a:bodyPr>
          <a:lstStyle/>
          <a:p>
            <a:r>
              <a:rPr lang="en-US" sz="4000" b="1" dirty="0"/>
              <a:t>Natural Language Processing Applications: </a:t>
            </a:r>
          </a:p>
        </p:txBody>
      </p:sp>
      <p:sp>
        <p:nvSpPr>
          <p:cNvPr id="14" name="Content Placeholder 13"/>
          <p:cNvSpPr>
            <a:spLocks noGrp="1"/>
          </p:cNvSpPr>
          <p:nvPr>
            <p:ph sz="half" idx="1"/>
          </p:nvPr>
        </p:nvSpPr>
        <p:spPr>
          <a:xfrm>
            <a:off x="815799" y="925378"/>
            <a:ext cx="11041441" cy="5829178"/>
          </a:xfrm>
        </p:spPr>
        <p:txBody>
          <a:bodyPr>
            <a:normAutofit fontScale="92500" lnSpcReduction="10000"/>
          </a:bodyPr>
          <a:lstStyle/>
          <a:p>
            <a:pPr marL="0" indent="0" algn="just">
              <a:lnSpc>
                <a:spcPct val="110000"/>
              </a:lnSpc>
              <a:buNone/>
            </a:pPr>
            <a:r>
              <a:rPr lang="en-US" sz="2400" b="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3. Smart assistants </a:t>
            </a:r>
          </a:p>
          <a:p>
            <a:pPr marL="0" indent="0" algn="just">
              <a:lnSpc>
                <a:spcPct val="110000"/>
              </a:lnSpc>
              <a:buNone/>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In today’s world, every new day brings in a new smart device, making this world smarter and smarter by the day. And this advancement is not just limited to machines. We have advanced enough technology to have smart assistants, such as Siri, Alexa, and Cortana. We can talk to them like we talk to normal human beings, and they even respond to us in the same way.</a:t>
            </a:r>
          </a:p>
          <a:p>
            <a:pPr marL="0" indent="0" algn="just">
              <a:lnSpc>
                <a:spcPct val="110000"/>
              </a:lnSpc>
              <a:buNone/>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4. Document analysis </a:t>
            </a:r>
          </a:p>
          <a:p>
            <a:pPr marL="0" indent="0" algn="just">
              <a:lnSpc>
                <a:spcPct val="110000"/>
              </a:lnSpc>
              <a:buNone/>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Another one of NLP’s applications is document analysis. Companies, colleges, schools, and other such places are always filled to the brim with data, which needs to be sorted out properly, maintained, and searched for. All this could be done using NLP. It not only searches a keyword but also categorizes it according to the instructions and saves us from the long and hectic work of searching for a single person’s information from a pile of files. It is not only limited to this but also helps its user to inform decision-making on claims and risk management. </a:t>
            </a:r>
          </a:p>
        </p:txBody>
      </p:sp>
    </p:spTree>
    <p:extLst>
      <p:ext uri="{BB962C8B-B14F-4D97-AF65-F5344CB8AC3E}">
        <p14:creationId xmlns:p14="http://schemas.microsoft.com/office/powerpoint/2010/main" val="155737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r>
              <a:rPr lang="en-US" b="1"/>
              <a:t>Introduction to Natural Language Processing</a:t>
            </a:r>
          </a:p>
        </p:txBody>
      </p:sp>
      <p:sp>
        <p:nvSpPr>
          <p:cNvPr id="14" name="Content Placeholder 13"/>
          <p:cNvSpPr>
            <a:spLocks noGrp="1"/>
          </p:cNvSpPr>
          <p:nvPr>
            <p:ph sz="half" idx="1"/>
          </p:nvPr>
        </p:nvSpPr>
        <p:spPr>
          <a:xfrm>
            <a:off x="1218883" y="1706880"/>
            <a:ext cx="5078677" cy="4465320"/>
          </a:xfrm>
        </p:spPr>
        <p:txBody>
          <a:bodyPr>
            <a:normAutofit/>
          </a:bodyPr>
          <a:lstStyle/>
          <a:p>
            <a:pPr marL="0" indent="0" algn="just">
              <a:buNone/>
            </a:pPr>
            <a:r>
              <a:rPr lang="en-US" sz="2400" b="0" i="0" dirty="0">
                <a:effectLst/>
              </a:rPr>
              <a:t>Natural language processing (NLP) is the intersection of </a:t>
            </a:r>
            <a:r>
              <a:rPr lang="en-US" sz="2400" b="0" u="none" strike="noStrike" dirty="0">
                <a:effectLst/>
                <a:hlinkClick r:id="rId2">
                  <a:extLst>
                    <a:ext uri="{A12FA001-AC4F-418D-AE19-62706E023703}">
                      <ahyp:hlinkClr xmlns:ahyp="http://schemas.microsoft.com/office/drawing/2018/hyperlinkcolor" val="tx"/>
                    </a:ext>
                  </a:extLst>
                </a:hlinkClick>
              </a:rPr>
              <a:t>computer science</a:t>
            </a:r>
            <a:r>
              <a:rPr lang="en-US" sz="2400" b="0" i="0" dirty="0">
                <a:effectLst/>
              </a:rPr>
              <a:t>, linguistics and </a:t>
            </a:r>
            <a:r>
              <a:rPr lang="en-US" sz="2400" b="0" u="none" strike="noStrike" dirty="0">
                <a:effectLst/>
                <a:hlinkClick r:id="rId3">
                  <a:extLst>
                    <a:ext uri="{A12FA001-AC4F-418D-AE19-62706E023703}">
                      <ahyp:hlinkClr xmlns:ahyp="http://schemas.microsoft.com/office/drawing/2018/hyperlinkcolor" val="tx"/>
                    </a:ext>
                  </a:extLst>
                </a:hlinkClick>
              </a:rPr>
              <a:t>machine learning</a:t>
            </a:r>
            <a:r>
              <a:rPr lang="en-US" sz="2400" b="0" i="0" dirty="0">
                <a:effectLst/>
              </a:rPr>
              <a:t>. The field focuses on communication between computers and humans in natural language and NLP is all about making computers understand and generate human language. </a:t>
            </a:r>
            <a:r>
              <a:rPr lang="en-US" sz="2400" b="0" u="none" strike="noStrike" dirty="0">
                <a:effectLst/>
                <a:hlinkClick r:id="rId4">
                  <a:extLst>
                    <a:ext uri="{A12FA001-AC4F-418D-AE19-62706E023703}">
                      <ahyp:hlinkClr xmlns:ahyp="http://schemas.microsoft.com/office/drawing/2018/hyperlinkcolor" val="tx"/>
                    </a:ext>
                  </a:extLst>
                </a:hlinkClick>
              </a:rPr>
              <a:t>Applications of NLP</a:t>
            </a:r>
            <a:r>
              <a:rPr lang="en-US" sz="2400" b="0" i="0" dirty="0">
                <a:effectLst/>
              </a:rPr>
              <a:t> techniques include </a:t>
            </a:r>
            <a:r>
              <a:rPr lang="en-US" sz="2400" b="0" u="none" strike="noStrike" dirty="0">
                <a:effectLst/>
                <a:hlinkClick r:id="rId5">
                  <a:extLst>
                    <a:ext uri="{A12FA001-AC4F-418D-AE19-62706E023703}">
                      <ahyp:hlinkClr xmlns:ahyp="http://schemas.microsoft.com/office/drawing/2018/hyperlinkcolor" val="tx"/>
                    </a:ext>
                  </a:extLst>
                </a:hlinkClick>
              </a:rPr>
              <a:t>voice assistants</a:t>
            </a:r>
            <a:r>
              <a:rPr lang="en-US" sz="2400" b="0" i="0" dirty="0">
                <a:effectLst/>
              </a:rPr>
              <a:t> like Amazon’s Alexa and Apple’s Siri, but also things like machine translation and text-filtering.</a:t>
            </a:r>
            <a:endParaRPr lang="en-US" sz="2400" dirty="0"/>
          </a:p>
        </p:txBody>
      </p:sp>
      <p:pic>
        <p:nvPicPr>
          <p:cNvPr id="2" name="Picture 1">
            <a:extLst>
              <a:ext uri="{FF2B5EF4-FFF2-40B4-BE49-F238E27FC236}">
                <a16:creationId xmlns:a16="http://schemas.microsoft.com/office/drawing/2014/main" id="{7AB17BB5-B68C-4D0B-8B2D-90E243F38AA6}"/>
              </a:ext>
            </a:extLst>
          </p:cNvPr>
          <p:cNvPicPr>
            <a:picLocks noChangeAspect="1"/>
          </p:cNvPicPr>
          <p:nvPr/>
        </p:nvPicPr>
        <p:blipFill>
          <a:blip r:embed="rId6"/>
          <a:stretch>
            <a:fillRect/>
          </a:stretch>
        </p:blipFill>
        <p:spPr>
          <a:xfrm>
            <a:off x="6702182" y="1706880"/>
            <a:ext cx="4675727" cy="4465320"/>
          </a:xfrm>
          <a:prstGeom prst="rect">
            <a:avLst/>
          </a:prstGeom>
          <a:noFill/>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15799" y="336126"/>
            <a:ext cx="10360501" cy="576064"/>
          </a:xfrm>
        </p:spPr>
        <p:txBody>
          <a:bodyPr anchor="b">
            <a:noAutofit/>
          </a:bodyPr>
          <a:lstStyle/>
          <a:p>
            <a:r>
              <a:rPr lang="en-US" sz="4000" b="1" dirty="0"/>
              <a:t>Natural Language Processing Applications: </a:t>
            </a:r>
          </a:p>
        </p:txBody>
      </p:sp>
      <p:sp>
        <p:nvSpPr>
          <p:cNvPr id="14" name="Content Placeholder 13"/>
          <p:cNvSpPr>
            <a:spLocks noGrp="1"/>
          </p:cNvSpPr>
          <p:nvPr>
            <p:ph sz="half" idx="1"/>
          </p:nvPr>
        </p:nvSpPr>
        <p:spPr>
          <a:xfrm>
            <a:off x="815799" y="925378"/>
            <a:ext cx="11041441" cy="5829178"/>
          </a:xfrm>
        </p:spPr>
        <p:txBody>
          <a:bodyPr>
            <a:normAutofit fontScale="92500"/>
          </a:bodyPr>
          <a:lstStyle/>
          <a:p>
            <a:pPr marL="0" indent="0" algn="just">
              <a:lnSpc>
                <a:spcPct val="110000"/>
              </a:lnSpc>
              <a:buNone/>
            </a:pPr>
            <a:r>
              <a:rPr lang="en-US" sz="2400" b="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5. Online searches </a:t>
            </a:r>
          </a:p>
          <a:p>
            <a:pPr marL="0" indent="0" algn="just">
              <a:lnSpc>
                <a:spcPct val="110000"/>
              </a:lnSpc>
              <a:buNone/>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In this world full of challenges and puzzles, we must constantly find our way by getting the required information from available sources. One of the most extensive information sources is the internet. We type what we want to search and checkmate! We have got what we wanted. But have you ever thought about how you get these results even when you do not know the exact keywords you need to search for the needed information? Well, the answer is obvious.</a:t>
            </a:r>
          </a:p>
          <a:p>
            <a:pPr marL="0" indent="0" algn="just">
              <a:lnSpc>
                <a:spcPct val="110000"/>
              </a:lnSpc>
              <a:buNone/>
            </a:pPr>
            <a:r>
              <a:rPr lang="en-US" sz="2400" b="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 6. Predictive text </a:t>
            </a:r>
          </a:p>
          <a:p>
            <a:pPr marL="0" indent="0" algn="just">
              <a:lnSpc>
                <a:spcPct val="110000"/>
              </a:lnSpc>
              <a:buNone/>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A similar application to online searches is predictive text. It is something we use whenever we type anything on our smartphones. Whenever we type a few letters on the screen, the keyboard gives us suggestions about what that word might be and when we have written a few words, it starts suggesting what the next word could be. These predictive texts might be a little off in the beginning.</a:t>
            </a:r>
          </a:p>
        </p:txBody>
      </p:sp>
    </p:spTree>
    <p:extLst>
      <p:ext uri="{BB962C8B-B14F-4D97-AF65-F5344CB8AC3E}">
        <p14:creationId xmlns:p14="http://schemas.microsoft.com/office/powerpoint/2010/main" val="90762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15799" y="336126"/>
            <a:ext cx="10360501" cy="576064"/>
          </a:xfrm>
        </p:spPr>
        <p:txBody>
          <a:bodyPr anchor="b">
            <a:noAutofit/>
          </a:bodyPr>
          <a:lstStyle/>
          <a:p>
            <a:r>
              <a:rPr lang="en-US" sz="4000" b="1" dirty="0"/>
              <a:t>Natural Language Processing Applications: </a:t>
            </a:r>
          </a:p>
        </p:txBody>
      </p:sp>
      <p:sp>
        <p:nvSpPr>
          <p:cNvPr id="14" name="Content Placeholder 13"/>
          <p:cNvSpPr>
            <a:spLocks noGrp="1"/>
          </p:cNvSpPr>
          <p:nvPr>
            <p:ph sz="half" idx="1"/>
          </p:nvPr>
        </p:nvSpPr>
        <p:spPr>
          <a:xfrm>
            <a:off x="815799" y="925378"/>
            <a:ext cx="11041441" cy="5829178"/>
          </a:xfrm>
        </p:spPr>
        <p:txBody>
          <a:bodyPr>
            <a:normAutofit fontScale="92500" lnSpcReduction="10000"/>
          </a:bodyPr>
          <a:lstStyle/>
          <a:p>
            <a:pPr marL="0" indent="0" algn="just">
              <a:lnSpc>
                <a:spcPct val="110000"/>
              </a:lnSpc>
              <a:buNone/>
            </a:pPr>
            <a:r>
              <a:rPr lang="en-US" sz="2400" b="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7. Automatic summarization </a:t>
            </a:r>
          </a:p>
          <a:p>
            <a:pPr marL="0" indent="0" algn="just">
              <a:lnSpc>
                <a:spcPct val="110000"/>
              </a:lnSpc>
              <a:buNone/>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With the increasing inventions and innovations, data has also increased. This increase in data has also expanded the scope of data processing. Still, manual data processing is time taking and is prone to error. NLP has a solution for that, too, it can not only summarize the meaning of information, but it can also understand the emotional meaning hidden in the information. Thus, making the summarization process quick and impeccable. </a:t>
            </a:r>
          </a:p>
          <a:p>
            <a:pPr marL="0" indent="0" algn="just">
              <a:lnSpc>
                <a:spcPct val="110000"/>
              </a:lnSpc>
              <a:buNone/>
            </a:pPr>
            <a:r>
              <a:rPr lang="en-US" sz="2400" b="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 8. Sentiment analysis </a:t>
            </a:r>
          </a:p>
          <a:p>
            <a:pPr marL="0" indent="0" algn="just">
              <a:lnSpc>
                <a:spcPct val="110000"/>
              </a:lnSpc>
              <a:buNone/>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The daily conversations, the posted content and comments, book, restaurant, and product reviews, hence almost all the conversations and texts are full of emotions. Understanding these emotions is as important as understanding the word-to-word meaning. We as humans can interpret emotional sentiments in writings and conversations, but with the help of natural language processing, computer systems can also understand the sentiments of a text along with its literal meaning. </a:t>
            </a:r>
          </a:p>
        </p:txBody>
      </p:sp>
    </p:spTree>
    <p:extLst>
      <p:ext uri="{BB962C8B-B14F-4D97-AF65-F5344CB8AC3E}">
        <p14:creationId xmlns:p14="http://schemas.microsoft.com/office/powerpoint/2010/main" val="270831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15799" y="336126"/>
            <a:ext cx="10360501" cy="576064"/>
          </a:xfrm>
        </p:spPr>
        <p:txBody>
          <a:bodyPr anchor="b">
            <a:noAutofit/>
          </a:bodyPr>
          <a:lstStyle/>
          <a:p>
            <a:r>
              <a:rPr lang="en-US" sz="4000" b="1" dirty="0"/>
              <a:t>Natural Language Processing Applications: </a:t>
            </a:r>
          </a:p>
        </p:txBody>
      </p:sp>
      <p:sp>
        <p:nvSpPr>
          <p:cNvPr id="14" name="Content Placeholder 13"/>
          <p:cNvSpPr>
            <a:spLocks noGrp="1"/>
          </p:cNvSpPr>
          <p:nvPr>
            <p:ph sz="half" idx="1"/>
          </p:nvPr>
        </p:nvSpPr>
        <p:spPr>
          <a:xfrm>
            <a:off x="815799" y="925378"/>
            <a:ext cx="11041441" cy="5829178"/>
          </a:xfrm>
        </p:spPr>
        <p:txBody>
          <a:bodyPr>
            <a:normAutofit fontScale="92500" lnSpcReduction="10000"/>
          </a:bodyPr>
          <a:lstStyle/>
          <a:p>
            <a:pPr marL="0" indent="0" algn="just">
              <a:lnSpc>
                <a:spcPct val="110000"/>
              </a:lnSpc>
              <a:buNone/>
            </a:pPr>
            <a:r>
              <a:rPr lang="en-US" sz="2400" b="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 9. Chatbots  </a:t>
            </a:r>
          </a:p>
          <a:p>
            <a:pPr marL="0" indent="0" algn="just">
              <a:lnSpc>
                <a:spcPct val="110000"/>
              </a:lnSpc>
              <a:buNone/>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With the increase in technology, everything has been digitalized, from studying to shopping, booking tickets, and customer service. Instead of waiting a long time to get some short and instant answers, the chatbot replies instantly and accurately. NLP gives these chatbots conversational capabilities, which help them respond appropriately to the customer’s needs instead of just bare-bones replies</a:t>
            </a:r>
            <a:r>
              <a:rPr lang="en-US" sz="2400" b="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a:t>
            </a:r>
          </a:p>
          <a:p>
            <a:pPr marL="0" indent="0" algn="just">
              <a:lnSpc>
                <a:spcPct val="110000"/>
              </a:lnSpc>
              <a:buNone/>
            </a:pPr>
            <a:r>
              <a:rPr lang="en-US" sz="2400" b="1"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 10. Social media monitoring   </a:t>
            </a:r>
          </a:p>
          <a:p>
            <a:pPr marL="0" indent="0" algn="just">
              <a:lnSpc>
                <a:spcPct val="110000"/>
              </a:lnSpc>
              <a:buNone/>
            </a:pPr>
            <a:r>
              <a:rPr lang="en-US" sz="2400"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rPr>
              <a:t>Nowadays, every other person has a social media account where they share their thoughts, likes, dislikes, experiences, etc., which tells a lot about the individuals. We do not only find information about individuals but also about the products and services. The relevant companies can process this data to get information about their products and services to improve or amend them. NLP comes into play here. It enables the computer system to understand unstructured social media data, analyze it and produce the required results in a valuable form for companies.</a:t>
            </a:r>
          </a:p>
        </p:txBody>
      </p:sp>
    </p:spTree>
    <p:extLst>
      <p:ext uri="{BB962C8B-B14F-4D97-AF65-F5344CB8AC3E}">
        <p14:creationId xmlns:p14="http://schemas.microsoft.com/office/powerpoint/2010/main" val="96169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3" y="274637"/>
            <a:ext cx="10360501" cy="1223963"/>
          </a:xfrm>
        </p:spPr>
        <p:txBody>
          <a:bodyPr anchor="b">
            <a:normAutofit/>
          </a:bodyPr>
          <a:lstStyle/>
          <a:p>
            <a:pPr algn="ctr"/>
            <a:r>
              <a:rPr lang="en-US" b="1" cap="all" dirty="0">
                <a:solidFill>
                  <a:srgbClr val="EB38A6"/>
                </a:solidFill>
                <a:effectLst/>
                <a:latin typeface="Barlow Condensed" panose="00000506000000000000" pitchFamily="2" charset="0"/>
              </a:rPr>
              <a:t>WHAT IS NATURAL LANGUAGE PROCESSING?</a:t>
            </a:r>
            <a:br>
              <a:rPr lang="en-US" b="1" cap="all" dirty="0">
                <a:solidFill>
                  <a:srgbClr val="EB38A6"/>
                </a:solidFill>
                <a:effectLst/>
                <a:latin typeface="Barlow Condensed" panose="00000506000000000000" pitchFamily="2" charset="0"/>
              </a:rPr>
            </a:br>
            <a:endParaRPr lang="en-US" b="1" dirty="0"/>
          </a:p>
        </p:txBody>
      </p:sp>
      <p:sp>
        <p:nvSpPr>
          <p:cNvPr id="14" name="Content Placeholder 13"/>
          <p:cNvSpPr>
            <a:spLocks noGrp="1"/>
          </p:cNvSpPr>
          <p:nvPr>
            <p:ph sz="half" idx="1"/>
          </p:nvPr>
        </p:nvSpPr>
        <p:spPr>
          <a:xfrm>
            <a:off x="1000951" y="1196340"/>
            <a:ext cx="5078677" cy="4465320"/>
          </a:xfrm>
        </p:spPr>
        <p:txBody>
          <a:bodyPr>
            <a:noAutofit/>
          </a:bodyPr>
          <a:lstStyle/>
          <a:p>
            <a:pPr marL="0" indent="0" algn="just">
              <a:buNone/>
            </a:pPr>
            <a:r>
              <a:rPr lang="en-US" sz="3200" b="0" i="0" dirty="0">
                <a:effectLst/>
              </a:rPr>
              <a:t>Natural language processing studies interactions between humans and computers to find ways for computers to process written and spoken words similar to how humans do. The field blends computer science, linguistics and machine learning.</a:t>
            </a:r>
            <a:endParaRPr lang="en-US" sz="3200" dirty="0"/>
          </a:p>
        </p:txBody>
      </p:sp>
      <p:pic>
        <p:nvPicPr>
          <p:cNvPr id="3" name="Picture 2">
            <a:extLst>
              <a:ext uri="{FF2B5EF4-FFF2-40B4-BE49-F238E27FC236}">
                <a16:creationId xmlns:a16="http://schemas.microsoft.com/office/drawing/2014/main" id="{BA66AAF2-7C07-200F-45F5-4C7264D0295F}"/>
              </a:ext>
            </a:extLst>
          </p:cNvPr>
          <p:cNvPicPr>
            <a:picLocks noChangeAspect="1"/>
          </p:cNvPicPr>
          <p:nvPr/>
        </p:nvPicPr>
        <p:blipFill>
          <a:blip r:embed="rId2"/>
          <a:stretch>
            <a:fillRect/>
          </a:stretch>
        </p:blipFill>
        <p:spPr>
          <a:xfrm>
            <a:off x="6742484" y="1700808"/>
            <a:ext cx="5102577" cy="3001516"/>
          </a:xfrm>
          <a:prstGeom prst="rect">
            <a:avLst/>
          </a:prstGeom>
        </p:spPr>
      </p:pic>
    </p:spTree>
    <p:extLst>
      <p:ext uri="{BB962C8B-B14F-4D97-AF65-F5344CB8AC3E}">
        <p14:creationId xmlns:p14="http://schemas.microsoft.com/office/powerpoint/2010/main" val="129239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7828" y="440754"/>
            <a:ext cx="10360501" cy="1223963"/>
          </a:xfrm>
        </p:spPr>
        <p:txBody>
          <a:bodyPr anchor="b">
            <a:noAutofit/>
          </a:bodyPr>
          <a:lstStyle/>
          <a:p>
            <a:r>
              <a:rPr lang="en-US" sz="4800" b="1" dirty="0"/>
              <a:t>NLP is divided into three parts:</a:t>
            </a:r>
            <a:br>
              <a:rPr lang="en-US" sz="4800" b="1" dirty="0"/>
            </a:br>
            <a:endParaRPr lang="en-US" sz="4800" b="1" dirty="0"/>
          </a:p>
        </p:txBody>
      </p:sp>
      <p:sp>
        <p:nvSpPr>
          <p:cNvPr id="14" name="Content Placeholder 13"/>
          <p:cNvSpPr>
            <a:spLocks noGrp="1"/>
          </p:cNvSpPr>
          <p:nvPr>
            <p:ph sz="half" idx="1"/>
          </p:nvPr>
        </p:nvSpPr>
        <p:spPr>
          <a:xfrm>
            <a:off x="1341884" y="1052735"/>
            <a:ext cx="10513168" cy="3528565"/>
          </a:xfrm>
        </p:spPr>
        <p:txBody>
          <a:bodyPr>
            <a:normAutofit fontScale="85000" lnSpcReduction="20000"/>
          </a:bodyPr>
          <a:lstStyle/>
          <a:p>
            <a:pPr marL="0" indent="0" algn="just">
              <a:lnSpc>
                <a:spcPct val="110000"/>
              </a:lnSpc>
              <a:buNone/>
            </a:pPr>
            <a:r>
              <a:rPr lang="en-US" sz="4000" b="1" dirty="0">
                <a:latin typeface="Tahoma" panose="020B0604030504040204" pitchFamily="34" charset="0"/>
                <a:ea typeface="Tahoma" panose="020B0604030504040204" pitchFamily="34" charset="0"/>
                <a:cs typeface="Tahoma" panose="020B0604030504040204" pitchFamily="34" charset="0"/>
              </a:rPr>
              <a:t>Speech recognition </a:t>
            </a:r>
            <a:r>
              <a:rPr lang="en-US" sz="4000" dirty="0">
                <a:latin typeface="Tahoma" panose="020B0604030504040204" pitchFamily="34" charset="0"/>
                <a:ea typeface="Tahoma" panose="020B0604030504040204" pitchFamily="34" charset="0"/>
                <a:cs typeface="Tahoma" panose="020B0604030504040204" pitchFamily="34" charset="0"/>
              </a:rPr>
              <a:t>— the translation of spoken language into text.</a:t>
            </a:r>
          </a:p>
          <a:p>
            <a:pPr marL="0" indent="0" algn="just">
              <a:lnSpc>
                <a:spcPct val="110000"/>
              </a:lnSpc>
              <a:buNone/>
            </a:pPr>
            <a:r>
              <a:rPr lang="en-US" sz="4000" b="1" dirty="0">
                <a:latin typeface="Tahoma" panose="020B0604030504040204" pitchFamily="34" charset="0"/>
                <a:ea typeface="Tahoma" panose="020B0604030504040204" pitchFamily="34" charset="0"/>
                <a:cs typeface="Tahoma" panose="020B0604030504040204" pitchFamily="34" charset="0"/>
              </a:rPr>
              <a:t>Natural language understanding </a:t>
            </a:r>
            <a:r>
              <a:rPr lang="en-US" sz="4000" dirty="0">
                <a:latin typeface="Tahoma" panose="020B0604030504040204" pitchFamily="34" charset="0"/>
                <a:ea typeface="Tahoma" panose="020B0604030504040204" pitchFamily="34" charset="0"/>
                <a:cs typeface="Tahoma" panose="020B0604030504040204" pitchFamily="34" charset="0"/>
              </a:rPr>
              <a:t>— a computer’s ability to understand language.</a:t>
            </a:r>
          </a:p>
          <a:p>
            <a:pPr marL="0" indent="0" algn="just">
              <a:lnSpc>
                <a:spcPct val="110000"/>
              </a:lnSpc>
              <a:buNone/>
            </a:pPr>
            <a:r>
              <a:rPr lang="en-US" sz="4000" b="1" dirty="0">
                <a:latin typeface="Tahoma" panose="020B0604030504040204" pitchFamily="34" charset="0"/>
                <a:ea typeface="Tahoma" panose="020B0604030504040204" pitchFamily="34" charset="0"/>
                <a:cs typeface="Tahoma" panose="020B0604030504040204" pitchFamily="34" charset="0"/>
              </a:rPr>
              <a:t>Natural language generation </a:t>
            </a:r>
            <a:r>
              <a:rPr lang="en-US" sz="4000" dirty="0">
                <a:latin typeface="Tahoma" panose="020B0604030504040204" pitchFamily="34" charset="0"/>
                <a:ea typeface="Tahoma" panose="020B0604030504040204" pitchFamily="34" charset="0"/>
                <a:cs typeface="Tahoma" panose="020B0604030504040204" pitchFamily="34" charset="0"/>
              </a:rPr>
              <a:t>— the generation of natural language by a computer.</a:t>
            </a:r>
          </a:p>
        </p:txBody>
      </p:sp>
    </p:spTree>
    <p:extLst>
      <p:ext uri="{BB962C8B-B14F-4D97-AF65-F5344CB8AC3E}">
        <p14:creationId xmlns:p14="http://schemas.microsoft.com/office/powerpoint/2010/main" val="382717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60929" y="260648"/>
            <a:ext cx="10360501" cy="1223963"/>
          </a:xfrm>
        </p:spPr>
        <p:txBody>
          <a:bodyPr anchor="b">
            <a:noAutofit/>
          </a:bodyPr>
          <a:lstStyle/>
          <a:p>
            <a:pPr algn="ctr"/>
            <a:r>
              <a:rPr lang="en-US" sz="6600" b="1" dirty="0"/>
              <a:t>“Pope’s baby steps on gays*”</a:t>
            </a:r>
          </a:p>
        </p:txBody>
      </p:sp>
      <p:sp>
        <p:nvSpPr>
          <p:cNvPr id="14" name="Content Placeholder 13"/>
          <p:cNvSpPr>
            <a:spLocks noGrp="1"/>
          </p:cNvSpPr>
          <p:nvPr>
            <p:ph sz="half" idx="1"/>
          </p:nvPr>
        </p:nvSpPr>
        <p:spPr>
          <a:xfrm>
            <a:off x="1197868" y="1628800"/>
            <a:ext cx="10513168" cy="4464496"/>
          </a:xfrm>
        </p:spPr>
        <p:txBody>
          <a:bodyPr>
            <a:normAutofit/>
          </a:bodyPr>
          <a:lstStyle/>
          <a:p>
            <a:pPr algn="just">
              <a:lnSpc>
                <a:spcPct val="110000"/>
              </a:lnSpc>
              <a:buFont typeface="Wingdings" panose="05000000000000000000" pitchFamily="2" charset="2"/>
              <a:buChar char="Ø"/>
            </a:pPr>
            <a:r>
              <a:rPr lang="en-US" b="0" i="0" dirty="0">
                <a:solidFill>
                  <a:srgbClr val="9AA0A6"/>
                </a:solidFill>
                <a:effectLst/>
                <a:latin typeface="arial" panose="020B0604020202020204" pitchFamily="34" charset="0"/>
              </a:rPr>
              <a:t> </a:t>
            </a:r>
            <a:r>
              <a:rPr lang="en-US" b="0" i="0" dirty="0">
                <a:effectLst/>
                <a:latin typeface="arial" panose="020B0604020202020204" pitchFamily="34" charset="0"/>
              </a:rPr>
              <a:t>If we take ‘baby’ as a noun, attach it with ‘pope’ to form a noun compound and take ‘steps’ as a verb, we get that funny meaning!</a:t>
            </a:r>
          </a:p>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If we make a noun compound baby-steps, it gives the intended meaning</a:t>
            </a:r>
          </a:p>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Gay people should be forgiven their sins like other people,</a:t>
            </a:r>
          </a:p>
        </p:txBody>
      </p:sp>
    </p:spTree>
    <p:extLst>
      <p:ext uri="{BB962C8B-B14F-4D97-AF65-F5344CB8AC3E}">
        <p14:creationId xmlns:p14="http://schemas.microsoft.com/office/powerpoint/2010/main" val="1759799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anim calcmode="lin" valueType="num">
                                      <p:cBhvr>
                                        <p:cTn id="8"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Effect transition="in" filter="fade">
                                      <p:cBhvr>
                                        <p:cTn id="14" dur="1000"/>
                                        <p:tgtEl>
                                          <p:spTgt spid="14">
                                            <p:txEl>
                                              <p:pRg st="1" end="1"/>
                                            </p:txEl>
                                          </p:spTgt>
                                        </p:tgtEl>
                                      </p:cBhvr>
                                    </p:animEffect>
                                    <p:anim calcmode="lin" valueType="num">
                                      <p:cBhvr>
                                        <p:cTn id="15"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Effect transition="in" filter="fade">
                                      <p:cBhvr>
                                        <p:cTn id="21" dur="1000"/>
                                        <p:tgtEl>
                                          <p:spTgt spid="14">
                                            <p:txEl>
                                              <p:pRg st="2" end="2"/>
                                            </p:txEl>
                                          </p:spTgt>
                                        </p:tgtEl>
                                      </p:cBhvr>
                                    </p:animEffect>
                                    <p:anim calcmode="lin" valueType="num">
                                      <p:cBhvr>
                                        <p:cTn id="22"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7828" y="440754"/>
            <a:ext cx="10360501" cy="1223963"/>
          </a:xfrm>
        </p:spPr>
        <p:txBody>
          <a:bodyPr anchor="b">
            <a:noAutofit/>
          </a:bodyPr>
          <a:lstStyle/>
          <a:p>
            <a:r>
              <a:rPr lang="en-US" sz="4800" b="1" dirty="0"/>
              <a:t> Why Natural Language Processing Is Difficult</a:t>
            </a:r>
          </a:p>
        </p:txBody>
      </p:sp>
      <p:sp>
        <p:nvSpPr>
          <p:cNvPr id="14" name="Content Placeholder 13"/>
          <p:cNvSpPr>
            <a:spLocks noGrp="1"/>
          </p:cNvSpPr>
          <p:nvPr>
            <p:ph sz="half" idx="1"/>
          </p:nvPr>
        </p:nvSpPr>
        <p:spPr>
          <a:xfrm>
            <a:off x="1053852" y="1844824"/>
            <a:ext cx="10513168" cy="4464496"/>
          </a:xfrm>
        </p:spPr>
        <p:txBody>
          <a:bodyPr>
            <a:normAutofit/>
          </a:bodyPr>
          <a:lstStyle/>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Human language is special for several reasons specifically in constructing to convey the speaker/writer’s meaning. </a:t>
            </a:r>
          </a:p>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Human Language is  is all about symbols. According to Chris Manning, a machine learning professor at Stanford, it is a discrete, symbolic, categorical signaling system</a:t>
            </a:r>
          </a:p>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The encoding by the human brain is a continuous pattern of activation by which the symbols are transmitted via continuous signals of sound and vision.</a:t>
            </a:r>
          </a:p>
        </p:txBody>
      </p:sp>
    </p:spTree>
    <p:extLst>
      <p:ext uri="{BB962C8B-B14F-4D97-AF65-F5344CB8AC3E}">
        <p14:creationId xmlns:p14="http://schemas.microsoft.com/office/powerpoint/2010/main" val="73950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7828" y="440754"/>
            <a:ext cx="10360501" cy="1223963"/>
          </a:xfrm>
        </p:spPr>
        <p:txBody>
          <a:bodyPr anchor="b">
            <a:noAutofit/>
          </a:bodyPr>
          <a:lstStyle/>
          <a:p>
            <a:r>
              <a:rPr lang="en-US" sz="4800" b="1" dirty="0"/>
              <a:t> Why Natural Language Processing Is Difficult</a:t>
            </a:r>
          </a:p>
        </p:txBody>
      </p:sp>
      <p:sp>
        <p:nvSpPr>
          <p:cNvPr id="14" name="Content Placeholder 13"/>
          <p:cNvSpPr>
            <a:spLocks noGrp="1"/>
          </p:cNvSpPr>
          <p:nvPr>
            <p:ph sz="half" idx="1"/>
          </p:nvPr>
        </p:nvSpPr>
        <p:spPr>
          <a:xfrm>
            <a:off x="1053852" y="1844824"/>
            <a:ext cx="10513168" cy="4464496"/>
          </a:xfrm>
        </p:spPr>
        <p:txBody>
          <a:bodyPr>
            <a:normAutofit fontScale="92500" lnSpcReduction="10000"/>
          </a:bodyPr>
          <a:lstStyle/>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Understanding human language is considered a difficult task due to its complexity. For example, there are an infinite number of different ways to arrange words in a sentence. Also, words can have several meanings and contextual information is necessary to correctly interpret sentences.</a:t>
            </a:r>
          </a:p>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Every language is more or less unique and ambiguous. Just take a look at the following newspaper headline “The Pope’s baby steps on gays.” This sentence clearly has two very different interpretations, which is a pretty good example of the challenges in natural language processing.</a:t>
            </a:r>
          </a:p>
        </p:txBody>
      </p:sp>
    </p:spTree>
    <p:extLst>
      <p:ext uri="{BB962C8B-B14F-4D97-AF65-F5344CB8AC3E}">
        <p14:creationId xmlns:p14="http://schemas.microsoft.com/office/powerpoint/2010/main" val="176852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1" y="512762"/>
            <a:ext cx="10360501" cy="1223963"/>
          </a:xfrm>
        </p:spPr>
        <p:txBody>
          <a:bodyPr anchor="b">
            <a:noAutofit/>
          </a:bodyPr>
          <a:lstStyle/>
          <a:p>
            <a:r>
              <a:rPr lang="en-US" sz="5400" b="1" dirty="0"/>
              <a:t> Natural Language Processing Techniques for Understanding Text</a:t>
            </a:r>
          </a:p>
        </p:txBody>
      </p:sp>
      <p:sp>
        <p:nvSpPr>
          <p:cNvPr id="14" name="Content Placeholder 13"/>
          <p:cNvSpPr>
            <a:spLocks noGrp="1"/>
          </p:cNvSpPr>
          <p:nvPr>
            <p:ph sz="half" idx="1"/>
          </p:nvPr>
        </p:nvSpPr>
        <p:spPr>
          <a:xfrm>
            <a:off x="939093" y="1628800"/>
            <a:ext cx="10513168" cy="4464496"/>
          </a:xfrm>
        </p:spPr>
        <p:txBody>
          <a:bodyPr>
            <a:normAutofit/>
          </a:bodyPr>
          <a:lstStyle/>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Parsing</a:t>
            </a:r>
          </a:p>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Stemming</a:t>
            </a:r>
          </a:p>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Text Segmentation</a:t>
            </a:r>
          </a:p>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Named Entity Recognition</a:t>
            </a:r>
          </a:p>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Relationship Extraction</a:t>
            </a:r>
          </a:p>
          <a:p>
            <a:pPr algn="just">
              <a:lnSpc>
                <a:spcPct val="110000"/>
              </a:lnSpc>
              <a:buFont typeface="Wingdings" panose="05000000000000000000" pitchFamily="2" charset="2"/>
              <a:buChar char="Ø"/>
            </a:pPr>
            <a:r>
              <a:rPr lang="en-US" dirty="0">
                <a:latin typeface="Tahoma" panose="020B0604030504040204" pitchFamily="34" charset="0"/>
                <a:ea typeface="Tahoma" panose="020B0604030504040204" pitchFamily="34" charset="0"/>
                <a:cs typeface="Tahoma" panose="020B0604030504040204" pitchFamily="34" charset="0"/>
              </a:rPr>
              <a:t>Sentiment Analysis</a:t>
            </a:r>
            <a:endParaRPr lang="en-US" dirty="0">
              <a:solidFill>
                <a:schemeClr val="tx2">
                  <a:lumMod val="60000"/>
                  <a:lumOff val="4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4942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297</TotalTime>
  <Words>3500</Words>
  <Application>Microsoft Office PowerPoint</Application>
  <PresentationFormat>Custom</PresentationFormat>
  <Paragraphs>174</Paragraphs>
  <Slides>32</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Arial</vt:lpstr>
      <vt:lpstr>Barlow Condensed</vt:lpstr>
      <vt:lpstr>Calibri</vt:lpstr>
      <vt:lpstr>Georgia</vt:lpstr>
      <vt:lpstr>Lexend Deca</vt:lpstr>
      <vt:lpstr>Tahoma</vt:lpstr>
      <vt:lpstr>Wingdings</vt:lpstr>
      <vt:lpstr>Tech 16x9</vt:lpstr>
      <vt:lpstr>Natural Language Processing </vt:lpstr>
      <vt:lpstr>Introduction to Natural Language Processing</vt:lpstr>
      <vt:lpstr>Introduction to Natural Language Processing</vt:lpstr>
      <vt:lpstr>WHAT IS NATURAL LANGUAGE PROCESSING? </vt:lpstr>
      <vt:lpstr>NLP is divided into three parts: </vt:lpstr>
      <vt:lpstr>“Pope’s baby steps on gays*”</vt:lpstr>
      <vt:lpstr> Why Natural Language Processing Is Difficult</vt:lpstr>
      <vt:lpstr> Why Natural Language Processing Is Difficult</vt:lpstr>
      <vt:lpstr> Natural Language Processing Techniques for Understanding Text</vt:lpstr>
      <vt:lpstr>PARSING</vt:lpstr>
      <vt:lpstr>PARSING</vt:lpstr>
      <vt:lpstr>STEMMING</vt:lpstr>
      <vt:lpstr>STEMMING</vt:lpstr>
      <vt:lpstr>TEXT SEGMENTATION</vt:lpstr>
      <vt:lpstr>NAMED ENTITY RECOGNITION</vt:lpstr>
      <vt:lpstr>RELATIONSHIP EXTRACTION</vt:lpstr>
      <vt:lpstr>SENTIMENT ANALYSIS</vt:lpstr>
      <vt:lpstr>Syntactic and Semantic Analysis</vt:lpstr>
      <vt:lpstr>SYNTACTIC ANALYSIS</vt:lpstr>
      <vt:lpstr>The process of syntactic analysis typically involves the following steps:</vt:lpstr>
      <vt:lpstr>SEMANTIC ANALYSIS</vt:lpstr>
      <vt:lpstr>Semantic analysis encompasses various subtasks, including:</vt:lpstr>
      <vt:lpstr>Benefits of Natural Language Processing</vt:lpstr>
      <vt:lpstr>Benefits of Natural Language Processing</vt:lpstr>
      <vt:lpstr>NLP Use Cases</vt:lpstr>
      <vt:lpstr>NLP Use Cases</vt:lpstr>
      <vt:lpstr>PowerPoint Presentation</vt:lpstr>
      <vt:lpstr>Natural Language Processing Applications: </vt:lpstr>
      <vt:lpstr>Natural Language Processing Applications: </vt:lpstr>
      <vt:lpstr>Natural Language Processing Applications: </vt:lpstr>
      <vt:lpstr>Natural Language Processing Applications: </vt:lpstr>
      <vt:lpstr>Natural Language Processing Applications: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Jaypee Divinaflor</dc:creator>
  <cp:lastModifiedBy>Jaypee Divinaflor</cp:lastModifiedBy>
  <cp:revision>1</cp:revision>
  <dcterms:created xsi:type="dcterms:W3CDTF">2024-01-23T03:19:07Z</dcterms:created>
  <dcterms:modified xsi:type="dcterms:W3CDTF">2024-02-04T07:04:15Z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