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4"/>
  </p:notesMasterIdLst>
  <p:sldIdLst>
    <p:sldId id="342" r:id="rId2"/>
    <p:sldId id="278" r:id="rId3"/>
    <p:sldId id="257" r:id="rId4"/>
    <p:sldId id="262" r:id="rId5"/>
    <p:sldId id="258" r:id="rId6"/>
    <p:sldId id="344" r:id="rId7"/>
    <p:sldId id="273" r:id="rId8"/>
    <p:sldId id="260" r:id="rId9"/>
    <p:sldId id="343" r:id="rId10"/>
    <p:sldId id="274" r:id="rId11"/>
    <p:sldId id="275" r:id="rId12"/>
    <p:sldId id="286" r:id="rId13"/>
  </p:sldIdLst>
  <p:sldSz cx="9144000" cy="5143500" type="screen16x9"/>
  <p:notesSz cx="6858000" cy="9144000"/>
  <p:embeddedFontLst>
    <p:embeddedFont>
      <p:font typeface="Anonymous Pro" panose="020B0604020202020204" charset="0"/>
      <p:regular r:id="rId15"/>
      <p:bold r:id="rId16"/>
      <p:italic r:id="rId17"/>
      <p:boldItalic r:id="rId18"/>
    </p:embeddedFont>
    <p:embeddedFont>
      <p:font typeface="Coming Soon" panose="020B0604020202020204" charset="0"/>
      <p:regular r:id="rId19"/>
    </p:embeddedFont>
    <p:embeddedFont>
      <p:font typeface="Concert One" panose="020B0604020202020204" charset="0"/>
      <p:regular r:id="rId20"/>
    </p:embeddedFont>
    <p:embeddedFont>
      <p:font typeface="Roboto Mono" panose="020B0604020202020204" charset="0"/>
      <p:regular r:id="rId21"/>
      <p:bold r:id="rId22"/>
      <p:italic r:id="rId23"/>
      <p:boldItalic r:id="rId24"/>
    </p:embeddedFont>
    <p:embeddedFont>
      <p:font typeface="Roboto Mono Medium"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C12077-3E96-4D9E-BAEF-1E2EA4C6DC65}">
  <a:tblStyle styleId="{E9C12077-3E96-4D9E-BAEF-1E2EA4C6DC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5" d="100"/>
          <a:sy n="195" d="100"/>
        </p:scale>
        <p:origin x="80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59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853034354b_0_24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853034354b_0_24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853034354b_0_24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853034354b_0_24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20f6c8945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20f6c8945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46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209571f4d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209571f4d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707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2">
  <p:cSld name="BIG_NUMBER_1_2">
    <p:spTree>
      <p:nvGrpSpPr>
        <p:cNvPr id="1" name="Shape 203"/>
        <p:cNvGrpSpPr/>
        <p:nvPr/>
      </p:nvGrpSpPr>
      <p:grpSpPr>
        <a:xfrm>
          <a:off x="0" y="0"/>
          <a:ext cx="0" cy="0"/>
          <a:chOff x="0" y="0"/>
          <a:chExt cx="0" cy="0"/>
        </a:xfrm>
      </p:grpSpPr>
      <p:pic>
        <p:nvPicPr>
          <p:cNvPr id="204" name="Google Shape;204;p3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05" name="Google Shape;205;p32"/>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206" name="Google Shape;206;p32"/>
          <p:cNvSpPr txBox="1">
            <a:spLocks noGrp="1"/>
          </p:cNvSpPr>
          <p:nvPr>
            <p:ph type="title" hasCustomPrompt="1"/>
          </p:nvPr>
        </p:nvSpPr>
        <p:spPr>
          <a:xfrm>
            <a:off x="2216050" y="1141288"/>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32"/>
          <p:cNvSpPr txBox="1">
            <a:spLocks noGrp="1"/>
          </p:cNvSpPr>
          <p:nvPr>
            <p:ph type="subTitle" idx="1"/>
          </p:nvPr>
        </p:nvSpPr>
        <p:spPr>
          <a:xfrm>
            <a:off x="2216050" y="1740988"/>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208" name="Google Shape;208;p32"/>
          <p:cNvSpPr txBox="1">
            <a:spLocks noGrp="1"/>
          </p:cNvSpPr>
          <p:nvPr>
            <p:ph type="title" idx="2" hasCustomPrompt="1"/>
          </p:nvPr>
        </p:nvSpPr>
        <p:spPr>
          <a:xfrm>
            <a:off x="2216050" y="2830963"/>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32"/>
          <p:cNvSpPr txBox="1">
            <a:spLocks noGrp="1"/>
          </p:cNvSpPr>
          <p:nvPr>
            <p:ph type="subTitle" idx="3"/>
          </p:nvPr>
        </p:nvSpPr>
        <p:spPr>
          <a:xfrm>
            <a:off x="2216050" y="3430676"/>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210" name="Google Shape;210;p32"/>
          <p:cNvSpPr txBox="1">
            <a:spLocks noGrp="1"/>
          </p:cNvSpPr>
          <p:nvPr>
            <p:ph type="title" idx="4" hasCustomPrompt="1"/>
          </p:nvPr>
        </p:nvSpPr>
        <p:spPr>
          <a:xfrm>
            <a:off x="6348050" y="2830963"/>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1" name="Google Shape;211;p32"/>
          <p:cNvSpPr txBox="1">
            <a:spLocks noGrp="1"/>
          </p:cNvSpPr>
          <p:nvPr>
            <p:ph type="subTitle" idx="5"/>
          </p:nvPr>
        </p:nvSpPr>
        <p:spPr>
          <a:xfrm>
            <a:off x="6348050" y="3430676"/>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212" name="Google Shape;212;p32"/>
          <p:cNvSpPr txBox="1">
            <a:spLocks noGrp="1"/>
          </p:cNvSpPr>
          <p:nvPr>
            <p:ph type="title" idx="6" hasCustomPrompt="1"/>
          </p:nvPr>
        </p:nvSpPr>
        <p:spPr>
          <a:xfrm>
            <a:off x="6348050" y="1141288"/>
            <a:ext cx="21012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b="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3" name="Google Shape;213;p32"/>
          <p:cNvSpPr txBox="1">
            <a:spLocks noGrp="1"/>
          </p:cNvSpPr>
          <p:nvPr>
            <p:ph type="subTitle" idx="7"/>
          </p:nvPr>
        </p:nvSpPr>
        <p:spPr>
          <a:xfrm>
            <a:off x="6348050" y="1740988"/>
            <a:ext cx="2101200" cy="5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p:cSld name="SECTION_TITLE_AND_DESCRIPTION_1_1_2">
    <p:spTree>
      <p:nvGrpSpPr>
        <p:cNvPr id="1" name="Shape 214"/>
        <p:cNvGrpSpPr/>
        <p:nvPr/>
      </p:nvGrpSpPr>
      <p:grpSpPr>
        <a:xfrm>
          <a:off x="0" y="0"/>
          <a:ext cx="0" cy="0"/>
          <a:chOff x="0" y="0"/>
          <a:chExt cx="0" cy="0"/>
        </a:xfrm>
      </p:grpSpPr>
      <p:pic>
        <p:nvPicPr>
          <p:cNvPr id="215" name="Google Shape;215;p3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16" name="Google Shape;216;p33"/>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217" name="Google Shape;217;p33"/>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8" name="Google Shape;218;p33"/>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19" name="Google Shape;219;p33"/>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0" name="Google Shape;220;p33"/>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21" name="Google Shape;221;p33"/>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1">
  <p:cSld name="CAPTION_ONLY_1">
    <p:spTree>
      <p:nvGrpSpPr>
        <p:cNvPr id="1" name="Shape 222"/>
        <p:cNvGrpSpPr/>
        <p:nvPr/>
      </p:nvGrpSpPr>
      <p:grpSpPr>
        <a:xfrm>
          <a:off x="0" y="0"/>
          <a:ext cx="0" cy="0"/>
          <a:chOff x="0" y="0"/>
          <a:chExt cx="0" cy="0"/>
        </a:xfrm>
      </p:grpSpPr>
      <p:pic>
        <p:nvPicPr>
          <p:cNvPr id="223" name="Google Shape;223;p3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24" name="Google Shape;224;p34"/>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225" name="Google Shape;225;p34"/>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226" name="Google Shape;226;p34"/>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27" name="Google Shape;227;p34"/>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228" name="Google Shape;228;p34"/>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rotWithShape="1">
          <a:blip r:embed="rId3">
            <a:alphaModFix/>
          </a:blip>
          <a:src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35" name="Google Shape;35;p6"/>
          <p:cNvSpPr txBox="1">
            <a:spLocks noGrp="1"/>
          </p:cNvSpPr>
          <p:nvPr>
            <p:ph type="title"/>
          </p:nvPr>
        </p:nvSpPr>
        <p:spPr>
          <a:xfrm>
            <a:off x="1002325" y="711175"/>
            <a:ext cx="3273900" cy="812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rotWithShape="1">
          <a:blip r:embed="rId3">
            <a:alphaModFix/>
          </a:blip>
          <a:srcRect t="29" b="29"/>
          <a:stretch/>
        </p:blipFill>
        <p:spPr>
          <a:xfrm>
            <a:off x="254425" y="201113"/>
            <a:ext cx="8635148"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17"/>
        <p:cNvGrpSpPr/>
        <p:nvPr/>
      </p:nvGrpSpPr>
      <p:grpSpPr>
        <a:xfrm>
          <a:off x="0" y="0"/>
          <a:ext cx="0" cy="0"/>
          <a:chOff x="0" y="0"/>
          <a:chExt cx="0" cy="0"/>
        </a:xfrm>
      </p:grpSpPr>
      <p:pic>
        <p:nvPicPr>
          <p:cNvPr id="118" name="Google Shape;118;p2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9" name="Google Shape;119;p22"/>
          <p:cNvPicPr preferRelativeResize="0"/>
          <p:nvPr/>
        </p:nvPicPr>
        <p:blipFill rotWithShape="1">
          <a:blip r:embed="rId3">
            <a:alphaModFix/>
          </a:blip>
          <a:srcRect l="19" r="9"/>
          <a:stretch/>
        </p:blipFill>
        <p:spPr>
          <a:xfrm>
            <a:off x="255775" y="186275"/>
            <a:ext cx="8632448" cy="4770950"/>
          </a:xfrm>
          <a:prstGeom prst="rect">
            <a:avLst/>
          </a:prstGeom>
          <a:noFill/>
          <a:ln>
            <a:noFill/>
          </a:ln>
        </p:spPr>
      </p:pic>
      <p:sp>
        <p:nvSpPr>
          <p:cNvPr id="120" name="Google Shape;120;p22"/>
          <p:cNvSpPr txBox="1">
            <a:spLocks noGrp="1"/>
          </p:cNvSpPr>
          <p:nvPr>
            <p:ph type="title"/>
          </p:nvPr>
        </p:nvSpPr>
        <p:spPr>
          <a:xfrm>
            <a:off x="1002325" y="711175"/>
            <a:ext cx="3082200" cy="9420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151" name="Google Shape;151;p26"/>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2" name="Google Shape;152;p26"/>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8" r:id="rId8"/>
    <p:sldLayoutId id="2147483672" r:id="rId9"/>
    <p:sldLayoutId id="2147483678" r:id="rId10"/>
    <p:sldLayoutId id="2147483679" r:id="rId11"/>
    <p:sldLayoutId id="2147483680" r:id="rId12"/>
    <p:sldLayoutId id="2147483687" r:id="rId13"/>
    <p:sldLayoutId id="2147483688" r:id="rId14"/>
    <p:sldLayoutId id="2147483689" r:id="rId15"/>
    <p:sldLayoutId id="2147483690" r:id="rId16"/>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hyperlink" Target="https://docs.google.com/spreadsheets/d/1IoChHPn9zQovN-oXGeckM8EsBgU8LvPpjdEc63kivqg/copy"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7.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0" name="Google Shape;310;p47"/>
          <p:cNvSpPr/>
          <p:nvPr/>
        </p:nvSpPr>
        <p:spPr>
          <a:xfrm rot="17385400">
            <a:off x="2156250" y="2470609"/>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11" name="Google Shape;311;p47"/>
          <p:cNvSpPr/>
          <p:nvPr/>
        </p:nvSpPr>
        <p:spPr>
          <a:xfrm>
            <a:off x="6670413" y="2353888"/>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pic>
        <p:nvPicPr>
          <p:cNvPr id="313" name="Google Shape;313;p47"/>
          <p:cNvPicPr preferRelativeResize="0"/>
          <p:nvPr/>
        </p:nvPicPr>
        <p:blipFill rotWithShape="1">
          <a:blip r:embed="rId3">
            <a:alphaModFix/>
          </a:blip>
          <a:srcRect t="16970" r="8892" b="21025"/>
          <a:stretch/>
        </p:blipFill>
        <p:spPr>
          <a:xfrm>
            <a:off x="7208083" y="3587349"/>
            <a:ext cx="2036850" cy="810276"/>
          </a:xfrm>
          <a:prstGeom prst="rect">
            <a:avLst/>
          </a:prstGeom>
          <a:noFill/>
          <a:ln>
            <a:noFill/>
          </a:ln>
        </p:spPr>
      </p:pic>
      <p:pic>
        <p:nvPicPr>
          <p:cNvPr id="314" name="Google Shape;314;p47"/>
          <p:cNvPicPr preferRelativeResize="0"/>
          <p:nvPr/>
        </p:nvPicPr>
        <p:blipFill rotWithShape="1">
          <a:blip r:embed="rId4">
            <a:alphaModFix/>
          </a:blip>
          <a:srcRect t="16734" r="8892" b="18300"/>
          <a:stretch/>
        </p:blipFill>
        <p:spPr>
          <a:xfrm>
            <a:off x="7208083" y="2992489"/>
            <a:ext cx="2036850" cy="846042"/>
          </a:xfrm>
          <a:prstGeom prst="rect">
            <a:avLst/>
          </a:prstGeom>
          <a:noFill/>
          <a:ln>
            <a:noFill/>
          </a:ln>
        </p:spPr>
      </p:pic>
      <p:sp>
        <p:nvSpPr>
          <p:cNvPr id="7" name="Google Shape;310;p47">
            <a:extLst>
              <a:ext uri="{FF2B5EF4-FFF2-40B4-BE49-F238E27FC236}">
                <a16:creationId xmlns:a16="http://schemas.microsoft.com/office/drawing/2014/main" id="{D3C53840-8ECC-4D5C-BAF6-BD1622E063B0}"/>
              </a:ext>
            </a:extLst>
          </p:cNvPr>
          <p:cNvSpPr/>
          <p:nvPr/>
        </p:nvSpPr>
        <p:spPr>
          <a:xfrm rot="17385400">
            <a:off x="2044485" y="1370333"/>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8" name="Google Shape;310;p47">
            <a:extLst>
              <a:ext uri="{FF2B5EF4-FFF2-40B4-BE49-F238E27FC236}">
                <a16:creationId xmlns:a16="http://schemas.microsoft.com/office/drawing/2014/main" id="{7EA52953-CE0F-4197-8048-607034A05FB0}"/>
              </a:ext>
            </a:extLst>
          </p:cNvPr>
          <p:cNvSpPr/>
          <p:nvPr/>
        </p:nvSpPr>
        <p:spPr>
          <a:xfrm rot="17385400">
            <a:off x="2938438" y="3787600"/>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9" name="Google Shape;310;p47">
            <a:extLst>
              <a:ext uri="{FF2B5EF4-FFF2-40B4-BE49-F238E27FC236}">
                <a16:creationId xmlns:a16="http://schemas.microsoft.com/office/drawing/2014/main" id="{E1FB1B0E-2D44-4F58-9EFF-0CE95BE0919E}"/>
              </a:ext>
            </a:extLst>
          </p:cNvPr>
          <p:cNvSpPr/>
          <p:nvPr/>
        </p:nvSpPr>
        <p:spPr>
          <a:xfrm rot="17385400">
            <a:off x="6594204" y="133091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0" name="Google Shape;310;p47">
            <a:extLst>
              <a:ext uri="{FF2B5EF4-FFF2-40B4-BE49-F238E27FC236}">
                <a16:creationId xmlns:a16="http://schemas.microsoft.com/office/drawing/2014/main" id="{59193A42-C1BB-4174-87C6-85224519F29B}"/>
              </a:ext>
            </a:extLst>
          </p:cNvPr>
          <p:cNvSpPr/>
          <p:nvPr/>
        </p:nvSpPr>
        <p:spPr>
          <a:xfrm rot="17385400">
            <a:off x="6106761" y="3700631"/>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08" name="Google Shape;308;p47"/>
          <p:cNvSpPr txBox="1">
            <a:spLocks noGrp="1"/>
          </p:cNvSpPr>
          <p:nvPr>
            <p:ph type="ctrTitle"/>
          </p:nvPr>
        </p:nvSpPr>
        <p:spPr>
          <a:xfrm>
            <a:off x="1610824" y="1398375"/>
            <a:ext cx="6079800" cy="1978387"/>
          </a:xfrm>
          <a:prstGeom prst="rect">
            <a:avLst/>
          </a:prstGeom>
        </p:spPr>
        <p:txBody>
          <a:bodyPr spcFirstLastPara="1" wrap="square" lIns="91425" tIns="91425" rIns="91425" bIns="91425" anchor="b" anchorCtr="0">
            <a:noAutofit/>
          </a:bodyPr>
          <a:lstStyle/>
          <a:p>
            <a:r>
              <a:rPr lang="en-US" sz="6600" dirty="0"/>
              <a:t>PROJECT</a:t>
            </a:r>
            <a:br>
              <a:rPr lang="en-US" sz="6600" dirty="0"/>
            </a:br>
            <a:r>
              <a:rPr lang="en-US" sz="5400" dirty="0"/>
              <a:t>ESFP-1</a:t>
            </a:r>
            <a:br>
              <a:rPr lang="en-US" dirty="0"/>
            </a:br>
            <a:r>
              <a:rPr lang="en-IN" sz="2400" dirty="0"/>
              <a:t>{PID045}</a:t>
            </a:r>
            <a:br>
              <a:rPr lang="en-IN" sz="2000" dirty="0"/>
            </a:br>
            <a:r>
              <a:rPr lang="en-IN" sz="2000" dirty="0"/>
              <a:t>Real time Artificial Intelligence (AI) based Data Analysis and reading</a:t>
            </a:r>
            <a:endParaRPr dirty="0">
              <a:solidFill>
                <a:schemeClr val="accent2"/>
              </a:solidFill>
            </a:endParaRPr>
          </a:p>
        </p:txBody>
      </p:sp>
    </p:spTree>
    <p:extLst>
      <p:ext uri="{BB962C8B-B14F-4D97-AF65-F5344CB8AC3E}">
        <p14:creationId xmlns:p14="http://schemas.microsoft.com/office/powerpoint/2010/main" val="178507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1000"/>
                                        <p:tgtEl>
                                          <p:spTgt spid="3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5"/>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Practical Uses of This Subject</a:t>
            </a:r>
            <a:endParaRPr/>
          </a:p>
        </p:txBody>
      </p:sp>
      <p:pic>
        <p:nvPicPr>
          <p:cNvPr id="610" name="Google Shape;610;p65"/>
          <p:cNvPicPr preferRelativeResize="0"/>
          <p:nvPr/>
        </p:nvPicPr>
        <p:blipFill rotWithShape="1">
          <a:blip r:embed="rId3">
            <a:alphaModFix/>
          </a:blip>
          <a:srcRect l="11088" t="1490" r="19258" b="-1490"/>
          <a:stretch/>
        </p:blipFill>
        <p:spPr>
          <a:xfrm rot="-523786">
            <a:off x="2400702" y="2002427"/>
            <a:ext cx="1557606" cy="1490863"/>
          </a:xfrm>
          <a:prstGeom prst="rect">
            <a:avLst/>
          </a:prstGeom>
          <a:noFill/>
          <a:ln>
            <a:noFill/>
          </a:ln>
          <a:effectLst>
            <a:outerShdw blurRad="57150" algn="bl" rotWithShape="0">
              <a:srgbClr val="000000">
                <a:alpha val="50000"/>
              </a:srgbClr>
            </a:outerShdw>
          </a:effectLst>
        </p:spPr>
      </p:pic>
      <p:grpSp>
        <p:nvGrpSpPr>
          <p:cNvPr id="611" name="Google Shape;611;p65"/>
          <p:cNvGrpSpPr/>
          <p:nvPr/>
        </p:nvGrpSpPr>
        <p:grpSpPr>
          <a:xfrm>
            <a:off x="805236" y="2265883"/>
            <a:ext cx="2140289" cy="2169401"/>
            <a:chOff x="-331425" y="1579700"/>
            <a:chExt cx="1880250" cy="1905825"/>
          </a:xfrm>
        </p:grpSpPr>
        <p:sp>
          <p:nvSpPr>
            <p:cNvPr id="612" name="Google Shape;612;p65"/>
            <p:cNvSpPr/>
            <p:nvPr/>
          </p:nvSpPr>
          <p:spPr>
            <a:xfrm>
              <a:off x="-72650" y="1864050"/>
              <a:ext cx="1621475" cy="1621475"/>
            </a:xfrm>
            <a:custGeom>
              <a:avLst/>
              <a:gdLst/>
              <a:ahLst/>
              <a:cxnLst/>
              <a:rect l="l" t="t" r="r" b="b"/>
              <a:pathLst>
                <a:path w="64859" h="64859" extrusionOk="0">
                  <a:moveTo>
                    <a:pt x="7060" y="1"/>
                  </a:moveTo>
                  <a:lnTo>
                    <a:pt x="1" y="57794"/>
                  </a:lnTo>
                  <a:lnTo>
                    <a:pt x="57800" y="64858"/>
                  </a:lnTo>
                  <a:lnTo>
                    <a:pt x="64858" y="7060"/>
                  </a:lnTo>
                  <a:lnTo>
                    <a:pt x="58170" y="6238"/>
                  </a:lnTo>
                  <a:lnTo>
                    <a:pt x="58170" y="6238"/>
                  </a:lnTo>
                  <a:cubicBezTo>
                    <a:pt x="59249" y="7937"/>
                    <a:pt x="58324" y="10802"/>
                    <a:pt x="55874" y="10802"/>
                  </a:cubicBezTo>
                  <a:cubicBezTo>
                    <a:pt x="55742" y="10802"/>
                    <a:pt x="55605" y="10794"/>
                    <a:pt x="55465" y="10777"/>
                  </a:cubicBezTo>
                  <a:cubicBezTo>
                    <a:pt x="52716" y="10439"/>
                    <a:pt x="52395" y="7185"/>
                    <a:pt x="53935" y="5721"/>
                  </a:cubicBezTo>
                  <a:lnTo>
                    <a:pt x="48068" y="5008"/>
                  </a:lnTo>
                  <a:lnTo>
                    <a:pt x="48068" y="5008"/>
                  </a:lnTo>
                  <a:cubicBezTo>
                    <a:pt x="48897" y="6661"/>
                    <a:pt x="47978" y="9180"/>
                    <a:pt x="45724" y="9180"/>
                  </a:cubicBezTo>
                  <a:cubicBezTo>
                    <a:pt x="45596" y="9180"/>
                    <a:pt x="45463" y="9172"/>
                    <a:pt x="45325" y="9155"/>
                  </a:cubicBezTo>
                  <a:cubicBezTo>
                    <a:pt x="42784" y="8845"/>
                    <a:pt x="42397" y="5955"/>
                    <a:pt x="43671" y="4464"/>
                  </a:cubicBezTo>
                  <a:lnTo>
                    <a:pt x="37369" y="3702"/>
                  </a:lnTo>
                  <a:lnTo>
                    <a:pt x="37369" y="3702"/>
                  </a:lnTo>
                  <a:cubicBezTo>
                    <a:pt x="37603" y="3974"/>
                    <a:pt x="37782" y="4284"/>
                    <a:pt x="37907" y="4621"/>
                  </a:cubicBezTo>
                  <a:cubicBezTo>
                    <a:pt x="38098" y="5062"/>
                    <a:pt x="38169" y="5547"/>
                    <a:pt x="38109" y="6026"/>
                  </a:cubicBezTo>
                  <a:lnTo>
                    <a:pt x="37929" y="6728"/>
                  </a:lnTo>
                  <a:cubicBezTo>
                    <a:pt x="37487" y="7799"/>
                    <a:pt x="36466" y="8409"/>
                    <a:pt x="35415" y="8409"/>
                  </a:cubicBezTo>
                  <a:cubicBezTo>
                    <a:pt x="34849" y="8409"/>
                    <a:pt x="34274" y="8232"/>
                    <a:pt x="33777" y="7854"/>
                  </a:cubicBezTo>
                  <a:cubicBezTo>
                    <a:pt x="33472" y="7647"/>
                    <a:pt x="33211" y="7392"/>
                    <a:pt x="32998" y="7092"/>
                  </a:cubicBezTo>
                  <a:cubicBezTo>
                    <a:pt x="32558" y="6494"/>
                    <a:pt x="32340" y="5802"/>
                    <a:pt x="32432" y="5051"/>
                  </a:cubicBezTo>
                  <a:cubicBezTo>
                    <a:pt x="32519" y="4333"/>
                    <a:pt x="32884" y="3674"/>
                    <a:pt x="33450" y="3223"/>
                  </a:cubicBezTo>
                  <a:lnTo>
                    <a:pt x="26761" y="2406"/>
                  </a:lnTo>
                  <a:lnTo>
                    <a:pt x="26761" y="2406"/>
                  </a:lnTo>
                  <a:cubicBezTo>
                    <a:pt x="27618" y="4006"/>
                    <a:pt x="26733" y="6506"/>
                    <a:pt x="24519" y="6506"/>
                  </a:cubicBezTo>
                  <a:cubicBezTo>
                    <a:pt x="24398" y="6506"/>
                    <a:pt x="24273" y="6498"/>
                    <a:pt x="24144" y="6483"/>
                  </a:cubicBezTo>
                  <a:cubicBezTo>
                    <a:pt x="21662" y="6178"/>
                    <a:pt x="21303" y="3315"/>
                    <a:pt x="22587" y="1895"/>
                  </a:cubicBezTo>
                  <a:lnTo>
                    <a:pt x="17493" y="1274"/>
                  </a:lnTo>
                  <a:lnTo>
                    <a:pt x="17493" y="1274"/>
                  </a:lnTo>
                  <a:cubicBezTo>
                    <a:pt x="17536" y="1405"/>
                    <a:pt x="17564" y="1541"/>
                    <a:pt x="17585" y="1677"/>
                  </a:cubicBezTo>
                  <a:cubicBezTo>
                    <a:pt x="17607" y="2194"/>
                    <a:pt x="17651" y="2787"/>
                    <a:pt x="17389" y="3266"/>
                  </a:cubicBezTo>
                  <a:cubicBezTo>
                    <a:pt x="17134" y="3729"/>
                    <a:pt x="16927" y="4164"/>
                    <a:pt x="16464" y="4469"/>
                  </a:cubicBezTo>
                  <a:cubicBezTo>
                    <a:pt x="16002" y="4779"/>
                    <a:pt x="15577" y="5030"/>
                    <a:pt x="15011" y="5089"/>
                  </a:cubicBezTo>
                  <a:cubicBezTo>
                    <a:pt x="14876" y="5109"/>
                    <a:pt x="14739" y="5118"/>
                    <a:pt x="14603" y="5118"/>
                  </a:cubicBezTo>
                  <a:cubicBezTo>
                    <a:pt x="14237" y="5118"/>
                    <a:pt x="13872" y="5049"/>
                    <a:pt x="13531" y="4910"/>
                  </a:cubicBezTo>
                  <a:cubicBezTo>
                    <a:pt x="11838" y="4213"/>
                    <a:pt x="11256" y="2112"/>
                    <a:pt x="12355" y="648"/>
                  </a:cubicBezTo>
                  <a:lnTo>
                    <a:pt x="7060" y="1"/>
                  </a:lnTo>
                  <a:close/>
                </a:path>
              </a:pathLst>
            </a:custGeom>
            <a:solidFill>
              <a:schemeClr val="dk1">
                <a:alpha val="26789"/>
              </a:schemeClr>
            </a:solidFill>
            <a:ln>
              <a:noFill/>
            </a:ln>
            <a:effectLst>
              <a:outerShdw blurRad="100013" dist="19050" dir="1200000"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5"/>
            <p:cNvSpPr/>
            <p:nvPr/>
          </p:nvSpPr>
          <p:spPr>
            <a:xfrm>
              <a:off x="-82425" y="1854000"/>
              <a:ext cx="1621450" cy="1621725"/>
            </a:xfrm>
            <a:custGeom>
              <a:avLst/>
              <a:gdLst/>
              <a:ahLst/>
              <a:cxnLst/>
              <a:rect l="l" t="t" r="r" b="b"/>
              <a:pathLst>
                <a:path w="64858" h="64869" extrusionOk="0">
                  <a:moveTo>
                    <a:pt x="7064" y="0"/>
                  </a:moveTo>
                  <a:lnTo>
                    <a:pt x="0" y="57810"/>
                  </a:lnTo>
                  <a:lnTo>
                    <a:pt x="57799" y="64868"/>
                  </a:lnTo>
                  <a:lnTo>
                    <a:pt x="64857" y="7064"/>
                  </a:lnTo>
                  <a:lnTo>
                    <a:pt x="58169" y="6248"/>
                  </a:lnTo>
                  <a:lnTo>
                    <a:pt x="58169" y="6248"/>
                  </a:lnTo>
                  <a:cubicBezTo>
                    <a:pt x="59248" y="7947"/>
                    <a:pt x="58323" y="10812"/>
                    <a:pt x="55873" y="10812"/>
                  </a:cubicBezTo>
                  <a:cubicBezTo>
                    <a:pt x="55741" y="10812"/>
                    <a:pt x="55605" y="10804"/>
                    <a:pt x="55464" y="10787"/>
                  </a:cubicBezTo>
                  <a:cubicBezTo>
                    <a:pt x="52715" y="10449"/>
                    <a:pt x="52394" y="7195"/>
                    <a:pt x="53935" y="5731"/>
                  </a:cubicBezTo>
                  <a:lnTo>
                    <a:pt x="48068" y="5018"/>
                  </a:lnTo>
                  <a:lnTo>
                    <a:pt x="48068" y="5018"/>
                  </a:lnTo>
                  <a:cubicBezTo>
                    <a:pt x="48897" y="6671"/>
                    <a:pt x="47982" y="9190"/>
                    <a:pt x="45724" y="9190"/>
                  </a:cubicBezTo>
                  <a:cubicBezTo>
                    <a:pt x="45595" y="9190"/>
                    <a:pt x="45462" y="9182"/>
                    <a:pt x="45325" y="9165"/>
                  </a:cubicBezTo>
                  <a:cubicBezTo>
                    <a:pt x="42783" y="8849"/>
                    <a:pt x="42397" y="5965"/>
                    <a:pt x="43670" y="4474"/>
                  </a:cubicBezTo>
                  <a:lnTo>
                    <a:pt x="37368" y="3701"/>
                  </a:lnTo>
                  <a:lnTo>
                    <a:pt x="37368" y="3701"/>
                  </a:lnTo>
                  <a:cubicBezTo>
                    <a:pt x="37602" y="3973"/>
                    <a:pt x="37781" y="4289"/>
                    <a:pt x="37907" y="4621"/>
                  </a:cubicBezTo>
                  <a:cubicBezTo>
                    <a:pt x="38097" y="5061"/>
                    <a:pt x="38168" y="5551"/>
                    <a:pt x="38108" y="6025"/>
                  </a:cubicBezTo>
                  <a:cubicBezTo>
                    <a:pt x="38048" y="6264"/>
                    <a:pt x="37988" y="6498"/>
                    <a:pt x="37928" y="6732"/>
                  </a:cubicBezTo>
                  <a:cubicBezTo>
                    <a:pt x="37486" y="7801"/>
                    <a:pt x="36463" y="8410"/>
                    <a:pt x="35412" y="8410"/>
                  </a:cubicBezTo>
                  <a:cubicBezTo>
                    <a:pt x="34846" y="8410"/>
                    <a:pt x="34272" y="8234"/>
                    <a:pt x="33776" y="7859"/>
                  </a:cubicBezTo>
                  <a:cubicBezTo>
                    <a:pt x="33471" y="7652"/>
                    <a:pt x="33210" y="7396"/>
                    <a:pt x="32998" y="7097"/>
                  </a:cubicBezTo>
                  <a:cubicBezTo>
                    <a:pt x="32557" y="6498"/>
                    <a:pt x="32339" y="5802"/>
                    <a:pt x="32432" y="5056"/>
                  </a:cubicBezTo>
                  <a:cubicBezTo>
                    <a:pt x="32519" y="4332"/>
                    <a:pt x="32889" y="3679"/>
                    <a:pt x="33455" y="3222"/>
                  </a:cubicBezTo>
                  <a:lnTo>
                    <a:pt x="26766" y="2406"/>
                  </a:lnTo>
                  <a:lnTo>
                    <a:pt x="26766" y="2406"/>
                  </a:lnTo>
                  <a:cubicBezTo>
                    <a:pt x="27623" y="4005"/>
                    <a:pt x="26737" y="6505"/>
                    <a:pt x="24523" y="6505"/>
                  </a:cubicBezTo>
                  <a:cubicBezTo>
                    <a:pt x="24402" y="6505"/>
                    <a:pt x="24277" y="6497"/>
                    <a:pt x="24148" y="6482"/>
                  </a:cubicBezTo>
                  <a:cubicBezTo>
                    <a:pt x="21666" y="6177"/>
                    <a:pt x="21307" y="3320"/>
                    <a:pt x="22592" y="1899"/>
                  </a:cubicBezTo>
                  <a:lnTo>
                    <a:pt x="17497" y="1274"/>
                  </a:lnTo>
                  <a:lnTo>
                    <a:pt x="17497" y="1274"/>
                  </a:lnTo>
                  <a:cubicBezTo>
                    <a:pt x="17541" y="1410"/>
                    <a:pt x="17568" y="1540"/>
                    <a:pt x="17590" y="1676"/>
                  </a:cubicBezTo>
                  <a:cubicBezTo>
                    <a:pt x="17612" y="2193"/>
                    <a:pt x="17655" y="2787"/>
                    <a:pt x="17394" y="3265"/>
                  </a:cubicBezTo>
                  <a:cubicBezTo>
                    <a:pt x="17138" y="3728"/>
                    <a:pt x="16931" y="4163"/>
                    <a:pt x="16469" y="4474"/>
                  </a:cubicBezTo>
                  <a:cubicBezTo>
                    <a:pt x="16006" y="4778"/>
                    <a:pt x="15582" y="5029"/>
                    <a:pt x="15016" y="5089"/>
                  </a:cubicBezTo>
                  <a:cubicBezTo>
                    <a:pt x="14879" y="5110"/>
                    <a:pt x="14741" y="5120"/>
                    <a:pt x="14604" y="5120"/>
                  </a:cubicBezTo>
                  <a:cubicBezTo>
                    <a:pt x="14238" y="5120"/>
                    <a:pt x="13875" y="5047"/>
                    <a:pt x="13535" y="4909"/>
                  </a:cubicBezTo>
                  <a:cubicBezTo>
                    <a:pt x="11843" y="4218"/>
                    <a:pt x="11260" y="2112"/>
                    <a:pt x="12360" y="648"/>
                  </a:cubicBezTo>
                  <a:lnTo>
                    <a:pt x="7064" y="0"/>
                  </a:lnTo>
                  <a:close/>
                </a:path>
              </a:pathLst>
            </a:custGeom>
            <a:solidFill>
              <a:schemeClr val="accent1"/>
            </a:solidFill>
            <a:ln>
              <a:noFill/>
            </a:ln>
            <a:effectLst>
              <a:outerShdw blurRad="71438" dist="19050" dir="12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5"/>
            <p:cNvSpPr/>
            <p:nvPr/>
          </p:nvSpPr>
          <p:spPr>
            <a:xfrm>
              <a:off x="-331425" y="1579700"/>
              <a:ext cx="1101300" cy="64902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65"/>
          <p:cNvSpPr txBox="1">
            <a:spLocks noGrp="1"/>
          </p:cNvSpPr>
          <p:nvPr>
            <p:ph type="body" idx="4294967295"/>
          </p:nvPr>
        </p:nvSpPr>
        <p:spPr>
          <a:xfrm rot="390862">
            <a:off x="1287923" y="3009020"/>
            <a:ext cx="1438488" cy="1131409"/>
          </a:xfrm>
          <a:prstGeom prst="rect">
            <a:avLst/>
          </a:prstGeom>
        </p:spPr>
        <p:txBody>
          <a:bodyPr spcFirstLastPara="1" wrap="square" lIns="91425" tIns="91425" rIns="91425" bIns="91425" anchor="t" anchorCtr="0">
            <a:noAutofit/>
          </a:bodyPr>
          <a:lstStyle/>
          <a:p>
            <a:pPr marL="0" lvl="0" indent="0">
              <a:spcAft>
                <a:spcPts val="1600"/>
              </a:spcAft>
              <a:buNone/>
            </a:pPr>
            <a:r>
              <a:rPr lang="en-IN" dirty="0">
                <a:solidFill>
                  <a:schemeClr val="dk2"/>
                </a:solidFill>
              </a:rPr>
              <a:t>Work in</a:t>
            </a:r>
            <a:br>
              <a:rPr lang="en-IN" dirty="0">
                <a:solidFill>
                  <a:schemeClr val="dk2"/>
                </a:solidFill>
              </a:rPr>
            </a:br>
            <a:r>
              <a:rPr lang="en-IN" dirty="0">
                <a:solidFill>
                  <a:schemeClr val="dk2"/>
                </a:solidFill>
              </a:rPr>
              <a:t>Teacher</a:t>
            </a:r>
            <a:br>
              <a:rPr lang="en-IN" dirty="0">
                <a:solidFill>
                  <a:schemeClr val="dk2"/>
                </a:solidFill>
              </a:rPr>
            </a:br>
            <a:r>
              <a:rPr lang="en-IN" dirty="0">
                <a:solidFill>
                  <a:schemeClr val="dk2"/>
                </a:solidFill>
              </a:rPr>
              <a:t>fever</a:t>
            </a:r>
            <a:br>
              <a:rPr lang="en-IN" dirty="0">
                <a:solidFill>
                  <a:schemeClr val="dk2"/>
                </a:solidFill>
              </a:rPr>
            </a:br>
            <a:endParaRPr dirty="0">
              <a:solidFill>
                <a:schemeClr val="dk2"/>
              </a:solidFill>
            </a:endParaRPr>
          </a:p>
        </p:txBody>
      </p:sp>
      <p:sp>
        <p:nvSpPr>
          <p:cNvPr id="616" name="Google Shape;616;p65"/>
          <p:cNvSpPr/>
          <p:nvPr/>
        </p:nvSpPr>
        <p:spPr>
          <a:xfrm rot="2140888">
            <a:off x="3229701" y="1797922"/>
            <a:ext cx="857018" cy="50506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5"/>
          <p:cNvSpPr txBox="1">
            <a:spLocks noGrp="1"/>
          </p:cNvSpPr>
          <p:nvPr>
            <p:ph type="title"/>
          </p:nvPr>
        </p:nvSpPr>
        <p:spPr>
          <a:xfrm>
            <a:off x="5769019" y="994251"/>
            <a:ext cx="2577625" cy="488400"/>
          </a:xfrm>
          <a:prstGeom prst="rect">
            <a:avLst/>
          </a:prstGeom>
        </p:spPr>
        <p:txBody>
          <a:bodyPr spcFirstLastPara="1" wrap="square" lIns="91425" tIns="91425" rIns="91425" bIns="91425" anchor="b" anchorCtr="0">
            <a:noAutofit/>
          </a:bodyPr>
          <a:lstStyle/>
          <a:p>
            <a:pPr lvl="0"/>
            <a:r>
              <a:rPr lang="en-IN" dirty="0"/>
              <a:t>Teacher's Dashboard:</a:t>
            </a:r>
            <a:endParaRPr dirty="0"/>
          </a:p>
        </p:txBody>
      </p:sp>
      <p:sp>
        <p:nvSpPr>
          <p:cNvPr id="618" name="Google Shape;618;p65"/>
          <p:cNvSpPr txBox="1">
            <a:spLocks noGrp="1"/>
          </p:cNvSpPr>
          <p:nvPr>
            <p:ph type="subTitle" idx="1"/>
          </p:nvPr>
        </p:nvSpPr>
        <p:spPr>
          <a:xfrm>
            <a:off x="5474977" y="1390295"/>
            <a:ext cx="3033878" cy="2814910"/>
          </a:xfrm>
          <a:prstGeom prst="rect">
            <a:avLst/>
          </a:prstGeom>
        </p:spPr>
        <p:txBody>
          <a:bodyPr spcFirstLastPara="1" wrap="square" lIns="91425" tIns="91425" rIns="91425" bIns="91425" anchor="t" anchorCtr="0">
            <a:noAutofit/>
          </a:bodyPr>
          <a:lstStyle/>
          <a:p>
            <a:r>
              <a:rPr lang="en-IN" dirty="0"/>
              <a:t>. The teacher can choose to input attendance for each student by typing 'p' for present or 'a' for absent next to each student's name. The spreadsheet is automatically updated as the teacher inputs attendance data.</a:t>
            </a:r>
          </a:p>
        </p:txBody>
      </p:sp>
      <p:sp>
        <p:nvSpPr>
          <p:cNvPr id="621" name="Google Shape;621;p65"/>
          <p:cNvSpPr/>
          <p:nvPr/>
        </p:nvSpPr>
        <p:spPr>
          <a:xfrm>
            <a:off x="5105105" y="896778"/>
            <a:ext cx="534008" cy="493517"/>
          </a:xfrm>
          <a:custGeom>
            <a:avLst/>
            <a:gdLst/>
            <a:ahLst/>
            <a:cxnLst/>
            <a:rect l="l" t="t" r="r" b="b"/>
            <a:pathLst>
              <a:path w="35318" h="32640" extrusionOk="0">
                <a:moveTo>
                  <a:pt x="17572" y="1639"/>
                </a:moveTo>
                <a:lnTo>
                  <a:pt x="17572" y="1639"/>
                </a:lnTo>
                <a:cubicBezTo>
                  <a:pt x="19151" y="1650"/>
                  <a:pt x="20725" y="1887"/>
                  <a:pt x="22234" y="2366"/>
                </a:cubicBezTo>
                <a:cubicBezTo>
                  <a:pt x="20897" y="2487"/>
                  <a:pt x="19609" y="2872"/>
                  <a:pt x="18384" y="3439"/>
                </a:cubicBezTo>
                <a:cubicBezTo>
                  <a:pt x="18060" y="2863"/>
                  <a:pt x="17789" y="2262"/>
                  <a:pt x="17572" y="1639"/>
                </a:cubicBezTo>
                <a:close/>
                <a:moveTo>
                  <a:pt x="23235" y="2721"/>
                </a:moveTo>
                <a:cubicBezTo>
                  <a:pt x="24174" y="3092"/>
                  <a:pt x="25070" y="3561"/>
                  <a:pt x="25911" y="4121"/>
                </a:cubicBezTo>
                <a:cubicBezTo>
                  <a:pt x="24872" y="5453"/>
                  <a:pt x="23896" y="6846"/>
                  <a:pt x="22944" y="8260"/>
                </a:cubicBezTo>
                <a:cubicBezTo>
                  <a:pt x="21228" y="6997"/>
                  <a:pt x="19732" y="5619"/>
                  <a:pt x="18652" y="3897"/>
                </a:cubicBezTo>
                <a:cubicBezTo>
                  <a:pt x="20076" y="3238"/>
                  <a:pt x="21599" y="2815"/>
                  <a:pt x="23235" y="2721"/>
                </a:cubicBezTo>
                <a:close/>
                <a:moveTo>
                  <a:pt x="17347" y="1640"/>
                </a:moveTo>
                <a:cubicBezTo>
                  <a:pt x="17503" y="2320"/>
                  <a:pt x="17737" y="2978"/>
                  <a:pt x="18042" y="3605"/>
                </a:cubicBezTo>
                <a:cubicBezTo>
                  <a:pt x="15436" y="4894"/>
                  <a:pt x="13125" y="6991"/>
                  <a:pt x="11258" y="9142"/>
                </a:cubicBezTo>
                <a:cubicBezTo>
                  <a:pt x="9992" y="7966"/>
                  <a:pt x="8665" y="6883"/>
                  <a:pt x="7233" y="5999"/>
                </a:cubicBezTo>
                <a:cubicBezTo>
                  <a:pt x="8456" y="4664"/>
                  <a:pt x="9895" y="3536"/>
                  <a:pt x="11482" y="2710"/>
                </a:cubicBezTo>
                <a:cubicBezTo>
                  <a:pt x="13360" y="2017"/>
                  <a:pt x="15344" y="1655"/>
                  <a:pt x="17347" y="1640"/>
                </a:cubicBezTo>
                <a:close/>
                <a:moveTo>
                  <a:pt x="26109" y="4249"/>
                </a:moveTo>
                <a:cubicBezTo>
                  <a:pt x="26115" y="4253"/>
                  <a:pt x="26121" y="4257"/>
                  <a:pt x="26127" y="4260"/>
                </a:cubicBezTo>
                <a:cubicBezTo>
                  <a:pt x="27091" y="4930"/>
                  <a:pt x="27944" y="5725"/>
                  <a:pt x="28687" y="6609"/>
                </a:cubicBezTo>
                <a:cubicBezTo>
                  <a:pt x="28777" y="8398"/>
                  <a:pt x="28923" y="10109"/>
                  <a:pt x="28845" y="11868"/>
                </a:cubicBezTo>
                <a:cubicBezTo>
                  <a:pt x="27122" y="11023"/>
                  <a:pt x="25474" y="10025"/>
                  <a:pt x="23882" y="8929"/>
                </a:cubicBezTo>
                <a:cubicBezTo>
                  <a:pt x="23746" y="8836"/>
                  <a:pt x="23614" y="8742"/>
                  <a:pt x="23480" y="8648"/>
                </a:cubicBezTo>
                <a:cubicBezTo>
                  <a:pt x="24429" y="7208"/>
                  <a:pt x="25324" y="5744"/>
                  <a:pt x="26109" y="4249"/>
                </a:cubicBezTo>
                <a:close/>
                <a:moveTo>
                  <a:pt x="29353" y="7467"/>
                </a:moveTo>
                <a:lnTo>
                  <a:pt x="29353" y="7467"/>
                </a:lnTo>
                <a:cubicBezTo>
                  <a:pt x="30557" y="9150"/>
                  <a:pt x="31387" y="11101"/>
                  <a:pt x="31830" y="13140"/>
                </a:cubicBezTo>
                <a:cubicBezTo>
                  <a:pt x="31016" y="12849"/>
                  <a:pt x="30219" y="12523"/>
                  <a:pt x="29439" y="12159"/>
                </a:cubicBezTo>
                <a:cubicBezTo>
                  <a:pt x="29593" y="10612"/>
                  <a:pt x="29614" y="8986"/>
                  <a:pt x="29353" y="7467"/>
                </a:cubicBezTo>
                <a:close/>
                <a:moveTo>
                  <a:pt x="18285" y="4067"/>
                </a:moveTo>
                <a:cubicBezTo>
                  <a:pt x="19297" y="5893"/>
                  <a:pt x="20861" y="7384"/>
                  <a:pt x="22597" y="8717"/>
                </a:cubicBezTo>
                <a:cubicBezTo>
                  <a:pt x="22605" y="8724"/>
                  <a:pt x="22615" y="8731"/>
                  <a:pt x="22625" y="8738"/>
                </a:cubicBezTo>
                <a:cubicBezTo>
                  <a:pt x="21057" y="11088"/>
                  <a:pt x="19546" y="13488"/>
                  <a:pt x="17932" y="15779"/>
                </a:cubicBezTo>
                <a:cubicBezTo>
                  <a:pt x="17708" y="15570"/>
                  <a:pt x="17483" y="15364"/>
                  <a:pt x="17260" y="15151"/>
                </a:cubicBezTo>
                <a:cubicBezTo>
                  <a:pt x="15421" y="13399"/>
                  <a:pt x="13622" y="11393"/>
                  <a:pt x="11696" y="9556"/>
                </a:cubicBezTo>
                <a:cubicBezTo>
                  <a:pt x="13591" y="7306"/>
                  <a:pt x="15774" y="5316"/>
                  <a:pt x="18285" y="4067"/>
                </a:cubicBezTo>
                <a:close/>
                <a:moveTo>
                  <a:pt x="6892" y="6388"/>
                </a:moveTo>
                <a:cubicBezTo>
                  <a:pt x="8197" y="7488"/>
                  <a:pt x="9510" y="8564"/>
                  <a:pt x="10773" y="9715"/>
                </a:cubicBezTo>
                <a:cubicBezTo>
                  <a:pt x="8927" y="11922"/>
                  <a:pt x="7284" y="14299"/>
                  <a:pt x="6166" y="16962"/>
                </a:cubicBezTo>
                <a:cubicBezTo>
                  <a:pt x="5929" y="17527"/>
                  <a:pt x="5695" y="18130"/>
                  <a:pt x="5477" y="18755"/>
                </a:cubicBezTo>
                <a:cubicBezTo>
                  <a:pt x="4725" y="18310"/>
                  <a:pt x="3947" y="17920"/>
                  <a:pt x="3152" y="17608"/>
                </a:cubicBezTo>
                <a:cubicBezTo>
                  <a:pt x="3137" y="17451"/>
                  <a:pt x="3121" y="17295"/>
                  <a:pt x="3111" y="17136"/>
                </a:cubicBezTo>
                <a:cubicBezTo>
                  <a:pt x="2861" y="13227"/>
                  <a:pt x="4356" y="9344"/>
                  <a:pt x="6892" y="6388"/>
                </a:cubicBezTo>
                <a:close/>
                <a:moveTo>
                  <a:pt x="23156" y="9133"/>
                </a:moveTo>
                <a:cubicBezTo>
                  <a:pt x="24939" y="10461"/>
                  <a:pt x="26813" y="11659"/>
                  <a:pt x="28797" y="12635"/>
                </a:cubicBezTo>
                <a:cubicBezTo>
                  <a:pt x="28747" y="13244"/>
                  <a:pt x="28664" y="13851"/>
                  <a:pt x="28546" y="14451"/>
                </a:cubicBezTo>
                <a:cubicBezTo>
                  <a:pt x="28005" y="17160"/>
                  <a:pt x="26974" y="19763"/>
                  <a:pt x="25478" y="22087"/>
                </a:cubicBezTo>
                <a:cubicBezTo>
                  <a:pt x="24726" y="21559"/>
                  <a:pt x="23983" y="21027"/>
                  <a:pt x="23292" y="20465"/>
                </a:cubicBezTo>
                <a:cubicBezTo>
                  <a:pt x="21553" y="19048"/>
                  <a:pt x="19863" y="17576"/>
                  <a:pt x="18219" y="16047"/>
                </a:cubicBezTo>
                <a:cubicBezTo>
                  <a:pt x="19853" y="13789"/>
                  <a:pt x="21572" y="11492"/>
                  <a:pt x="23156" y="9133"/>
                </a:cubicBezTo>
                <a:close/>
                <a:moveTo>
                  <a:pt x="3220" y="18203"/>
                </a:moveTo>
                <a:cubicBezTo>
                  <a:pt x="3911" y="18603"/>
                  <a:pt x="4590" y="19008"/>
                  <a:pt x="5252" y="19427"/>
                </a:cubicBezTo>
                <a:cubicBezTo>
                  <a:pt x="4923" y="20456"/>
                  <a:pt x="4644" y="21531"/>
                  <a:pt x="4480" y="22604"/>
                </a:cubicBezTo>
                <a:cubicBezTo>
                  <a:pt x="3847" y="21207"/>
                  <a:pt x="3423" y="19724"/>
                  <a:pt x="3220" y="18203"/>
                </a:cubicBezTo>
                <a:close/>
                <a:moveTo>
                  <a:pt x="6327" y="4685"/>
                </a:moveTo>
                <a:cubicBezTo>
                  <a:pt x="6335" y="4736"/>
                  <a:pt x="6351" y="4785"/>
                  <a:pt x="6372" y="4833"/>
                </a:cubicBezTo>
                <a:cubicBezTo>
                  <a:pt x="5685" y="5468"/>
                  <a:pt x="5060" y="6166"/>
                  <a:pt x="4505" y="6919"/>
                </a:cubicBezTo>
                <a:cubicBezTo>
                  <a:pt x="4431" y="7019"/>
                  <a:pt x="4442" y="7127"/>
                  <a:pt x="4492" y="7221"/>
                </a:cubicBezTo>
                <a:cubicBezTo>
                  <a:pt x="3154" y="9106"/>
                  <a:pt x="2181" y="11236"/>
                  <a:pt x="1783" y="13526"/>
                </a:cubicBezTo>
                <a:cubicBezTo>
                  <a:pt x="1222" y="16751"/>
                  <a:pt x="1676" y="20114"/>
                  <a:pt x="2963" y="23100"/>
                </a:cubicBezTo>
                <a:cubicBezTo>
                  <a:pt x="2569" y="22460"/>
                  <a:pt x="2205" y="21802"/>
                  <a:pt x="1878" y="21129"/>
                </a:cubicBezTo>
                <a:cubicBezTo>
                  <a:pt x="595" y="18487"/>
                  <a:pt x="516" y="15952"/>
                  <a:pt x="1360" y="13150"/>
                </a:cubicBezTo>
                <a:cubicBezTo>
                  <a:pt x="2330" y="9934"/>
                  <a:pt x="4070" y="7102"/>
                  <a:pt x="6327" y="4685"/>
                </a:cubicBezTo>
                <a:close/>
                <a:moveTo>
                  <a:pt x="11222" y="10128"/>
                </a:moveTo>
                <a:cubicBezTo>
                  <a:pt x="11422" y="10316"/>
                  <a:pt x="11622" y="10505"/>
                  <a:pt x="11820" y="10700"/>
                </a:cubicBezTo>
                <a:cubicBezTo>
                  <a:pt x="13636" y="12483"/>
                  <a:pt x="15385" y="14333"/>
                  <a:pt x="17229" y="16091"/>
                </a:cubicBezTo>
                <a:cubicBezTo>
                  <a:pt x="17326" y="16183"/>
                  <a:pt x="17423" y="16274"/>
                  <a:pt x="17520" y="16364"/>
                </a:cubicBezTo>
                <a:cubicBezTo>
                  <a:pt x="15636" y="19000"/>
                  <a:pt x="13713" y="21609"/>
                  <a:pt x="11727" y="24168"/>
                </a:cubicBezTo>
                <a:cubicBezTo>
                  <a:pt x="11224" y="23602"/>
                  <a:pt x="10716" y="23047"/>
                  <a:pt x="10201" y="22524"/>
                </a:cubicBezTo>
                <a:cubicBezTo>
                  <a:pt x="9031" y="21333"/>
                  <a:pt x="7675" y="20172"/>
                  <a:pt x="6205" y="19208"/>
                </a:cubicBezTo>
                <a:cubicBezTo>
                  <a:pt x="6288" y="18910"/>
                  <a:pt x="6377" y="18610"/>
                  <a:pt x="6481" y="18312"/>
                </a:cubicBezTo>
                <a:cubicBezTo>
                  <a:pt x="7534" y="15287"/>
                  <a:pt x="9219" y="12609"/>
                  <a:pt x="11222" y="10128"/>
                </a:cubicBezTo>
                <a:close/>
                <a:moveTo>
                  <a:pt x="29357" y="12896"/>
                </a:moveTo>
                <a:cubicBezTo>
                  <a:pt x="30216" y="13297"/>
                  <a:pt x="31095" y="13654"/>
                  <a:pt x="31990" y="13963"/>
                </a:cubicBezTo>
                <a:cubicBezTo>
                  <a:pt x="32465" y="16870"/>
                  <a:pt x="32154" y="19909"/>
                  <a:pt x="30976" y="22589"/>
                </a:cubicBezTo>
                <a:cubicBezTo>
                  <a:pt x="30575" y="23496"/>
                  <a:pt x="30073" y="24356"/>
                  <a:pt x="29478" y="25151"/>
                </a:cubicBezTo>
                <a:cubicBezTo>
                  <a:pt x="28428" y="24170"/>
                  <a:pt x="27219" y="23308"/>
                  <a:pt x="26006" y="22459"/>
                </a:cubicBezTo>
                <a:cubicBezTo>
                  <a:pt x="27573" y="19987"/>
                  <a:pt x="28638" y="17199"/>
                  <a:pt x="29145" y="14318"/>
                </a:cubicBezTo>
                <a:cubicBezTo>
                  <a:pt x="29224" y="13860"/>
                  <a:pt x="29296" y="13383"/>
                  <a:pt x="29357" y="12896"/>
                </a:cubicBezTo>
                <a:close/>
                <a:moveTo>
                  <a:pt x="6020" y="19928"/>
                </a:moveTo>
                <a:cubicBezTo>
                  <a:pt x="7496" y="20918"/>
                  <a:pt x="8884" y="22026"/>
                  <a:pt x="10150" y="23418"/>
                </a:cubicBezTo>
                <a:cubicBezTo>
                  <a:pt x="10542" y="23849"/>
                  <a:pt x="10912" y="24298"/>
                  <a:pt x="11275" y="24754"/>
                </a:cubicBezTo>
                <a:cubicBezTo>
                  <a:pt x="10411" y="25858"/>
                  <a:pt x="9536" y="26953"/>
                  <a:pt x="8642" y="28032"/>
                </a:cubicBezTo>
                <a:cubicBezTo>
                  <a:pt x="7328" y="26973"/>
                  <a:pt x="6217" y="25676"/>
                  <a:pt x="5336" y="24224"/>
                </a:cubicBezTo>
                <a:cubicBezTo>
                  <a:pt x="5533" y="22782"/>
                  <a:pt x="5690" y="21353"/>
                  <a:pt x="6020" y="19928"/>
                </a:cubicBezTo>
                <a:close/>
                <a:moveTo>
                  <a:pt x="17802" y="16628"/>
                </a:moveTo>
                <a:cubicBezTo>
                  <a:pt x="19564" y="18282"/>
                  <a:pt x="21382" y="19875"/>
                  <a:pt x="23256" y="21406"/>
                </a:cubicBezTo>
                <a:cubicBezTo>
                  <a:pt x="23813" y="21859"/>
                  <a:pt x="24385" y="22350"/>
                  <a:pt x="24970" y="22843"/>
                </a:cubicBezTo>
                <a:cubicBezTo>
                  <a:pt x="22743" y="25996"/>
                  <a:pt x="19699" y="28469"/>
                  <a:pt x="16233" y="30095"/>
                </a:cubicBezTo>
                <a:cubicBezTo>
                  <a:pt x="14959" y="28131"/>
                  <a:pt x="13550" y="26260"/>
                  <a:pt x="12015" y="24493"/>
                </a:cubicBezTo>
                <a:cubicBezTo>
                  <a:pt x="13907" y="21968"/>
                  <a:pt x="15795" y="19438"/>
                  <a:pt x="17629" y="16870"/>
                </a:cubicBezTo>
                <a:cubicBezTo>
                  <a:pt x="17686" y="16790"/>
                  <a:pt x="17744" y="16709"/>
                  <a:pt x="17802" y="16628"/>
                </a:cubicBezTo>
                <a:close/>
                <a:moveTo>
                  <a:pt x="11554" y="25109"/>
                </a:moveTo>
                <a:cubicBezTo>
                  <a:pt x="12903" y="26850"/>
                  <a:pt x="14103" y="28704"/>
                  <a:pt x="15437" y="30450"/>
                </a:cubicBezTo>
                <a:cubicBezTo>
                  <a:pt x="15159" y="30569"/>
                  <a:pt x="14878" y="30683"/>
                  <a:pt x="14593" y="30791"/>
                </a:cubicBezTo>
                <a:cubicBezTo>
                  <a:pt x="12541" y="30403"/>
                  <a:pt x="10688" y="29563"/>
                  <a:pt x="9099" y="28386"/>
                </a:cubicBezTo>
                <a:cubicBezTo>
                  <a:pt x="9915" y="27293"/>
                  <a:pt x="10734" y="26200"/>
                  <a:pt x="11554" y="25109"/>
                </a:cubicBezTo>
                <a:close/>
                <a:moveTo>
                  <a:pt x="25475" y="23265"/>
                </a:moveTo>
                <a:cubicBezTo>
                  <a:pt x="26600" y="24198"/>
                  <a:pt x="27777" y="25103"/>
                  <a:pt x="29002" y="25746"/>
                </a:cubicBezTo>
                <a:cubicBezTo>
                  <a:pt x="26172" y="29115"/>
                  <a:pt x="21757" y="31039"/>
                  <a:pt x="17327" y="31039"/>
                </a:cubicBezTo>
                <a:cubicBezTo>
                  <a:pt x="17159" y="31039"/>
                  <a:pt x="16991" y="31036"/>
                  <a:pt x="16823" y="31031"/>
                </a:cubicBezTo>
                <a:cubicBezTo>
                  <a:pt x="16763" y="30933"/>
                  <a:pt x="16704" y="30836"/>
                  <a:pt x="16643" y="30739"/>
                </a:cubicBezTo>
                <a:cubicBezTo>
                  <a:pt x="20156" y="29047"/>
                  <a:pt x="23224" y="26491"/>
                  <a:pt x="25475" y="23265"/>
                </a:cubicBezTo>
                <a:close/>
                <a:moveTo>
                  <a:pt x="17464" y="0"/>
                </a:moveTo>
                <a:cubicBezTo>
                  <a:pt x="16547" y="0"/>
                  <a:pt x="15631" y="72"/>
                  <a:pt x="14728" y="217"/>
                </a:cubicBezTo>
                <a:cubicBezTo>
                  <a:pt x="14280" y="273"/>
                  <a:pt x="13837" y="361"/>
                  <a:pt x="13401" y="481"/>
                </a:cubicBezTo>
                <a:cubicBezTo>
                  <a:pt x="11615" y="919"/>
                  <a:pt x="9911" y="1660"/>
                  <a:pt x="8384" y="2697"/>
                </a:cubicBezTo>
                <a:cubicBezTo>
                  <a:pt x="8414" y="2647"/>
                  <a:pt x="8370" y="2575"/>
                  <a:pt x="8317" y="2575"/>
                </a:cubicBezTo>
                <a:cubicBezTo>
                  <a:pt x="8304" y="2575"/>
                  <a:pt x="8290" y="2580"/>
                  <a:pt x="8276" y="2590"/>
                </a:cubicBezTo>
                <a:cubicBezTo>
                  <a:pt x="5147" y="4913"/>
                  <a:pt x="2756" y="8097"/>
                  <a:pt x="1332" y="11727"/>
                </a:cubicBezTo>
                <a:cubicBezTo>
                  <a:pt x="571" y="13670"/>
                  <a:pt x="1" y="15820"/>
                  <a:pt x="261" y="17922"/>
                </a:cubicBezTo>
                <a:cubicBezTo>
                  <a:pt x="523" y="20041"/>
                  <a:pt x="1612" y="22057"/>
                  <a:pt x="2735" y="23838"/>
                </a:cubicBezTo>
                <a:cubicBezTo>
                  <a:pt x="3253" y="24661"/>
                  <a:pt x="3827" y="25448"/>
                  <a:pt x="4452" y="26194"/>
                </a:cubicBezTo>
                <a:cubicBezTo>
                  <a:pt x="4461" y="26208"/>
                  <a:pt x="4472" y="26220"/>
                  <a:pt x="4484" y="26233"/>
                </a:cubicBezTo>
                <a:cubicBezTo>
                  <a:pt x="5087" y="26950"/>
                  <a:pt x="5741" y="27625"/>
                  <a:pt x="6439" y="28251"/>
                </a:cubicBezTo>
                <a:cubicBezTo>
                  <a:pt x="6868" y="28681"/>
                  <a:pt x="7317" y="29091"/>
                  <a:pt x="7797" y="29468"/>
                </a:cubicBezTo>
                <a:cubicBezTo>
                  <a:pt x="7841" y="29535"/>
                  <a:pt x="7901" y="29585"/>
                  <a:pt x="7972" y="29604"/>
                </a:cubicBezTo>
                <a:cubicBezTo>
                  <a:pt x="8915" y="30323"/>
                  <a:pt x="9943" y="30922"/>
                  <a:pt x="11034" y="31388"/>
                </a:cubicBezTo>
                <a:cubicBezTo>
                  <a:pt x="11321" y="31511"/>
                  <a:pt x="11613" y="31621"/>
                  <a:pt x="11906" y="31725"/>
                </a:cubicBezTo>
                <a:cubicBezTo>
                  <a:pt x="11758" y="31953"/>
                  <a:pt x="11911" y="32335"/>
                  <a:pt x="12222" y="32335"/>
                </a:cubicBezTo>
                <a:cubicBezTo>
                  <a:pt x="12255" y="32335"/>
                  <a:pt x="12290" y="32331"/>
                  <a:pt x="12327" y="32322"/>
                </a:cubicBezTo>
                <a:cubicBezTo>
                  <a:pt x="12592" y="32254"/>
                  <a:pt x="12852" y="32177"/>
                  <a:pt x="13113" y="32100"/>
                </a:cubicBezTo>
                <a:cubicBezTo>
                  <a:pt x="14486" y="32465"/>
                  <a:pt x="15904" y="32639"/>
                  <a:pt x="17326" y="32639"/>
                </a:cubicBezTo>
                <a:cubicBezTo>
                  <a:pt x="17472" y="32639"/>
                  <a:pt x="17619" y="32637"/>
                  <a:pt x="17766" y="32633"/>
                </a:cubicBezTo>
                <a:cubicBezTo>
                  <a:pt x="18430" y="32620"/>
                  <a:pt x="19092" y="32565"/>
                  <a:pt x="19749" y="32470"/>
                </a:cubicBezTo>
                <a:cubicBezTo>
                  <a:pt x="19826" y="32459"/>
                  <a:pt x="19901" y="32448"/>
                  <a:pt x="19978" y="32437"/>
                </a:cubicBezTo>
                <a:cubicBezTo>
                  <a:pt x="20069" y="32422"/>
                  <a:pt x="20161" y="32407"/>
                  <a:pt x="20254" y="32390"/>
                </a:cubicBezTo>
                <a:cubicBezTo>
                  <a:pt x="24405" y="31682"/>
                  <a:pt x="28309" y="29490"/>
                  <a:pt x="30823" y="26073"/>
                </a:cubicBezTo>
                <a:cubicBezTo>
                  <a:pt x="35318" y="19965"/>
                  <a:pt x="34614" y="10828"/>
                  <a:pt x="29632" y="5220"/>
                </a:cubicBezTo>
                <a:cubicBezTo>
                  <a:pt x="26567" y="1769"/>
                  <a:pt x="22005" y="0"/>
                  <a:pt x="17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17"/>
                                        </p:tgtEl>
                                        <p:attrNameLst>
                                          <p:attrName>style.visibility</p:attrName>
                                        </p:attrNameLst>
                                      </p:cBhvr>
                                      <p:to>
                                        <p:strVal val="visible"/>
                                      </p:to>
                                    </p:set>
                                    <p:anim calcmode="lin" valueType="num">
                                      <p:cBhvr additive="base">
                                        <p:cTn id="7" dur="1000"/>
                                        <p:tgtEl>
                                          <p:spTgt spid="61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18"/>
                                        </p:tgtEl>
                                        <p:attrNameLst>
                                          <p:attrName>style.visibility</p:attrName>
                                        </p:attrNameLst>
                                      </p:cBhvr>
                                      <p:to>
                                        <p:strVal val="visible"/>
                                      </p:to>
                                    </p:set>
                                    <p:anim calcmode="lin" valueType="num">
                                      <p:cBhvr additive="base">
                                        <p:cTn id="10" dur="1000"/>
                                        <p:tgtEl>
                                          <p:spTgt spid="61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6"/>
          <p:cNvSpPr txBox="1">
            <a:spLocks noGrp="1"/>
          </p:cNvSpPr>
          <p:nvPr>
            <p:ph type="title"/>
          </p:nvPr>
        </p:nvSpPr>
        <p:spPr>
          <a:xfrm>
            <a:off x="1002325" y="711175"/>
            <a:ext cx="3273900" cy="8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Know This?</a:t>
            </a:r>
            <a:endParaRPr/>
          </a:p>
        </p:txBody>
      </p:sp>
      <p:sp>
        <p:nvSpPr>
          <p:cNvPr id="631" name="Google Shape;631;p66"/>
          <p:cNvSpPr txBox="1">
            <a:spLocks noGrp="1"/>
          </p:cNvSpPr>
          <p:nvPr>
            <p:ph type="subTitle" idx="4294967295"/>
          </p:nvPr>
        </p:nvSpPr>
        <p:spPr>
          <a:xfrm>
            <a:off x="1070729" y="3812721"/>
            <a:ext cx="886500" cy="31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1</a:t>
            </a:r>
            <a:endParaRPr sz="1000">
              <a:solidFill>
                <a:schemeClr val="dk2"/>
              </a:solidFill>
            </a:endParaRPr>
          </a:p>
        </p:txBody>
      </p:sp>
      <p:sp>
        <p:nvSpPr>
          <p:cNvPr id="632" name="Google Shape;632;p66"/>
          <p:cNvSpPr/>
          <p:nvPr/>
        </p:nvSpPr>
        <p:spPr>
          <a:xfrm>
            <a:off x="919229" y="3893728"/>
            <a:ext cx="151500" cy="1515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3" name="Google Shape;633;p66"/>
          <p:cNvPicPr preferRelativeResize="0"/>
          <p:nvPr/>
        </p:nvPicPr>
        <p:blipFill>
          <a:blip r:embed="rId3">
            <a:alphaModFix/>
          </a:blip>
          <a:stretch>
            <a:fillRect/>
          </a:stretch>
        </p:blipFill>
        <p:spPr>
          <a:xfrm rot="-695465">
            <a:off x="5913153" y="137715"/>
            <a:ext cx="2131021" cy="2245670"/>
          </a:xfrm>
          <a:prstGeom prst="rect">
            <a:avLst/>
          </a:prstGeom>
          <a:noFill/>
          <a:ln>
            <a:noFill/>
          </a:ln>
          <a:effectLst>
            <a:outerShdw blurRad="100013" dist="47625" dir="1800000" algn="bl" rotWithShape="0">
              <a:srgbClr val="000000">
                <a:alpha val="44000"/>
              </a:srgbClr>
            </a:outerShdw>
          </a:effectLst>
        </p:spPr>
      </p:pic>
      <p:grpSp>
        <p:nvGrpSpPr>
          <p:cNvPr id="634" name="Google Shape;634;p66"/>
          <p:cNvGrpSpPr/>
          <p:nvPr/>
        </p:nvGrpSpPr>
        <p:grpSpPr>
          <a:xfrm>
            <a:off x="5222649" y="2509090"/>
            <a:ext cx="999502" cy="999502"/>
            <a:chOff x="4049800" y="640400"/>
            <a:chExt cx="858900" cy="858900"/>
          </a:xfrm>
        </p:grpSpPr>
        <p:sp>
          <p:nvSpPr>
            <p:cNvPr id="635" name="Google Shape;635;p66"/>
            <p:cNvSpPr/>
            <p:nvPr/>
          </p:nvSpPr>
          <p:spPr>
            <a:xfrm>
              <a:off x="4049800" y="640400"/>
              <a:ext cx="858900" cy="858900"/>
            </a:xfrm>
            <a:prstGeom prst="donut">
              <a:avLst>
                <a:gd name="adj" fmla="val 1283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4049800" y="640400"/>
              <a:ext cx="858900" cy="858900"/>
            </a:xfrm>
            <a:prstGeom prst="blockArc">
              <a:avLst>
                <a:gd name="adj1" fmla="val 18087163"/>
                <a:gd name="adj2" fmla="val 2208294"/>
                <a:gd name="adj3" fmla="val 13218"/>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66"/>
          <p:cNvGrpSpPr/>
          <p:nvPr/>
        </p:nvGrpSpPr>
        <p:grpSpPr>
          <a:xfrm>
            <a:off x="7028149" y="2509090"/>
            <a:ext cx="999502" cy="999502"/>
            <a:chOff x="4049800" y="640400"/>
            <a:chExt cx="858900" cy="858900"/>
          </a:xfrm>
        </p:grpSpPr>
        <p:sp>
          <p:nvSpPr>
            <p:cNvPr id="638" name="Google Shape;638;p66"/>
            <p:cNvSpPr/>
            <p:nvPr/>
          </p:nvSpPr>
          <p:spPr>
            <a:xfrm>
              <a:off x="4049800" y="640400"/>
              <a:ext cx="858900" cy="858900"/>
            </a:xfrm>
            <a:prstGeom prst="donut">
              <a:avLst>
                <a:gd name="adj" fmla="val 12836"/>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049800" y="640400"/>
              <a:ext cx="858900" cy="858900"/>
            </a:xfrm>
            <a:prstGeom prst="blockArc">
              <a:avLst>
                <a:gd name="adj1" fmla="val 7914150"/>
                <a:gd name="adj2" fmla="val 2208294"/>
                <a:gd name="adj3" fmla="val 13218"/>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66"/>
          <p:cNvSpPr txBox="1">
            <a:spLocks noGrp="1"/>
          </p:cNvSpPr>
          <p:nvPr>
            <p:ph type="subTitle" idx="4294967295"/>
          </p:nvPr>
        </p:nvSpPr>
        <p:spPr>
          <a:xfrm rot="-702156">
            <a:off x="6228961" y="904922"/>
            <a:ext cx="1622527" cy="1264219"/>
          </a:xfrm>
          <a:prstGeom prst="rect">
            <a:avLst/>
          </a:prstGeom>
        </p:spPr>
        <p:txBody>
          <a:bodyPr spcFirstLastPara="1" wrap="square" lIns="91425" tIns="0" rIns="91425" bIns="0" anchor="ctr" anchorCtr="0">
            <a:noAutofit/>
          </a:bodyPr>
          <a:lstStyle/>
          <a:p>
            <a:pPr marL="0" lvl="0" indent="0" algn="ctr" rtl="0">
              <a:spcBef>
                <a:spcPts val="0"/>
              </a:spcBef>
              <a:spcAft>
                <a:spcPts val="0"/>
              </a:spcAft>
              <a:buClr>
                <a:schemeClr val="dk1"/>
              </a:buClr>
              <a:buSzPts val="1100"/>
              <a:buFont typeface="Arial"/>
              <a:buNone/>
            </a:pPr>
            <a:r>
              <a:rPr lang="en-US" sz="1200" dirty="0">
                <a:solidFill>
                  <a:schemeClr val="dk2"/>
                </a:solidFill>
              </a:rPr>
              <a:t>T</a:t>
            </a:r>
            <a:r>
              <a:rPr lang="en-IN" sz="1200" dirty="0" err="1">
                <a:solidFill>
                  <a:schemeClr val="dk2"/>
                </a:solidFill>
              </a:rPr>
              <a:t>eacher</a:t>
            </a:r>
            <a:r>
              <a:rPr lang="en-IN" sz="1200" dirty="0">
                <a:solidFill>
                  <a:schemeClr val="dk2"/>
                </a:solidFill>
              </a:rPr>
              <a:t> can read </a:t>
            </a:r>
            <a:endParaRPr sz="1200" dirty="0">
              <a:solidFill>
                <a:schemeClr val="dk2"/>
              </a:solidFill>
            </a:endParaRPr>
          </a:p>
        </p:txBody>
      </p:sp>
      <p:sp>
        <p:nvSpPr>
          <p:cNvPr id="641" name="Google Shape;641;p66"/>
          <p:cNvSpPr txBox="1">
            <a:spLocks noGrp="1"/>
          </p:cNvSpPr>
          <p:nvPr>
            <p:ph type="title" idx="4294967295"/>
          </p:nvPr>
        </p:nvSpPr>
        <p:spPr>
          <a:xfrm>
            <a:off x="5349325" y="2805750"/>
            <a:ext cx="7269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solidFill>
                  <a:schemeClr val="dk2"/>
                </a:solidFill>
              </a:rPr>
              <a:t>35%</a:t>
            </a:r>
            <a:endParaRPr sz="1800" b="0">
              <a:solidFill>
                <a:schemeClr val="dk2"/>
              </a:solidFill>
            </a:endParaRPr>
          </a:p>
        </p:txBody>
      </p:sp>
      <p:sp>
        <p:nvSpPr>
          <p:cNvPr id="643" name="Google Shape;643;p66"/>
          <p:cNvSpPr txBox="1">
            <a:spLocks noGrp="1"/>
          </p:cNvSpPr>
          <p:nvPr>
            <p:ph type="title" idx="4294967295"/>
          </p:nvPr>
        </p:nvSpPr>
        <p:spPr>
          <a:xfrm>
            <a:off x="7164450" y="2805750"/>
            <a:ext cx="726900" cy="4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0">
                <a:solidFill>
                  <a:schemeClr val="dk2"/>
                </a:solidFill>
              </a:rPr>
              <a:t>65%</a:t>
            </a:r>
            <a:endParaRPr sz="1800" b="0">
              <a:solidFill>
                <a:schemeClr val="dk2"/>
              </a:solidFill>
            </a:endParaRPr>
          </a:p>
        </p:txBody>
      </p:sp>
      <p:pic>
        <p:nvPicPr>
          <p:cNvPr id="645" name="Google Shape;645;p66"/>
          <p:cNvPicPr preferRelativeResize="0"/>
          <p:nvPr/>
        </p:nvPicPr>
        <p:blipFill>
          <a:blip r:embed="rId4">
            <a:alphaModFix amt="78000"/>
          </a:blip>
          <a:stretch>
            <a:fillRect/>
          </a:stretch>
        </p:blipFill>
        <p:spPr>
          <a:xfrm rot="9981090">
            <a:off x="4175541" y="1544836"/>
            <a:ext cx="1837154" cy="758225"/>
          </a:xfrm>
          <a:prstGeom prst="rect">
            <a:avLst/>
          </a:prstGeom>
          <a:noFill/>
          <a:ln>
            <a:noFill/>
          </a:ln>
        </p:spPr>
      </p:pic>
      <p:sp>
        <p:nvSpPr>
          <p:cNvPr id="646" name="Google Shape;646;p66"/>
          <p:cNvSpPr txBox="1">
            <a:spLocks noGrp="1"/>
          </p:cNvSpPr>
          <p:nvPr>
            <p:ph type="subTitle" idx="4294967295"/>
          </p:nvPr>
        </p:nvSpPr>
        <p:spPr>
          <a:xfrm>
            <a:off x="2184929" y="3812721"/>
            <a:ext cx="886500" cy="31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2</a:t>
            </a:r>
            <a:endParaRPr sz="1000">
              <a:solidFill>
                <a:schemeClr val="dk2"/>
              </a:solidFill>
            </a:endParaRPr>
          </a:p>
        </p:txBody>
      </p:sp>
      <p:sp>
        <p:nvSpPr>
          <p:cNvPr id="647" name="Google Shape;647;p66"/>
          <p:cNvSpPr/>
          <p:nvPr/>
        </p:nvSpPr>
        <p:spPr>
          <a:xfrm>
            <a:off x="2033429" y="3893728"/>
            <a:ext cx="151500" cy="1515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txBox="1">
            <a:spLocks noGrp="1"/>
          </p:cNvSpPr>
          <p:nvPr>
            <p:ph type="subTitle" idx="4294967295"/>
          </p:nvPr>
        </p:nvSpPr>
        <p:spPr>
          <a:xfrm>
            <a:off x="3307354" y="3812721"/>
            <a:ext cx="886500" cy="31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chemeClr val="dk2"/>
                </a:solidFill>
              </a:rPr>
              <a:t>Factor 3</a:t>
            </a:r>
            <a:endParaRPr sz="1000">
              <a:solidFill>
                <a:schemeClr val="dk2"/>
              </a:solidFill>
            </a:endParaRPr>
          </a:p>
        </p:txBody>
      </p:sp>
      <p:sp>
        <p:nvSpPr>
          <p:cNvPr id="649" name="Google Shape;649;p66"/>
          <p:cNvSpPr/>
          <p:nvPr/>
        </p:nvSpPr>
        <p:spPr>
          <a:xfrm>
            <a:off x="3155854" y="3893728"/>
            <a:ext cx="151500" cy="1515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0" name="Google Shape;650;p66" title="Chart">
            <a:hlinkClick r:id="rId5"/>
          </p:cNvPr>
          <p:cNvPicPr preferRelativeResize="0"/>
          <p:nvPr/>
        </p:nvPicPr>
        <p:blipFill>
          <a:blip r:embed="rId6">
            <a:alphaModFix/>
          </a:blip>
          <a:stretch>
            <a:fillRect/>
          </a:stretch>
        </p:blipFill>
        <p:spPr>
          <a:xfrm>
            <a:off x="916200" y="1797414"/>
            <a:ext cx="3163824" cy="1934313"/>
          </a:xfrm>
          <a:prstGeom prst="rect">
            <a:avLst/>
          </a:prstGeom>
          <a:noFill/>
          <a:ln>
            <a:noFill/>
          </a:ln>
        </p:spPr>
      </p:pic>
      <p:sp>
        <p:nvSpPr>
          <p:cNvPr id="23" name="Subtitle 2">
            <a:extLst>
              <a:ext uri="{FF2B5EF4-FFF2-40B4-BE49-F238E27FC236}">
                <a16:creationId xmlns:a16="http://schemas.microsoft.com/office/drawing/2014/main" id="{6D4F4AEA-CA66-4DD5-B6CF-C43B48EA414D}"/>
              </a:ext>
            </a:extLst>
          </p:cNvPr>
          <p:cNvSpPr txBox="1">
            <a:spLocks/>
          </p:cNvSpPr>
          <p:nvPr/>
        </p:nvSpPr>
        <p:spPr>
          <a:xfrm>
            <a:off x="5222649" y="3657175"/>
            <a:ext cx="999502" cy="38805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Student A</a:t>
            </a:r>
            <a:endParaRPr lang="en-IN" dirty="0"/>
          </a:p>
        </p:txBody>
      </p:sp>
      <p:sp>
        <p:nvSpPr>
          <p:cNvPr id="24" name="Google Shape;587;p64">
            <a:extLst>
              <a:ext uri="{FF2B5EF4-FFF2-40B4-BE49-F238E27FC236}">
                <a16:creationId xmlns:a16="http://schemas.microsoft.com/office/drawing/2014/main" id="{D1B9A18B-82C3-4CC8-8104-6499597AE38C}"/>
              </a:ext>
            </a:extLst>
          </p:cNvPr>
          <p:cNvSpPr txBox="1">
            <a:spLocks/>
          </p:cNvSpPr>
          <p:nvPr/>
        </p:nvSpPr>
        <p:spPr>
          <a:xfrm>
            <a:off x="7105381" y="3618694"/>
            <a:ext cx="1114200" cy="3880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Student B</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77"/>
          <p:cNvSpPr txBox="1">
            <a:spLocks noGrp="1"/>
          </p:cNvSpPr>
          <p:nvPr>
            <p:ph type="title"/>
          </p:nvPr>
        </p:nvSpPr>
        <p:spPr>
          <a:xfrm>
            <a:off x="1002325" y="711175"/>
            <a:ext cx="3082200" cy="9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Exam’s Grades</a:t>
            </a:r>
            <a:endParaRPr/>
          </a:p>
        </p:txBody>
      </p:sp>
      <p:graphicFrame>
        <p:nvGraphicFramePr>
          <p:cNvPr id="852" name="Google Shape;852;p77"/>
          <p:cNvGraphicFramePr/>
          <p:nvPr/>
        </p:nvGraphicFramePr>
        <p:xfrm>
          <a:off x="1002325" y="1611875"/>
          <a:ext cx="3005525" cy="2590630"/>
        </p:xfrm>
        <a:graphic>
          <a:graphicData uri="http://schemas.openxmlformats.org/drawingml/2006/table">
            <a:tbl>
              <a:tblPr>
                <a:noFill/>
                <a:tableStyleId>{E9C12077-3E96-4D9E-BAEF-1E2EA4C6DC65}</a:tableStyleId>
              </a:tblPr>
              <a:tblGrid>
                <a:gridCol w="1824200">
                  <a:extLst>
                    <a:ext uri="{9D8B030D-6E8A-4147-A177-3AD203B41FA5}">
                      <a16:colId xmlns:a16="http://schemas.microsoft.com/office/drawing/2014/main" val="20000"/>
                    </a:ext>
                  </a:extLst>
                </a:gridCol>
                <a:gridCol w="590650">
                  <a:extLst>
                    <a:ext uri="{9D8B030D-6E8A-4147-A177-3AD203B41FA5}">
                      <a16:colId xmlns:a16="http://schemas.microsoft.com/office/drawing/2014/main" val="20001"/>
                    </a:ext>
                  </a:extLst>
                </a:gridCol>
                <a:gridCol w="590675">
                  <a:extLst>
                    <a:ext uri="{9D8B030D-6E8A-4147-A177-3AD203B41FA5}">
                      <a16:colId xmlns:a16="http://schemas.microsoft.com/office/drawing/2014/main" val="20002"/>
                    </a:ext>
                  </a:extLst>
                </a:gridCol>
              </a:tblGrid>
              <a:tr h="396200">
                <a:tc gridSpan="3">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Grades</a:t>
                      </a:r>
                      <a:endParaRPr sz="2100" b="1">
                        <a:solidFill>
                          <a:schemeClr val="dk1"/>
                        </a:solidFill>
                        <a:latin typeface="Concert One"/>
                        <a:ea typeface="Concert One"/>
                        <a:cs typeface="Concert One"/>
                        <a:sym typeface="Concert On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2900">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Student</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Q1</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Q2</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F</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B</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C</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F</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853" name="Google Shape;853;p77"/>
          <p:cNvGraphicFramePr/>
          <p:nvPr/>
        </p:nvGraphicFramePr>
        <p:xfrm>
          <a:off x="5102900" y="1611875"/>
          <a:ext cx="3005525" cy="2590630"/>
        </p:xfrm>
        <a:graphic>
          <a:graphicData uri="http://schemas.openxmlformats.org/drawingml/2006/table">
            <a:tbl>
              <a:tblPr>
                <a:noFill/>
                <a:tableStyleId>{E9C12077-3E96-4D9E-BAEF-1E2EA4C6DC65}</a:tableStyleId>
              </a:tblPr>
              <a:tblGrid>
                <a:gridCol w="1824200">
                  <a:extLst>
                    <a:ext uri="{9D8B030D-6E8A-4147-A177-3AD203B41FA5}">
                      <a16:colId xmlns:a16="http://schemas.microsoft.com/office/drawing/2014/main" val="20000"/>
                    </a:ext>
                  </a:extLst>
                </a:gridCol>
                <a:gridCol w="590650">
                  <a:extLst>
                    <a:ext uri="{9D8B030D-6E8A-4147-A177-3AD203B41FA5}">
                      <a16:colId xmlns:a16="http://schemas.microsoft.com/office/drawing/2014/main" val="20001"/>
                    </a:ext>
                  </a:extLst>
                </a:gridCol>
                <a:gridCol w="590675">
                  <a:extLst>
                    <a:ext uri="{9D8B030D-6E8A-4147-A177-3AD203B41FA5}">
                      <a16:colId xmlns:a16="http://schemas.microsoft.com/office/drawing/2014/main" val="20002"/>
                    </a:ext>
                  </a:extLst>
                </a:gridCol>
              </a:tblGrid>
              <a:tr h="396200">
                <a:tc gridSpan="3">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Grades</a:t>
                      </a:r>
                      <a:endParaRPr sz="2100" b="1">
                        <a:solidFill>
                          <a:schemeClr val="dk1"/>
                        </a:solidFill>
                        <a:latin typeface="Concert One"/>
                        <a:ea typeface="Concert One"/>
                        <a:cs typeface="Concert One"/>
                        <a:sym typeface="Concert On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2900">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Student</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Q1</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2100" b="1">
                          <a:solidFill>
                            <a:schemeClr val="dk1"/>
                          </a:solidFill>
                          <a:latin typeface="Concert One"/>
                          <a:ea typeface="Concert One"/>
                          <a:cs typeface="Concert One"/>
                          <a:sym typeface="Concert One"/>
                        </a:rPr>
                        <a:t>Q2</a:t>
                      </a:r>
                      <a:endParaRPr sz="2100" b="1">
                        <a:solidFill>
                          <a:schemeClr val="dk1"/>
                        </a:solidFill>
                        <a:latin typeface="Concert One"/>
                        <a:ea typeface="Concert One"/>
                        <a:cs typeface="Concert One"/>
                        <a:sym typeface="Concert One"/>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C</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F</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54175">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A</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B</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Last name, name</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B</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oboto Mono"/>
                          <a:ea typeface="Roboto Mono"/>
                          <a:cs typeface="Roboto Mono"/>
                          <a:sym typeface="Roboto Mono"/>
                        </a:rPr>
                        <a:t>C</a:t>
                      </a:r>
                      <a:endParaRPr>
                        <a:solidFill>
                          <a:schemeClr val="dk1"/>
                        </a:solidFill>
                        <a:latin typeface="Roboto Mono"/>
                        <a:ea typeface="Roboto Mono"/>
                        <a:cs typeface="Roboto Mono"/>
                        <a:sym typeface="Roboto Mon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2"/>
                                        </p:tgtEl>
                                        <p:attrNameLst>
                                          <p:attrName>style.visibility</p:attrName>
                                        </p:attrNameLst>
                                      </p:cBhvr>
                                      <p:to>
                                        <p:strVal val="visible"/>
                                      </p:to>
                                    </p:set>
                                    <p:animEffect transition="in" filter="fade">
                                      <p:cBhvr>
                                        <p:cTn id="7" dur="1000"/>
                                        <p:tgtEl>
                                          <p:spTgt spid="852"/>
                                        </p:tgtEl>
                                      </p:cBhvr>
                                    </p:animEffect>
                                  </p:childTnLst>
                                </p:cTn>
                              </p:par>
                              <p:par>
                                <p:cTn id="8" presetID="10" presetClass="entr" presetSubtype="0" fill="hold" nodeType="withEffect">
                                  <p:stCondLst>
                                    <p:cond delay="0"/>
                                  </p:stCondLst>
                                  <p:childTnLst>
                                    <p:set>
                                      <p:cBhvr>
                                        <p:cTn id="9" dur="1" fill="hold">
                                          <p:stCondLst>
                                            <p:cond delay="0"/>
                                          </p:stCondLst>
                                        </p:cTn>
                                        <p:tgtEl>
                                          <p:spTgt spid="853"/>
                                        </p:tgtEl>
                                        <p:attrNameLst>
                                          <p:attrName>style.visibility</p:attrName>
                                        </p:attrNameLst>
                                      </p:cBhvr>
                                      <p:to>
                                        <p:strVal val="visible"/>
                                      </p:to>
                                    </p:set>
                                    <p:animEffect transition="in" filter="fade">
                                      <p:cBhvr>
                                        <p:cTn id="10" dur="1000"/>
                                        <p:tgtEl>
                                          <p:spTgt spid="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a:t>
            </a:r>
            <a:endParaRPr/>
          </a:p>
        </p:txBody>
      </p:sp>
      <p:sp>
        <p:nvSpPr>
          <p:cNvPr id="676" name="Google Shape;676;p69"/>
          <p:cNvSpPr txBox="1">
            <a:spLocks noGrp="1"/>
          </p:cNvSpPr>
          <p:nvPr>
            <p:ph type="subTitle" idx="1"/>
          </p:nvPr>
        </p:nvSpPr>
        <p:spPr>
          <a:xfrm>
            <a:off x="841732" y="3213209"/>
            <a:ext cx="3227651" cy="684197"/>
          </a:xfrm>
          <a:prstGeom prst="rect">
            <a:avLst/>
          </a:prstGeom>
        </p:spPr>
        <p:txBody>
          <a:bodyPr spcFirstLastPara="1" wrap="square" lIns="91425" tIns="91425" rIns="91425" bIns="91425" anchor="t" anchorCtr="0">
            <a:noAutofit/>
          </a:bodyPr>
          <a:lstStyle/>
          <a:p>
            <a:pPr marL="0" lvl="0" indent="0"/>
            <a:r>
              <a:rPr lang="en-US" dirty="0"/>
              <a:t>work file management and manual data analysis</a:t>
            </a:r>
            <a:br>
              <a:rPr lang="en-US" dirty="0"/>
            </a:br>
            <a:endParaRPr dirty="0"/>
          </a:p>
        </p:txBody>
      </p:sp>
      <p:sp>
        <p:nvSpPr>
          <p:cNvPr id="677" name="Google Shape;677;p6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678" name="Google Shape;678;p6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p>
            <a:pPr marL="0" lvl="0" indent="0"/>
            <a:r>
              <a:rPr lang="en-US" dirty="0"/>
              <a:t>Makes it fast</a:t>
            </a:r>
            <a:br>
              <a:rPr lang="en-US" dirty="0"/>
            </a:br>
            <a:r>
              <a:rPr lang="en-US" dirty="0"/>
              <a:t>and solves</a:t>
            </a:r>
            <a:br>
              <a:rPr lang="en-US" dirty="0"/>
            </a:br>
            <a:r>
              <a:rPr lang="en-US" dirty="0"/>
              <a:t>data management</a:t>
            </a:r>
            <a:endParaRPr dirty="0"/>
          </a:p>
        </p:txBody>
      </p:sp>
      <p:pic>
        <p:nvPicPr>
          <p:cNvPr id="679" name="Google Shape;679;p69"/>
          <p:cNvPicPr preferRelativeResize="0"/>
          <p:nvPr/>
        </p:nvPicPr>
        <p:blipFill rotWithShape="1">
          <a:blip r:embed="rId3">
            <a:alphaModFix/>
          </a:blip>
          <a:srcRect l="30776"/>
          <a:stretch/>
        </p:blipFill>
        <p:spPr>
          <a:xfrm>
            <a:off x="1506575" y="904875"/>
            <a:ext cx="1719600" cy="1658100"/>
          </a:xfrm>
          <a:prstGeom prst="ellipse">
            <a:avLst/>
          </a:prstGeom>
          <a:noFill/>
          <a:ln>
            <a:noFill/>
          </a:ln>
          <a:effectLst>
            <a:outerShdw blurRad="57150" dist="19050" dir="5400000" algn="bl" rotWithShape="0">
              <a:srgbClr val="000000">
                <a:alpha val="50000"/>
              </a:srgbClr>
            </a:outerShdw>
          </a:effectLst>
        </p:spPr>
      </p:pic>
      <p:sp>
        <p:nvSpPr>
          <p:cNvPr id="680" name="Google Shape;680;p69"/>
          <p:cNvSpPr/>
          <p:nvPr/>
        </p:nvSpPr>
        <p:spPr>
          <a:xfrm>
            <a:off x="1506586" y="675208"/>
            <a:ext cx="1253610" cy="738785"/>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1" name="Google Shape;681;p69"/>
          <p:cNvPicPr preferRelativeResize="0"/>
          <p:nvPr/>
        </p:nvPicPr>
        <p:blipFill rotWithShape="1">
          <a:blip r:embed="rId4">
            <a:alphaModFix/>
          </a:blip>
          <a:srcRect l="15417" r="15417"/>
          <a:stretch/>
        </p:blipFill>
        <p:spPr>
          <a:xfrm>
            <a:off x="5917825" y="904875"/>
            <a:ext cx="1719600" cy="1658100"/>
          </a:xfrm>
          <a:prstGeom prst="ellipse">
            <a:avLst/>
          </a:prstGeom>
          <a:noFill/>
          <a:ln>
            <a:noFill/>
          </a:ln>
          <a:effectLst>
            <a:outerShdw blurRad="57150" dist="19050" dir="5400000" algn="bl" rotWithShape="0">
              <a:srgbClr val="000000">
                <a:alpha val="50000"/>
              </a:srgbClr>
            </a:outerShdw>
          </a:effectLst>
        </p:spPr>
      </p:pic>
      <p:sp>
        <p:nvSpPr>
          <p:cNvPr id="682" name="Google Shape;682;p69"/>
          <p:cNvSpPr/>
          <p:nvPr/>
        </p:nvSpPr>
        <p:spPr>
          <a:xfrm rot="1736031">
            <a:off x="6283366" y="675218"/>
            <a:ext cx="1253589" cy="738773"/>
          </a:xfrm>
          <a:custGeom>
            <a:avLst/>
            <a:gdLst/>
            <a:ahLst/>
            <a:cxnLst/>
            <a:rect l="l" t="t" r="r" b="b"/>
            <a:pathLst>
              <a:path w="44052" h="25961" extrusionOk="0">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75"/>
                                        </p:tgtEl>
                                        <p:attrNameLst>
                                          <p:attrName>style.visibility</p:attrName>
                                        </p:attrNameLst>
                                      </p:cBhvr>
                                      <p:to>
                                        <p:strVal val="visible"/>
                                      </p:to>
                                    </p:set>
                                    <p:anim calcmode="lin" valueType="num">
                                      <p:cBhvr additive="base">
                                        <p:cTn id="7" dur="1000"/>
                                        <p:tgtEl>
                                          <p:spTgt spid="67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76"/>
                                        </p:tgtEl>
                                        <p:attrNameLst>
                                          <p:attrName>style.visibility</p:attrName>
                                        </p:attrNameLst>
                                      </p:cBhvr>
                                      <p:to>
                                        <p:strVal val="visible"/>
                                      </p:to>
                                    </p:set>
                                    <p:anim calcmode="lin" valueType="num">
                                      <p:cBhvr additive="base">
                                        <p:cTn id="10" dur="1000"/>
                                        <p:tgtEl>
                                          <p:spTgt spid="67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77"/>
                                        </p:tgtEl>
                                        <p:attrNameLst>
                                          <p:attrName>style.visibility</p:attrName>
                                        </p:attrNameLst>
                                      </p:cBhvr>
                                      <p:to>
                                        <p:strVal val="visible"/>
                                      </p:to>
                                    </p:set>
                                    <p:anim calcmode="lin" valueType="num">
                                      <p:cBhvr additive="base">
                                        <p:cTn id="13" dur="1000"/>
                                        <p:tgtEl>
                                          <p:spTgt spid="67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78"/>
                                        </p:tgtEl>
                                        <p:attrNameLst>
                                          <p:attrName>style.visibility</p:attrName>
                                        </p:attrNameLst>
                                      </p:cBhvr>
                                      <p:to>
                                        <p:strVal val="visible"/>
                                      </p:to>
                                    </p:set>
                                    <p:anim calcmode="lin" valueType="num">
                                      <p:cBhvr additive="base">
                                        <p:cTn id="16" dur="1000"/>
                                        <p:tgtEl>
                                          <p:spTgt spid="6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8"/>
          <p:cNvSpPr txBox="1">
            <a:spLocks noGrp="1"/>
          </p:cNvSpPr>
          <p:nvPr>
            <p:ph type="title"/>
          </p:nvPr>
        </p:nvSpPr>
        <p:spPr>
          <a:xfrm>
            <a:off x="1836900" y="594382"/>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Template</a:t>
            </a:r>
            <a:endParaRPr dirty="0"/>
          </a:p>
        </p:txBody>
      </p:sp>
      <p:sp>
        <p:nvSpPr>
          <p:cNvPr id="320" name="Google Shape;320;p48"/>
          <p:cNvSpPr txBox="1">
            <a:spLocks noGrp="1"/>
          </p:cNvSpPr>
          <p:nvPr>
            <p:ph type="body" idx="1"/>
          </p:nvPr>
        </p:nvSpPr>
        <p:spPr>
          <a:xfrm>
            <a:off x="1405150" y="929178"/>
            <a:ext cx="6963300" cy="3509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D719D"/>
              </a:buClr>
              <a:buSzPts val="1100"/>
              <a:buFont typeface="Arial"/>
              <a:buNone/>
            </a:pPr>
            <a:endParaRPr dirty="0"/>
          </a:p>
          <a:p>
            <a:pPr indent="-288925">
              <a:buSzPts val="950"/>
            </a:pPr>
            <a:r>
              <a:rPr lang="en-IN" dirty="0">
                <a:solidFill>
                  <a:schemeClr val="accent4">
                    <a:lumMod val="50000"/>
                  </a:schemeClr>
                </a:solidFill>
              </a:rPr>
              <a:t>Registration and Login:</a:t>
            </a:r>
            <a:br>
              <a:rPr lang="en-IN" dirty="0"/>
            </a:br>
            <a:br>
              <a:rPr lang="en-IN" dirty="0"/>
            </a:br>
            <a:r>
              <a:rPr lang="en-IN" dirty="0"/>
              <a:t>The program should have a registration process for both teachers and students. During registration, they would provide their basic information, </a:t>
            </a:r>
            <a:r>
              <a:rPr lang="en-IN" dirty="0">
                <a:solidFill>
                  <a:schemeClr val="tx2">
                    <a:lumMod val="50000"/>
                  </a:schemeClr>
                </a:solidFill>
              </a:rPr>
              <a:t>including a username and password.</a:t>
            </a:r>
            <a:br>
              <a:rPr lang="en-IN" dirty="0">
                <a:solidFill>
                  <a:schemeClr val="tx2">
                    <a:lumMod val="50000"/>
                  </a:schemeClr>
                </a:solidFill>
              </a:rPr>
            </a:br>
            <a:br>
              <a:rPr lang="en-IN" dirty="0">
                <a:solidFill>
                  <a:schemeClr val="tx2">
                    <a:lumMod val="50000"/>
                  </a:schemeClr>
                </a:solidFill>
              </a:rPr>
            </a:br>
            <a:r>
              <a:rPr lang="en-IN" dirty="0"/>
              <a:t>After registration, they can log in using their respective usernames and passwords.</a:t>
            </a:r>
            <a:br>
              <a:rPr lang="en-IN" dirty="0">
                <a:solidFill>
                  <a:schemeClr val="tx2">
                    <a:lumMod val="50000"/>
                  </a:schemeClr>
                </a:solidFill>
              </a:rPr>
            </a:br>
            <a:endParaRPr dirty="0">
              <a:solidFill>
                <a:schemeClr val="tx2">
                  <a:lumMod val="50000"/>
                </a:schemeClr>
              </a:solidFill>
            </a:endParaRPr>
          </a:p>
          <a:p>
            <a:r>
              <a:rPr lang="en-IN" dirty="0">
                <a:solidFill>
                  <a:schemeClr val="accent2">
                    <a:lumMod val="50000"/>
                  </a:schemeClr>
                </a:solidFill>
              </a:rPr>
              <a:t>Teacher's Dashboard:</a:t>
            </a:r>
            <a:br>
              <a:rPr lang="en-IN" dirty="0">
                <a:solidFill>
                  <a:schemeClr val="accent2">
                    <a:lumMod val="50000"/>
                  </a:schemeClr>
                </a:solidFill>
              </a:rPr>
            </a:br>
            <a:br>
              <a:rPr lang="en-IN" dirty="0">
                <a:solidFill>
                  <a:schemeClr val="accent2">
                    <a:lumMod val="50000"/>
                  </a:schemeClr>
                </a:solidFill>
              </a:rPr>
            </a:br>
            <a:r>
              <a:rPr lang="en-IN" dirty="0"/>
              <a:t>When a teacher logs in, they are directed to their dashboard. In the dashboard, the teacher has several options:</a:t>
            </a:r>
            <a:br>
              <a:rPr lang="en-IN" dirty="0"/>
            </a:br>
            <a:br>
              <a:rPr lang="en-IN" dirty="0"/>
            </a:br>
            <a:r>
              <a:rPr lang="en-IN" dirty="0"/>
              <a:t>View Attendance Spreadsheet: The teacher can access a spreadsheet showing the list of students, which could optionally include their names. The teacher can choose to input attendance </a:t>
            </a:r>
            <a:r>
              <a:rPr lang="en-IN" dirty="0">
                <a:solidFill>
                  <a:schemeClr val="tx2">
                    <a:lumMod val="50000"/>
                  </a:schemeClr>
                </a:solidFill>
              </a:rPr>
              <a:t>for each student by typing 'p' for present or 'a' for absent next to each student's name. The spreadsheet is automatically updated as the teacher inputs attendance data.</a:t>
            </a:r>
            <a:br>
              <a:rPr lang="en-IN" dirty="0">
                <a:solidFill>
                  <a:schemeClr val="accent2">
                    <a:lumMod val="50000"/>
                  </a:schemeClr>
                </a:solidFill>
              </a:rPr>
            </a:br>
            <a:br>
              <a:rPr lang="en-IN" dirty="0"/>
            </a:br>
            <a:r>
              <a:rPr lang="en-IN" dirty="0"/>
              <a:t>View Student Percentage: </a:t>
            </a:r>
            <a:br>
              <a:rPr lang="en-IN" dirty="0"/>
            </a:br>
            <a:r>
              <a:rPr lang="en-IN" dirty="0"/>
              <a:t>The teacher can enter </a:t>
            </a:r>
            <a:r>
              <a:rPr lang="en-IN" dirty="0">
                <a:solidFill>
                  <a:schemeClr val="tx2">
                    <a:lumMod val="50000"/>
                  </a:schemeClr>
                </a:solidFill>
              </a:rPr>
              <a:t>a student's name and view the percentage of classes </a:t>
            </a:r>
            <a:r>
              <a:rPr lang="en-IN" dirty="0"/>
              <a:t>that the selected student has attended. The program calculates this percentage based on the </a:t>
            </a:r>
            <a:r>
              <a:rPr lang="en-IN" dirty="0">
                <a:solidFill>
                  <a:schemeClr val="tx2">
                    <a:lumMod val="50000"/>
                  </a:schemeClr>
                </a:solidFill>
              </a:rPr>
              <a:t>attendance data </a:t>
            </a:r>
            <a:r>
              <a:rPr lang="en-IN" dirty="0"/>
              <a:t>in the spreadsheet.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 name="Picture 2">
            <a:extLst>
              <a:ext uri="{FF2B5EF4-FFF2-40B4-BE49-F238E27FC236}">
                <a16:creationId xmlns:a16="http://schemas.microsoft.com/office/drawing/2014/main" id="{D036A236-8518-4C77-A66E-9BF03392BEB9}"/>
              </a:ext>
            </a:extLst>
          </p:cNvPr>
          <p:cNvPicPr>
            <a:picLocks noChangeAspect="1"/>
          </p:cNvPicPr>
          <p:nvPr/>
        </p:nvPicPr>
        <p:blipFill>
          <a:blip r:embed="rId3"/>
          <a:stretch>
            <a:fillRect/>
          </a:stretch>
        </p:blipFill>
        <p:spPr>
          <a:xfrm>
            <a:off x="582907" y="916317"/>
            <a:ext cx="7978185" cy="3530431"/>
          </a:xfrm>
          <a:prstGeom prst="rect">
            <a:avLst/>
          </a:prstGeom>
        </p:spPr>
      </p:pic>
      <p:grpSp>
        <p:nvGrpSpPr>
          <p:cNvPr id="378" name="Google Shape;378;p53"/>
          <p:cNvGrpSpPr/>
          <p:nvPr/>
        </p:nvGrpSpPr>
        <p:grpSpPr>
          <a:xfrm>
            <a:off x="7736908" y="4027030"/>
            <a:ext cx="824184" cy="712067"/>
            <a:chOff x="2341425" y="238100"/>
            <a:chExt cx="1328900" cy="1148125"/>
          </a:xfrm>
        </p:grpSpPr>
        <p:sp>
          <p:nvSpPr>
            <p:cNvPr id="379" name="Google Shape;379;p53"/>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3"/>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3"/>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3"/>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3"/>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3"/>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3"/>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3"/>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3"/>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27" name="Google Shape;327;p49"/>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9"/>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9"/>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uFill>
                  <a:noFill/>
                </a:uFill>
                <a:hlinkClick r:id="rId3" action="ppaction://hlinksldjump"/>
              </a:rPr>
              <a:t>Overview</a:t>
            </a:r>
            <a:endParaRPr/>
          </a:p>
        </p:txBody>
      </p:sp>
      <p:sp>
        <p:nvSpPr>
          <p:cNvPr id="330" name="Google Shape;330;p49"/>
          <p:cNvSpPr txBox="1">
            <a:spLocks noGrp="1"/>
          </p:cNvSpPr>
          <p:nvPr>
            <p:ph type="subTitle" idx="1"/>
          </p:nvPr>
        </p:nvSpPr>
        <p:spPr>
          <a:xfrm>
            <a:off x="569229" y="2161275"/>
            <a:ext cx="3584933" cy="1164074"/>
          </a:xfrm>
          <a:prstGeom prst="rect">
            <a:avLst/>
          </a:prstGeom>
        </p:spPr>
        <p:txBody>
          <a:bodyPr spcFirstLastPara="1" wrap="square" lIns="91425" tIns="91425" rIns="91425" bIns="91425" anchor="t" anchorCtr="0">
            <a:noAutofit/>
          </a:bodyPr>
          <a:lstStyle/>
          <a:p>
            <a:r>
              <a:rPr lang="en-IN" dirty="0"/>
              <a:t>You may also consider implementing a reporting feature that allows teachers to generate attendance reports for specific time periods or for specific students.</a:t>
            </a:r>
          </a:p>
        </p:txBody>
      </p:sp>
      <p:sp>
        <p:nvSpPr>
          <p:cNvPr id="331" name="Google Shape;331;p49"/>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uFill>
                  <a:noFill/>
                </a:uFill>
                <a:hlinkClick r:id="" action="ppaction://noaction"/>
              </a:rPr>
              <a:t>Assignment</a:t>
            </a:r>
            <a:endParaRPr/>
          </a:p>
        </p:txBody>
      </p:sp>
      <p:sp>
        <p:nvSpPr>
          <p:cNvPr id="332" name="Google Shape;332;p49"/>
          <p:cNvSpPr txBox="1">
            <a:spLocks noGrp="1"/>
          </p:cNvSpPr>
          <p:nvPr>
            <p:ph type="subTitle" idx="3"/>
          </p:nvPr>
        </p:nvSpPr>
        <p:spPr>
          <a:xfrm>
            <a:off x="5524114" y="2473984"/>
            <a:ext cx="2507031" cy="2120056"/>
          </a:xfrm>
          <a:prstGeom prst="rect">
            <a:avLst/>
          </a:prstGeom>
        </p:spPr>
        <p:txBody>
          <a:bodyPr spcFirstLastPara="1" wrap="square" lIns="91425" tIns="91425" rIns="91425" bIns="91425" anchor="t" anchorCtr="0">
            <a:noAutofit/>
          </a:bodyPr>
          <a:lstStyle/>
          <a:p>
            <a:pPr marL="0" lvl="0" indent="0">
              <a:buClr>
                <a:schemeClr val="dk1"/>
              </a:buClr>
              <a:buSzPts val="1100"/>
            </a:pPr>
            <a:r>
              <a:rPr lang="en-IN" dirty="0"/>
              <a:t>By following these steps, your program can effectively track student attendance</a:t>
            </a:r>
            <a:endParaRPr dirty="0"/>
          </a:p>
        </p:txBody>
      </p:sp>
      <p:pic>
        <p:nvPicPr>
          <p:cNvPr id="337" name="Google Shape;337;p49"/>
          <p:cNvPicPr preferRelativeResize="0"/>
          <p:nvPr/>
        </p:nvPicPr>
        <p:blipFill>
          <a:blip r:embed="rId4">
            <a:alphaModFix amt="80000"/>
          </a:blip>
          <a:stretch>
            <a:fillRect/>
          </a:stretch>
        </p:blipFill>
        <p:spPr>
          <a:xfrm rot="-8782544" flipH="1">
            <a:off x="2490549" y="1039473"/>
            <a:ext cx="1124399" cy="5100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9"/>
                                        </p:tgtEl>
                                        <p:attrNameLst>
                                          <p:attrName>style.visibility</p:attrName>
                                        </p:attrNameLst>
                                      </p:cBhvr>
                                      <p:to>
                                        <p:strVal val="visible"/>
                                      </p:to>
                                    </p:set>
                                    <p:anim calcmode="lin" valueType="num">
                                      <p:cBhvr additive="base">
                                        <p:cTn id="7" dur="1000"/>
                                        <p:tgtEl>
                                          <p:spTgt spid="32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30"/>
                                        </p:tgtEl>
                                        <p:attrNameLst>
                                          <p:attrName>style.visibility</p:attrName>
                                        </p:attrNameLst>
                                      </p:cBhvr>
                                      <p:to>
                                        <p:strVal val="visible"/>
                                      </p:to>
                                    </p:set>
                                    <p:anim calcmode="lin" valueType="num">
                                      <p:cBhvr additive="base">
                                        <p:cTn id="10" dur="1000"/>
                                        <p:tgtEl>
                                          <p:spTgt spid="33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31"/>
                                        </p:tgtEl>
                                        <p:attrNameLst>
                                          <p:attrName>style.visibility</p:attrName>
                                        </p:attrNameLst>
                                      </p:cBhvr>
                                      <p:to>
                                        <p:strVal val="visible"/>
                                      </p:to>
                                    </p:set>
                                    <p:anim calcmode="lin" valueType="num">
                                      <p:cBhvr additive="base">
                                        <p:cTn id="13" dur="1000"/>
                                        <p:tgtEl>
                                          <p:spTgt spid="331"/>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32"/>
                                        </p:tgtEl>
                                        <p:attrNameLst>
                                          <p:attrName>style.visibility</p:attrName>
                                        </p:attrNameLst>
                                      </p:cBhvr>
                                      <p:to>
                                        <p:strVal val="visible"/>
                                      </p:to>
                                    </p:set>
                                    <p:anim calcmode="lin" valueType="num">
                                      <p:cBhvr additive="base">
                                        <p:cTn id="16" dur="1000"/>
                                        <p:tgtEl>
                                          <p:spTgt spid="3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50"/>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3" name="Google Shape;343;p50"/>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344" name="Google Shape;344;p50"/>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45" name="Google Shape;345;p50"/>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46" name="Google Shape;346;p50"/>
          <p:cNvSpPr txBox="1">
            <a:spLocks noGrp="1"/>
          </p:cNvSpPr>
          <p:nvPr>
            <p:ph type="title"/>
          </p:nvPr>
        </p:nvSpPr>
        <p:spPr>
          <a:xfrm>
            <a:off x="2037719" y="2918157"/>
            <a:ext cx="5068560" cy="756450"/>
          </a:xfrm>
          <a:prstGeom prst="rect">
            <a:avLst/>
          </a:prstGeom>
        </p:spPr>
        <p:txBody>
          <a:bodyPr spcFirstLastPara="1" wrap="square" lIns="91425" tIns="91425" rIns="91425" bIns="91425" anchor="t" anchorCtr="0">
            <a:noAutofit/>
          </a:bodyPr>
          <a:lstStyle/>
          <a:p>
            <a:pPr lvl="0"/>
            <a:r>
              <a:rPr lang="en-IN" dirty="0"/>
              <a:t>Student's Dashboard</a:t>
            </a:r>
            <a:endParaRPr dirty="0"/>
          </a:p>
        </p:txBody>
      </p:sp>
    </p:spTree>
    <p:extLst>
      <p:ext uri="{BB962C8B-B14F-4D97-AF65-F5344CB8AC3E}">
        <p14:creationId xmlns:p14="http://schemas.microsoft.com/office/powerpoint/2010/main" val="81265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par>
                                <p:cTn id="8" presetID="2" presetClass="entr" presetSubtype="4" fill="hold" nodeType="withEffect">
                                  <p:stCondLst>
                                    <p:cond delay="0"/>
                                  </p:stCondLst>
                                  <p:childTnLst>
                                    <p:set>
                                      <p:cBhvr>
                                        <p:cTn id="9" dur="1" fill="hold">
                                          <p:stCondLst>
                                            <p:cond delay="0"/>
                                          </p:stCondLst>
                                        </p:cTn>
                                        <p:tgtEl>
                                          <p:spTgt spid="346"/>
                                        </p:tgtEl>
                                        <p:attrNameLst>
                                          <p:attrName>style.visibility</p:attrName>
                                        </p:attrNameLst>
                                      </p:cBhvr>
                                      <p:to>
                                        <p:strVal val="visible"/>
                                      </p:to>
                                    </p:set>
                                    <p:anim calcmode="lin" valueType="num">
                                      <p:cBhvr additive="base">
                                        <p:cTn id="10" dur="1000"/>
                                        <p:tgtEl>
                                          <p:spTgt spid="3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4"/>
          <p:cNvSpPr txBox="1">
            <a:spLocks noGrp="1"/>
          </p:cNvSpPr>
          <p:nvPr>
            <p:ph type="title"/>
          </p:nvPr>
        </p:nvSpPr>
        <p:spPr>
          <a:xfrm>
            <a:off x="2216016" y="1473088"/>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55%</a:t>
            </a:r>
            <a:endParaRPr dirty="0"/>
          </a:p>
        </p:txBody>
      </p:sp>
      <p:sp>
        <p:nvSpPr>
          <p:cNvPr id="586" name="Google Shape;586;p64"/>
          <p:cNvSpPr txBox="1">
            <a:spLocks noGrp="1"/>
          </p:cNvSpPr>
          <p:nvPr>
            <p:ph type="title" idx="2"/>
          </p:nvPr>
        </p:nvSpPr>
        <p:spPr>
          <a:xfrm>
            <a:off x="2231925" y="3146836"/>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75%</a:t>
            </a:r>
            <a:endParaRPr dirty="0"/>
          </a:p>
        </p:txBody>
      </p:sp>
      <p:sp>
        <p:nvSpPr>
          <p:cNvPr id="587" name="Google Shape;587;p64"/>
          <p:cNvSpPr txBox="1">
            <a:spLocks noGrp="1"/>
          </p:cNvSpPr>
          <p:nvPr>
            <p:ph type="subTitle" idx="3"/>
          </p:nvPr>
        </p:nvSpPr>
        <p:spPr>
          <a:xfrm>
            <a:off x="2231925" y="3746549"/>
            <a:ext cx="2101200" cy="539700"/>
          </a:xfrm>
          <a:prstGeom prst="rect">
            <a:avLst/>
          </a:prstGeom>
        </p:spPr>
        <p:txBody>
          <a:bodyPr spcFirstLastPara="1" wrap="square" lIns="91425" tIns="91425" rIns="91425" bIns="91425" anchor="t" anchorCtr="0">
            <a:noAutofit/>
          </a:bodyPr>
          <a:lstStyle/>
          <a:p>
            <a:r>
              <a:rPr lang="en-US" dirty="0"/>
              <a:t>Student B</a:t>
            </a:r>
            <a:endParaRPr lang="en-IN" dirty="0"/>
          </a:p>
        </p:txBody>
      </p:sp>
      <p:sp>
        <p:nvSpPr>
          <p:cNvPr id="588" name="Google Shape;588;p64"/>
          <p:cNvSpPr txBox="1">
            <a:spLocks noGrp="1"/>
          </p:cNvSpPr>
          <p:nvPr>
            <p:ph type="title" idx="4"/>
          </p:nvPr>
        </p:nvSpPr>
        <p:spPr>
          <a:xfrm>
            <a:off x="6363925" y="3146836"/>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35%</a:t>
            </a:r>
            <a:endParaRPr/>
          </a:p>
        </p:txBody>
      </p:sp>
      <p:sp>
        <p:nvSpPr>
          <p:cNvPr id="589" name="Google Shape;589;p64"/>
          <p:cNvSpPr txBox="1">
            <a:spLocks noGrp="1"/>
          </p:cNvSpPr>
          <p:nvPr>
            <p:ph type="subTitle" idx="5"/>
          </p:nvPr>
        </p:nvSpPr>
        <p:spPr>
          <a:xfrm>
            <a:off x="6363925" y="3719583"/>
            <a:ext cx="2101200" cy="539700"/>
          </a:xfrm>
          <a:prstGeom prst="rect">
            <a:avLst/>
          </a:prstGeom>
        </p:spPr>
        <p:txBody>
          <a:bodyPr spcFirstLastPara="1" wrap="square" lIns="91425" tIns="91425" rIns="91425" bIns="91425" anchor="t" anchorCtr="0">
            <a:noAutofit/>
          </a:bodyPr>
          <a:lstStyle/>
          <a:p>
            <a:r>
              <a:rPr lang="en-US" dirty="0"/>
              <a:t>Student D</a:t>
            </a:r>
            <a:endParaRPr lang="en-IN" dirty="0"/>
          </a:p>
        </p:txBody>
      </p:sp>
      <p:sp>
        <p:nvSpPr>
          <p:cNvPr id="590" name="Google Shape;590;p64"/>
          <p:cNvSpPr txBox="1">
            <a:spLocks noGrp="1"/>
          </p:cNvSpPr>
          <p:nvPr>
            <p:ph type="title" idx="6"/>
          </p:nvPr>
        </p:nvSpPr>
        <p:spPr>
          <a:xfrm>
            <a:off x="6363925" y="1479564"/>
            <a:ext cx="2101200" cy="6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25%</a:t>
            </a:r>
            <a:endParaRPr dirty="0"/>
          </a:p>
        </p:txBody>
      </p:sp>
      <p:sp>
        <p:nvSpPr>
          <p:cNvPr id="591" name="Google Shape;591;p64"/>
          <p:cNvSpPr txBox="1">
            <a:spLocks noGrp="1"/>
          </p:cNvSpPr>
          <p:nvPr>
            <p:ph type="subTitle" idx="7"/>
          </p:nvPr>
        </p:nvSpPr>
        <p:spPr>
          <a:xfrm>
            <a:off x="6363925" y="2056861"/>
            <a:ext cx="2101200" cy="539700"/>
          </a:xfrm>
          <a:prstGeom prst="rect">
            <a:avLst/>
          </a:prstGeom>
        </p:spPr>
        <p:txBody>
          <a:bodyPr spcFirstLastPara="1" wrap="square" lIns="91425" tIns="91425" rIns="91425" bIns="91425" anchor="t" anchorCtr="0">
            <a:noAutofit/>
          </a:bodyPr>
          <a:lstStyle/>
          <a:p>
            <a:r>
              <a:rPr lang="en-US" dirty="0"/>
              <a:t>Student C</a:t>
            </a:r>
            <a:endParaRPr lang="en-IN" dirty="0"/>
          </a:p>
        </p:txBody>
      </p:sp>
      <p:grpSp>
        <p:nvGrpSpPr>
          <p:cNvPr id="592" name="Google Shape;592;p64"/>
          <p:cNvGrpSpPr/>
          <p:nvPr/>
        </p:nvGrpSpPr>
        <p:grpSpPr>
          <a:xfrm flipH="1">
            <a:off x="1072284" y="1550212"/>
            <a:ext cx="1021386" cy="1021538"/>
            <a:chOff x="5681273" y="2527788"/>
            <a:chExt cx="805827" cy="805820"/>
          </a:xfrm>
        </p:grpSpPr>
        <p:sp>
          <p:nvSpPr>
            <p:cNvPr id="593" name="Google Shape;593;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4"/>
            <p:cNvSpPr/>
            <p:nvPr/>
          </p:nvSpPr>
          <p:spPr>
            <a:xfrm>
              <a:off x="5681273" y="2527807"/>
              <a:ext cx="805800" cy="805800"/>
            </a:xfrm>
            <a:prstGeom prst="pie">
              <a:avLst>
                <a:gd name="adj1" fmla="val 4284345"/>
                <a:gd name="adj2" fmla="val 16200000"/>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64"/>
          <p:cNvGrpSpPr/>
          <p:nvPr/>
        </p:nvGrpSpPr>
        <p:grpSpPr>
          <a:xfrm flipH="1">
            <a:off x="1072284" y="3239887"/>
            <a:ext cx="1021386" cy="1021538"/>
            <a:chOff x="5681273" y="2527788"/>
            <a:chExt cx="805827" cy="805820"/>
          </a:xfrm>
        </p:grpSpPr>
        <p:sp>
          <p:nvSpPr>
            <p:cNvPr id="596" name="Google Shape;596;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64"/>
            <p:cNvSpPr/>
            <p:nvPr/>
          </p:nvSpPr>
          <p:spPr>
            <a:xfrm>
              <a:off x="5681273" y="2527807"/>
              <a:ext cx="805800" cy="805800"/>
            </a:xfrm>
            <a:prstGeom prst="pie">
              <a:avLst>
                <a:gd name="adj1" fmla="val 121918"/>
                <a:gd name="adj2" fmla="val 16200000"/>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64"/>
          <p:cNvGrpSpPr/>
          <p:nvPr/>
        </p:nvGrpSpPr>
        <p:grpSpPr>
          <a:xfrm flipH="1">
            <a:off x="5204284" y="1550212"/>
            <a:ext cx="1021386" cy="1021538"/>
            <a:chOff x="5681273" y="2527788"/>
            <a:chExt cx="805827" cy="805820"/>
          </a:xfrm>
        </p:grpSpPr>
        <p:sp>
          <p:nvSpPr>
            <p:cNvPr id="599" name="Google Shape;599;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4"/>
            <p:cNvSpPr/>
            <p:nvPr/>
          </p:nvSpPr>
          <p:spPr>
            <a:xfrm>
              <a:off x="5681273" y="2527807"/>
              <a:ext cx="805800" cy="805800"/>
            </a:xfrm>
            <a:prstGeom prst="pie">
              <a:avLst>
                <a:gd name="adj1" fmla="val 10858502"/>
                <a:gd name="adj2" fmla="val 1620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64"/>
          <p:cNvGrpSpPr/>
          <p:nvPr/>
        </p:nvGrpSpPr>
        <p:grpSpPr>
          <a:xfrm flipH="1">
            <a:off x="5204284" y="3239887"/>
            <a:ext cx="1021386" cy="1021538"/>
            <a:chOff x="5681273" y="2527788"/>
            <a:chExt cx="805827" cy="805820"/>
          </a:xfrm>
        </p:grpSpPr>
        <p:sp>
          <p:nvSpPr>
            <p:cNvPr id="602" name="Google Shape;602;p64"/>
            <p:cNvSpPr/>
            <p:nvPr/>
          </p:nvSpPr>
          <p:spPr>
            <a:xfrm>
              <a:off x="5681300" y="2527788"/>
              <a:ext cx="805800" cy="80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4"/>
            <p:cNvSpPr/>
            <p:nvPr/>
          </p:nvSpPr>
          <p:spPr>
            <a:xfrm>
              <a:off x="5681273" y="2527807"/>
              <a:ext cx="805800" cy="805800"/>
            </a:xfrm>
            <a:prstGeom prst="pie">
              <a:avLst>
                <a:gd name="adj1" fmla="val 8310345"/>
                <a:gd name="adj2" fmla="val 16200000"/>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CFB88B6-4185-4232-BFD2-36E0EABD8C2E}"/>
              </a:ext>
            </a:extLst>
          </p:cNvPr>
          <p:cNvSpPr>
            <a:spLocks noGrp="1"/>
          </p:cNvSpPr>
          <p:nvPr>
            <p:ph type="subTitle" idx="1"/>
          </p:nvPr>
        </p:nvSpPr>
        <p:spPr>
          <a:xfrm>
            <a:off x="2231925" y="2056861"/>
            <a:ext cx="2101200" cy="539700"/>
          </a:xfrm>
        </p:spPr>
        <p:txBody>
          <a:bodyPr/>
          <a:lstStyle/>
          <a:p>
            <a:r>
              <a:rPr lang="en-US" dirty="0"/>
              <a:t>Student A</a:t>
            </a:r>
            <a:endParaRPr lang="en-IN" dirty="0"/>
          </a:p>
        </p:txBody>
      </p:sp>
      <p:sp>
        <p:nvSpPr>
          <p:cNvPr id="29" name="Google Shape;346;p50">
            <a:extLst>
              <a:ext uri="{FF2B5EF4-FFF2-40B4-BE49-F238E27FC236}">
                <a16:creationId xmlns:a16="http://schemas.microsoft.com/office/drawing/2014/main" id="{022824D9-5BA9-4BCF-9C5D-E67FCF1778B5}"/>
              </a:ext>
            </a:extLst>
          </p:cNvPr>
          <p:cNvSpPr txBox="1">
            <a:spLocks noGrp="1"/>
          </p:cNvSpPr>
          <p:nvPr/>
        </p:nvSpPr>
        <p:spPr>
          <a:xfrm>
            <a:off x="690341" y="389033"/>
            <a:ext cx="7908651" cy="756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4000"/>
              <a:buFont typeface="Concert One"/>
              <a:buNone/>
              <a:defRPr sz="4000" b="1" i="0" u="none" strike="noStrike" cap="none">
                <a:solidFill>
                  <a:schemeClr val="accent2"/>
                </a:solidFill>
                <a:latin typeface="Concert One"/>
                <a:ea typeface="Concert One"/>
                <a:cs typeface="Concert One"/>
                <a:sym typeface="Concert One"/>
              </a:defRPr>
            </a:lvl1pPr>
            <a:lvl2pPr marR="0" lvl="1"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4000"/>
              <a:buFont typeface="Arial"/>
              <a:buNone/>
              <a:defRPr sz="4000" b="0" i="0" u="none" strike="noStrike" cap="none">
                <a:solidFill>
                  <a:schemeClr val="accent2"/>
                </a:solidFill>
                <a:latin typeface="Arial"/>
                <a:ea typeface="Arial"/>
                <a:cs typeface="Arial"/>
                <a:sym typeface="Arial"/>
              </a:defRPr>
            </a:lvl9pPr>
          </a:lstStyle>
          <a:p>
            <a:pPr lvl="0"/>
            <a:r>
              <a:rPr lang="en-IN" dirty="0"/>
              <a:t>Student’s          Dashboard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84"/>
                                        </p:tgtEl>
                                        <p:attrNameLst>
                                          <p:attrName>style.visibility</p:attrName>
                                        </p:attrNameLst>
                                      </p:cBhvr>
                                      <p:to>
                                        <p:strVal val="visible"/>
                                      </p:to>
                                    </p:set>
                                    <p:animEffect transition="in" filter="fade">
                                      <p:cBhvr>
                                        <p:cTn id="7" dur="1000"/>
                                        <p:tgtEl>
                                          <p:spTgt spid="584"/>
                                        </p:tgtEl>
                                      </p:cBhvr>
                                    </p:animEffect>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90"/>
                                        </p:tgtEl>
                                        <p:attrNameLst>
                                          <p:attrName>style.visibility</p:attrName>
                                        </p:attrNameLst>
                                      </p:cBhvr>
                                      <p:to>
                                        <p:strVal val="visible"/>
                                      </p:to>
                                    </p:set>
                                    <p:animEffect transition="in" filter="fade">
                                      <p:cBhvr>
                                        <p:cTn id="13" dur="1000"/>
                                        <p:tgtEl>
                                          <p:spTgt spid="590"/>
                                        </p:tgtEl>
                                      </p:cBhvr>
                                    </p:animEffect>
                                  </p:childTnLst>
                                </p:cTn>
                              </p:par>
                              <p:par>
                                <p:cTn id="14" presetID="10" presetClass="entr" presetSubtype="0" fill="hold" nodeType="withEffect">
                                  <p:stCondLst>
                                    <p:cond delay="0"/>
                                  </p:stCondLst>
                                  <p:childTnLst>
                                    <p:set>
                                      <p:cBhvr>
                                        <p:cTn id="15" dur="1" fill="hold">
                                          <p:stCondLst>
                                            <p:cond delay="0"/>
                                          </p:stCondLst>
                                        </p:cTn>
                                        <p:tgtEl>
                                          <p:spTgt spid="588"/>
                                        </p:tgtEl>
                                        <p:attrNameLst>
                                          <p:attrName>style.visibility</p:attrName>
                                        </p:attrNameLst>
                                      </p:cBhvr>
                                      <p:to>
                                        <p:strVal val="visible"/>
                                      </p:to>
                                    </p:set>
                                    <p:animEffect transition="in" filter="fade">
                                      <p:cBhvr>
                                        <p:cTn id="16" dur="100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body" idx="1"/>
          </p:nvPr>
        </p:nvSpPr>
        <p:spPr>
          <a:xfrm>
            <a:off x="339115" y="1509137"/>
            <a:ext cx="4232885" cy="3242975"/>
          </a:xfrm>
          <a:prstGeom prst="rect">
            <a:avLst/>
          </a:prstGeom>
        </p:spPr>
        <p:txBody>
          <a:bodyPr spcFirstLastPara="1" wrap="square" lIns="91425" tIns="91425" rIns="91425" bIns="91425" anchor="t" anchorCtr="0">
            <a:noAutofit/>
          </a:bodyPr>
          <a:lstStyle/>
          <a:p>
            <a:r>
              <a:rPr lang="en-IN" dirty="0"/>
              <a:t>When a student logs in, they are directed to their dashboard. In the dashboard, the student has the following option:</a:t>
            </a:r>
          </a:p>
          <a:p>
            <a:endParaRPr lang="en-IN" dirty="0"/>
          </a:p>
          <a:p>
            <a:r>
              <a:rPr lang="en-IN" dirty="0"/>
              <a:t>View Personal Attendance Status: The student can see their own attendance record. They can see how many classes they attended and how many they missed.</a:t>
            </a:r>
            <a:br>
              <a:rPr lang="en-IN" dirty="0"/>
            </a:br>
            <a:br>
              <a:rPr lang="en-IN" dirty="0"/>
            </a:br>
            <a:endParaRPr lang="en-IN" dirty="0"/>
          </a:p>
        </p:txBody>
      </p:sp>
      <p:sp>
        <p:nvSpPr>
          <p:cNvPr id="353" name="Google Shape;353;p51"/>
          <p:cNvSpPr txBox="1">
            <a:spLocks noGrp="1"/>
          </p:cNvSpPr>
          <p:nvPr>
            <p:ph type="title"/>
          </p:nvPr>
        </p:nvSpPr>
        <p:spPr>
          <a:xfrm>
            <a:off x="863470" y="341635"/>
            <a:ext cx="2403900" cy="572700"/>
          </a:xfrm>
          <a:prstGeom prst="rect">
            <a:avLst/>
          </a:prstGeom>
        </p:spPr>
        <p:txBody>
          <a:bodyPr spcFirstLastPara="1" wrap="square" lIns="91425" tIns="91425" rIns="91425" bIns="91425" anchor="t" anchorCtr="0">
            <a:noAutofit/>
          </a:bodyPr>
          <a:lstStyle/>
          <a:p>
            <a:r>
              <a:rPr lang="en-IN" dirty="0"/>
              <a:t>Student's Dashboard:</a:t>
            </a:r>
          </a:p>
        </p:txBody>
      </p:sp>
      <p:pic>
        <p:nvPicPr>
          <p:cNvPr id="354" name="Google Shape;354;p51"/>
          <p:cNvPicPr preferRelativeResize="0"/>
          <p:nvPr/>
        </p:nvPicPr>
        <p:blipFill>
          <a:blip r:embed="rId3">
            <a:alphaModFix amt="56000"/>
          </a:blip>
          <a:stretch>
            <a:fillRect/>
          </a:stretch>
        </p:blipFill>
        <p:spPr>
          <a:xfrm rot="10800000">
            <a:off x="863470" y="1103650"/>
            <a:ext cx="1918825" cy="216200"/>
          </a:xfrm>
          <a:prstGeom prst="rect">
            <a:avLst/>
          </a:prstGeom>
          <a:noFill/>
          <a:ln>
            <a:noFill/>
          </a:ln>
        </p:spPr>
      </p:pic>
      <p:pic>
        <p:nvPicPr>
          <p:cNvPr id="355" name="Google Shape;355;p51"/>
          <p:cNvPicPr preferRelativeResize="0"/>
          <p:nvPr/>
        </p:nvPicPr>
        <p:blipFill rotWithShape="1">
          <a:blip r:embed="rId4">
            <a:alphaModFix/>
          </a:blip>
          <a:srcRect l="8880" r="18745"/>
          <a:stretch/>
        </p:blipFill>
        <p:spPr>
          <a:xfrm rot="473094">
            <a:off x="6001750" y="2654026"/>
            <a:ext cx="1844901" cy="1699400"/>
          </a:xfrm>
          <a:prstGeom prst="rect">
            <a:avLst/>
          </a:prstGeom>
          <a:noFill/>
          <a:ln>
            <a:noFill/>
          </a:ln>
          <a:effectLst>
            <a:outerShdw blurRad="57150" dist="19050" dir="5400000" algn="bl" rotWithShape="0">
              <a:srgbClr val="000000">
                <a:alpha val="50000"/>
              </a:srgbClr>
            </a:outerShdw>
          </a:effectLst>
        </p:spPr>
      </p:pic>
      <p:sp>
        <p:nvSpPr>
          <p:cNvPr id="356" name="Google Shape;356;p51"/>
          <p:cNvSpPr/>
          <p:nvPr/>
        </p:nvSpPr>
        <p:spPr>
          <a:xfrm rot="-391042">
            <a:off x="5665714" y="2448475"/>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7" name="Google Shape;357;p51"/>
          <p:cNvPicPr preferRelativeResize="0"/>
          <p:nvPr/>
        </p:nvPicPr>
        <p:blipFill>
          <a:blip r:embed="rId5">
            <a:alphaModFix/>
          </a:blip>
          <a:stretch>
            <a:fillRect/>
          </a:stretch>
        </p:blipFill>
        <p:spPr>
          <a:xfrm>
            <a:off x="5860267" y="1103650"/>
            <a:ext cx="1999856" cy="1334776"/>
          </a:xfrm>
          <a:prstGeom prst="rect">
            <a:avLst/>
          </a:prstGeom>
          <a:noFill/>
          <a:ln>
            <a:noFill/>
          </a:ln>
          <a:effectLst>
            <a:outerShdw blurRad="57150" dist="19050" dir="5400000" algn="bl" rotWithShape="0">
              <a:srgbClr val="000000">
                <a:alpha val="50000"/>
              </a:srgbClr>
            </a:outerShdw>
          </a:effectLst>
        </p:spPr>
      </p:pic>
      <p:sp>
        <p:nvSpPr>
          <p:cNvPr id="358" name="Google Shape;358;p51"/>
          <p:cNvSpPr/>
          <p:nvPr/>
        </p:nvSpPr>
        <p:spPr>
          <a:xfrm rot="-2148808">
            <a:off x="5649174" y="1078575"/>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59" name="Google Shape;359;p51"/>
          <p:cNvSpPr/>
          <p:nvPr/>
        </p:nvSpPr>
        <p:spPr>
          <a:xfrm>
            <a:off x="7449875" y="914336"/>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360" name="Google Shape;360;p51"/>
          <p:cNvPicPr preferRelativeResize="0"/>
          <p:nvPr/>
        </p:nvPicPr>
        <p:blipFill>
          <a:blip r:embed="rId6">
            <a:alphaModFix amt="80000"/>
          </a:blip>
          <a:stretch>
            <a:fillRect/>
          </a:stretch>
        </p:blipFill>
        <p:spPr>
          <a:xfrm rot="6023610" flipH="1">
            <a:off x="4575756" y="2456753"/>
            <a:ext cx="1579416" cy="7164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5"/>
                                        </p:tgtEl>
                                        <p:attrNameLst>
                                          <p:attrName>style.visibility</p:attrName>
                                        </p:attrNameLst>
                                      </p:cBhvr>
                                      <p:to>
                                        <p:strVal val="visible"/>
                                      </p:to>
                                    </p:set>
                                    <p:animEffect transition="in" filter="fade">
                                      <p:cBhvr>
                                        <p:cTn id="7" dur="1000"/>
                                        <p:tgtEl>
                                          <p:spTgt spid="355"/>
                                        </p:tgtEl>
                                      </p:cBhvr>
                                    </p:animEffect>
                                  </p:childTnLst>
                                </p:cTn>
                              </p:par>
                              <p:par>
                                <p:cTn id="8" presetID="10" presetClass="entr" presetSubtype="0" fill="hold" nodeType="withEffect">
                                  <p:stCondLst>
                                    <p:cond delay="0"/>
                                  </p:stCondLst>
                                  <p:childTnLst>
                                    <p:set>
                                      <p:cBhvr>
                                        <p:cTn id="9" dur="1" fill="hold">
                                          <p:stCondLst>
                                            <p:cond delay="0"/>
                                          </p:stCondLst>
                                        </p:cTn>
                                        <p:tgtEl>
                                          <p:spTgt spid="356"/>
                                        </p:tgtEl>
                                        <p:attrNameLst>
                                          <p:attrName>style.visibility</p:attrName>
                                        </p:attrNameLst>
                                      </p:cBhvr>
                                      <p:to>
                                        <p:strVal val="visible"/>
                                      </p:to>
                                    </p:set>
                                    <p:animEffect transition="in" filter="fade">
                                      <p:cBhvr>
                                        <p:cTn id="10" dur="1000"/>
                                        <p:tgtEl>
                                          <p:spTgt spid="356"/>
                                        </p:tgtEl>
                                      </p:cBhvr>
                                    </p:animEffect>
                                  </p:childTnLst>
                                </p:cTn>
                              </p:par>
                              <p:par>
                                <p:cTn id="11" presetID="10" presetClass="entr" presetSubtype="0" fill="hold" nodeType="withEffect">
                                  <p:stCondLst>
                                    <p:cond delay="0"/>
                                  </p:stCondLst>
                                  <p:childTnLst>
                                    <p:set>
                                      <p:cBhvr>
                                        <p:cTn id="12" dur="1" fill="hold">
                                          <p:stCondLst>
                                            <p:cond delay="0"/>
                                          </p:stCondLst>
                                        </p:cTn>
                                        <p:tgtEl>
                                          <p:spTgt spid="357"/>
                                        </p:tgtEl>
                                        <p:attrNameLst>
                                          <p:attrName>style.visibility</p:attrName>
                                        </p:attrNameLst>
                                      </p:cBhvr>
                                      <p:to>
                                        <p:strVal val="visible"/>
                                      </p:to>
                                    </p:set>
                                    <p:animEffect transition="in" filter="fade">
                                      <p:cBhvr>
                                        <p:cTn id="13" dur="1000"/>
                                        <p:tgtEl>
                                          <p:spTgt spid="357"/>
                                        </p:tgtEl>
                                      </p:cBhvr>
                                    </p:animEffect>
                                  </p:childTnLst>
                                </p:cTn>
                              </p:par>
                              <p:par>
                                <p:cTn id="14" presetID="10" presetClass="entr" presetSubtype="0" fill="hold" nodeType="withEffect">
                                  <p:stCondLst>
                                    <p:cond delay="0"/>
                                  </p:stCondLst>
                                  <p:childTnLst>
                                    <p:set>
                                      <p:cBhvr>
                                        <p:cTn id="15" dur="1" fill="hold">
                                          <p:stCondLst>
                                            <p:cond delay="0"/>
                                          </p:stCondLst>
                                        </p:cTn>
                                        <p:tgtEl>
                                          <p:spTgt spid="358"/>
                                        </p:tgtEl>
                                        <p:attrNameLst>
                                          <p:attrName>style.visibility</p:attrName>
                                        </p:attrNameLst>
                                      </p:cBhvr>
                                      <p:to>
                                        <p:strVal val="visible"/>
                                      </p:to>
                                    </p:set>
                                    <p:animEffect transition="in" filter="fade">
                                      <p:cBhvr>
                                        <p:cTn id="16" dur="1000"/>
                                        <p:tgtEl>
                                          <p:spTgt spid="358"/>
                                        </p:tgtEl>
                                      </p:cBhvr>
                                    </p:animEffect>
                                  </p:childTnLst>
                                </p:cTn>
                              </p:par>
                              <p:par>
                                <p:cTn id="17" presetID="10" presetClass="entr" presetSubtype="0" fill="hold" nodeType="withEffect">
                                  <p:stCondLst>
                                    <p:cond delay="0"/>
                                  </p:stCondLst>
                                  <p:childTnLst>
                                    <p:set>
                                      <p:cBhvr>
                                        <p:cTn id="18" dur="1" fill="hold">
                                          <p:stCondLst>
                                            <p:cond delay="0"/>
                                          </p:stCondLst>
                                        </p:cTn>
                                        <p:tgtEl>
                                          <p:spTgt spid="359"/>
                                        </p:tgtEl>
                                        <p:attrNameLst>
                                          <p:attrName>style.visibility</p:attrName>
                                        </p:attrNameLst>
                                      </p:cBhvr>
                                      <p:to>
                                        <p:strVal val="visible"/>
                                      </p:to>
                                    </p:set>
                                    <p:animEffect transition="in" filter="fade">
                                      <p:cBhvr>
                                        <p:cTn id="19" dur="10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50"/>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3" name="Google Shape;343;p50"/>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344" name="Google Shape;344;p50"/>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45" name="Google Shape;345;p50"/>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46" name="Google Shape;346;p50"/>
          <p:cNvSpPr txBox="1">
            <a:spLocks noGrp="1"/>
          </p:cNvSpPr>
          <p:nvPr>
            <p:ph type="title"/>
          </p:nvPr>
        </p:nvSpPr>
        <p:spPr>
          <a:xfrm>
            <a:off x="2037719" y="2918157"/>
            <a:ext cx="5068560" cy="756450"/>
          </a:xfrm>
          <a:prstGeom prst="rect">
            <a:avLst/>
          </a:prstGeom>
        </p:spPr>
        <p:txBody>
          <a:bodyPr spcFirstLastPara="1" wrap="square" lIns="91425" tIns="91425" rIns="91425" bIns="91425" anchor="t" anchorCtr="0">
            <a:noAutofit/>
          </a:bodyPr>
          <a:lstStyle/>
          <a:p>
            <a:pPr lvl="0"/>
            <a:r>
              <a:rPr lang="en-IN" dirty="0"/>
              <a:t>Teacher's Dashboard</a:t>
            </a:r>
            <a:endParaRPr dirty="0"/>
          </a:p>
        </p:txBody>
      </p:sp>
    </p:spTree>
    <p:extLst>
      <p:ext uri="{BB962C8B-B14F-4D97-AF65-F5344CB8AC3E}">
        <p14:creationId xmlns:p14="http://schemas.microsoft.com/office/powerpoint/2010/main" val="121174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par>
                                <p:cTn id="8" presetID="2" presetClass="entr" presetSubtype="4" fill="hold" nodeType="withEffect">
                                  <p:stCondLst>
                                    <p:cond delay="0"/>
                                  </p:stCondLst>
                                  <p:childTnLst>
                                    <p:set>
                                      <p:cBhvr>
                                        <p:cTn id="9" dur="1" fill="hold">
                                          <p:stCondLst>
                                            <p:cond delay="0"/>
                                          </p:stCondLst>
                                        </p:cTn>
                                        <p:tgtEl>
                                          <p:spTgt spid="346"/>
                                        </p:tgtEl>
                                        <p:attrNameLst>
                                          <p:attrName>style.visibility</p:attrName>
                                        </p:attrNameLst>
                                      </p:cBhvr>
                                      <p:to>
                                        <p:strVal val="visible"/>
                                      </p:to>
                                    </p:set>
                                    <p:anim calcmode="lin" valueType="num">
                                      <p:cBhvr additive="base">
                                        <p:cTn id="10" dur="1000"/>
                                        <p:tgtEl>
                                          <p:spTgt spid="3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tebook Lesson by Slidesgo">
  <a:themeElements>
    <a:clrScheme name="Simple Light">
      <a:dk1>
        <a:srgbClr val="595959"/>
      </a:dk1>
      <a:lt1>
        <a:srgbClr val="F18632"/>
      </a:lt1>
      <a:dk2>
        <a:srgbClr val="595959"/>
      </a:dk2>
      <a:lt2>
        <a:srgbClr val="AF8CD6"/>
      </a:lt2>
      <a:accent1>
        <a:srgbClr val="F18632"/>
      </a:accent1>
      <a:accent2>
        <a:srgbClr val="41B45D"/>
      </a:accent2>
      <a:accent3>
        <a:srgbClr val="F18632"/>
      </a:accent3>
      <a:accent4>
        <a:srgbClr val="77DF70"/>
      </a:accent4>
      <a:accent5>
        <a:srgbClr val="84649E"/>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491</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Muli</vt:lpstr>
      <vt:lpstr>Roboto Mono</vt:lpstr>
      <vt:lpstr>Coming Soon</vt:lpstr>
      <vt:lpstr>Concert One</vt:lpstr>
      <vt:lpstr>Roboto Mono Medium</vt:lpstr>
      <vt:lpstr>Arial</vt:lpstr>
      <vt:lpstr>Anonymous Pro</vt:lpstr>
      <vt:lpstr>Notebook Lesson by Slidesgo</vt:lpstr>
      <vt:lpstr>PROJECT ESFP-1 {PID045} Real time Artificial Intelligence (AI) based Data Analysis and reading</vt:lpstr>
      <vt:lpstr>Problem</vt:lpstr>
      <vt:lpstr>Contents of This Template</vt:lpstr>
      <vt:lpstr>PowerPoint Presentation</vt:lpstr>
      <vt:lpstr>Table of Contents!</vt:lpstr>
      <vt:lpstr>01</vt:lpstr>
      <vt:lpstr>55%</vt:lpstr>
      <vt:lpstr>Student's Dashboard:</vt:lpstr>
      <vt:lpstr>02</vt:lpstr>
      <vt:lpstr>Practical Uses of This Subject</vt:lpstr>
      <vt:lpstr>Did You Know This?</vt:lpstr>
      <vt:lpstr>Exam’s Grades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Dwij Desai</dc:creator>
  <cp:lastModifiedBy>Dwij Desai</cp:lastModifiedBy>
  <cp:revision>15</cp:revision>
  <dcterms:modified xsi:type="dcterms:W3CDTF">2023-11-29T12:03:02Z</dcterms:modified>
</cp:coreProperties>
</file>