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4FB-F072-212A-2BEF-D97F0C29F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C91E4-E4D1-2C5B-2BEB-110982612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3FAC-7074-47D9-8A34-44A3450B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E369-7B09-211B-916B-6BF20698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F098-1743-C927-5B14-CC96B4C4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800C-603E-4E17-7FDF-9D861BD9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0CB28-FC0A-477E-6CEE-0D2A72A38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975C-703C-B6BA-5C0B-616F3BF3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5130-566B-32E2-B3BE-6CCE88A3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5F6E-FE49-7B8F-B0DD-107447E8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4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96057-DFAE-7BC4-0F65-9298BF3A1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3C9E1-FFCA-49DF-C915-32C91065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4205-E11C-A2A5-7DBB-A3C1D2A7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17129-231F-9C1F-81BE-EE0F2483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E424-929E-7F25-D9BD-9697ED6C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60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F624-C6DA-318D-078D-21BF1F92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0976-A73B-9A88-D569-B217659E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A3B0-FB5C-0F9C-A27A-4D69E2AF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B2A8-DFCF-51E6-DC71-43601A48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8967-4612-995B-BEF0-73571B90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7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0E9-564B-7C92-25FE-A4E2F8FD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723F-B051-DA16-0F08-3D3F074A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C1CB-2B6C-EB70-B0DC-5111A0BC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AED3-93C6-2A9B-0013-99470CC3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E686-1C15-4952-E461-0A7BA8C9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5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A1D8-DFA0-FCF6-5A5D-E2C2AF1D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47C0-EB42-54F0-8DFF-801351E24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3A14C-BE57-39A7-7BAB-CCD57CDC0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46AAC-ED8B-6266-F9FF-C04674D4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8C47D-562E-DAA6-FC11-F2AA2293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6491E-11BF-20E2-25F0-B95A515B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5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9F5F-6118-4F64-C952-171C7508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955E0-0645-9DC0-DE5B-400CE717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74509-B9BA-283C-7E4E-3344B33A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0E4EB-FB3F-8701-C1B1-E465112C5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B3098-121B-7E70-F817-3FD4DC638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EF281-FC40-9EC5-AC78-4712F3C4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2D0B9-B09E-DA5C-0C85-0647760B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89A8E-33BD-1FE7-BC2D-C72332DE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77AA-8703-0610-91F2-1E11F2CE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6AF3C-EFF7-AE0D-8DEB-EDA2552C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7D3F-7C27-5FF2-AE6B-60D8E9FA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FCCB1-4845-7833-550F-7BB5DB51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1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8E5BB-757A-EA0D-E558-D27C54F9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71F93-FD98-4B77-F558-B21EA06A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BFB72-1CC0-2E38-6F33-2CD9EF4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F51E-A867-3A4E-5532-F895313F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1C09-9801-AE08-34F1-4B24BBE0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A8C74-4156-AE15-6379-D0C13AC7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89B75-A7BD-3220-785B-41BD7C74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7DFDC-5E1D-FF67-9B20-C9E0381A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49509-08A1-2EFF-F850-D0FE4C10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19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6742-D862-E34A-3ACD-515A77D2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5A519-A2C8-CA2A-BD4C-6EB1CE1B8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668A-4A67-B1E1-1EF0-9EC6AB627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C5BE1-FE2A-54BE-72A4-1CE5A6C1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B5FE9-061F-7691-2E73-C1666F2A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2302F-222F-C14F-948A-5A575815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2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531C0-9B01-3D75-84F4-26418003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A68C-C8DE-A6EB-F029-80282114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89E9-E9AF-434B-714B-CA2CB2AC5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DAFAC3-51A5-4498-9869-9AD81AFB541A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FEDD-5D15-900E-47E4-5298ECA14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3443-88CE-059E-878E-DECCAA733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E96D0-DE22-4D8B-B1D5-1738C5E37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9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F0F9-F760-C19E-C779-D0B31AA3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Gift Data Analysis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CC8D4-A0E2-D287-E56D-FE36E279D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Email: iravadwijasri@gmail.com</a:t>
            </a:r>
          </a:p>
          <a:p>
            <a:r>
              <a:rPr lang="en-US" dirty="0"/>
              <a:t>Dataset: gifts_by_occasion.csv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EB87B-CEE0-0C20-6464-80CFFFD110BF}"/>
              </a:ext>
            </a:extLst>
          </p:cNvPr>
          <p:cNvSpPr txBox="1"/>
          <p:nvPr/>
        </p:nvSpPr>
        <p:spPr>
          <a:xfrm>
            <a:off x="9952074" y="5491716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 Dwijasri </a:t>
            </a:r>
          </a:p>
          <a:p>
            <a:r>
              <a:rPr lang="en-US" b="1" dirty="0">
                <a:solidFill>
                  <a:srgbClr val="C00000"/>
                </a:solidFill>
              </a:rPr>
              <a:t>2211CS010223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A7A2-4EC5-4C6F-675B-C8F28936FF06}"/>
              </a:ext>
            </a:extLst>
          </p:cNvPr>
          <p:cNvSpPr txBox="1">
            <a:spLocks/>
          </p:cNvSpPr>
          <p:nvPr/>
        </p:nvSpPr>
        <p:spPr>
          <a:xfrm>
            <a:off x="630866" y="665163"/>
            <a:ext cx="9144000" cy="10254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7604-F3BB-2260-F411-23CFF4A885A3}"/>
              </a:ext>
            </a:extLst>
          </p:cNvPr>
          <p:cNvSpPr txBox="1"/>
          <p:nvPr/>
        </p:nvSpPr>
        <p:spPr>
          <a:xfrm>
            <a:off x="925032" y="1690577"/>
            <a:ext cx="102497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gift trends across different occasions and categories to provide actionable insights.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of Study: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patterns in gifting behavior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popular categories and price ranges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recommendations for businesses and customers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e-commerce platforms optimize inventory and marketing strategies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Assists customers in choosing popular and suitable gifts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diagram showing “Data → Analysis → Insights → Recommendations”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14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344B-D392-E1C6-C116-B4547F39152B}"/>
              </a:ext>
            </a:extLst>
          </p:cNvPr>
          <p:cNvSpPr txBox="1">
            <a:spLocks/>
          </p:cNvSpPr>
          <p:nvPr/>
        </p:nvSpPr>
        <p:spPr>
          <a:xfrm>
            <a:off x="630866" y="665163"/>
            <a:ext cx="9144000" cy="10254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Analysis of Data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AEF74-6B23-54D9-DC98-69E6768E1E59}"/>
              </a:ext>
            </a:extLst>
          </p:cNvPr>
          <p:cNvSpPr txBox="1"/>
          <p:nvPr/>
        </p:nvSpPr>
        <p:spPr>
          <a:xfrm>
            <a:off x="729788" y="1951672"/>
            <a:ext cx="105194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Size: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~1200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contains gift records with attributes such as occasion, gift name, category, price (USD), giver and receiver age, relationship, purchase channel, country, date, and gift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is moderately clean, suitable for exploratory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61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F6B-6D4E-4189-BA4B-1914C1DBA798}"/>
              </a:ext>
            </a:extLst>
          </p:cNvPr>
          <p:cNvSpPr txBox="1">
            <a:spLocks/>
          </p:cNvSpPr>
          <p:nvPr/>
        </p:nvSpPr>
        <p:spPr>
          <a:xfrm>
            <a:off x="630866" y="665163"/>
            <a:ext cx="9144000" cy="10254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Plot 1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 descr="A graph of gifts&#10;&#10;AI-generated content may be incorrect.">
            <a:extLst>
              <a:ext uri="{FF2B5EF4-FFF2-40B4-BE49-F238E27FC236}">
                <a16:creationId xmlns:a16="http://schemas.microsoft.com/office/drawing/2014/main" id="{A6A1BE35-3CE0-4EB7-4079-A850691A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97" y="1177870"/>
            <a:ext cx="7507005" cy="53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40E4-0663-29F3-B3D4-CBADEBE3F65F}"/>
              </a:ext>
            </a:extLst>
          </p:cNvPr>
          <p:cNvSpPr txBox="1">
            <a:spLocks/>
          </p:cNvSpPr>
          <p:nvPr/>
        </p:nvSpPr>
        <p:spPr>
          <a:xfrm>
            <a:off x="630866" y="665163"/>
            <a:ext cx="9144000" cy="10254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Plot 2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 descr="A graph of a number of gifts&#10;&#10;AI-generated content may be incorrect.">
            <a:extLst>
              <a:ext uri="{FF2B5EF4-FFF2-40B4-BE49-F238E27FC236}">
                <a16:creationId xmlns:a16="http://schemas.microsoft.com/office/drawing/2014/main" id="{475CAE78-394E-62D8-AEB0-5EED05B11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74" y="1018068"/>
            <a:ext cx="7375451" cy="55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0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78B9-BF11-F3CF-81A5-6AC4F903968E}"/>
              </a:ext>
            </a:extLst>
          </p:cNvPr>
          <p:cNvSpPr txBox="1">
            <a:spLocks/>
          </p:cNvSpPr>
          <p:nvPr/>
        </p:nvSpPr>
        <p:spPr>
          <a:xfrm>
            <a:off x="630866" y="665163"/>
            <a:ext cx="9144000" cy="10254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Plot 3</a:t>
            </a:r>
          </a:p>
        </p:txBody>
      </p:sp>
      <p:pic>
        <p:nvPicPr>
          <p:cNvPr id="4" name="Picture 3" descr="A graph with green bars&#10;&#10;AI-generated content may be incorrect.">
            <a:extLst>
              <a:ext uri="{FF2B5EF4-FFF2-40B4-BE49-F238E27FC236}">
                <a16:creationId xmlns:a16="http://schemas.microsoft.com/office/drawing/2014/main" id="{B1AA0C08-94CC-2EDB-F628-4128610C2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370827"/>
            <a:ext cx="9144001" cy="51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A459-A26F-83FB-54F7-3FBD032710CD}"/>
              </a:ext>
            </a:extLst>
          </p:cNvPr>
          <p:cNvSpPr txBox="1">
            <a:spLocks/>
          </p:cNvSpPr>
          <p:nvPr/>
        </p:nvSpPr>
        <p:spPr>
          <a:xfrm>
            <a:off x="630866" y="665163"/>
            <a:ext cx="9144000" cy="10254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Plot 4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C911FDEC-4464-3595-81A0-54EDC05A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76" y="1110096"/>
            <a:ext cx="5772447" cy="54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E13D-5650-3191-E1C7-68F6B7323069}"/>
              </a:ext>
            </a:extLst>
          </p:cNvPr>
          <p:cNvSpPr txBox="1">
            <a:spLocks/>
          </p:cNvSpPr>
          <p:nvPr/>
        </p:nvSpPr>
        <p:spPr>
          <a:xfrm>
            <a:off x="630866" y="665163"/>
            <a:ext cx="9144000" cy="10254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Plot 5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 descr="A graph of a number of gift prices&#10;&#10;AI-generated content may be incorrect.">
            <a:extLst>
              <a:ext uri="{FF2B5EF4-FFF2-40B4-BE49-F238E27FC236}">
                <a16:creationId xmlns:a16="http://schemas.microsoft.com/office/drawing/2014/main" id="{BEC0EB02-BAD3-A70C-E57F-0D8588170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18" y="1177870"/>
            <a:ext cx="7375764" cy="54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9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5AC79A-71EB-B324-86B9-871A7F487EA7}"/>
              </a:ext>
            </a:extLst>
          </p:cNvPr>
          <p:cNvSpPr txBox="1"/>
          <p:nvPr/>
        </p:nvSpPr>
        <p:spPr>
          <a:xfrm>
            <a:off x="922374" y="1712693"/>
            <a:ext cx="10050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gifts are given for Birthdays and Christmas, and Accessories and Home Decor are top categories. Online is the most popular purchase channel.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951FA-CB1F-F0F0-A749-E24F2F6A75C3}"/>
              </a:ext>
            </a:extLst>
          </p:cNvPr>
          <p:cNvSpPr txBox="1"/>
          <p:nvPr/>
        </p:nvSpPr>
        <p:spPr>
          <a:xfrm>
            <a:off x="922374" y="3243782"/>
            <a:ext cx="10135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Weddings and Housewarmings see the highest average gift prices. There are interesting outliers and cultural trends visible in the data.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784403-32C2-2E66-6638-89F95DC974C0}"/>
              </a:ext>
            </a:extLst>
          </p:cNvPr>
          <p:cNvSpPr txBox="1">
            <a:spLocks/>
          </p:cNvSpPr>
          <p:nvPr/>
        </p:nvSpPr>
        <p:spPr>
          <a:xfrm>
            <a:off x="630866" y="665163"/>
            <a:ext cx="9144000" cy="10254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Data Observation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7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Gift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Dwijasri Irava</dc:creator>
  <cp:lastModifiedBy>Dwijasri Irava</cp:lastModifiedBy>
  <cp:revision>1</cp:revision>
  <dcterms:created xsi:type="dcterms:W3CDTF">2025-10-03T06:01:53Z</dcterms:created>
  <dcterms:modified xsi:type="dcterms:W3CDTF">2025-10-03T06:16:03Z</dcterms:modified>
</cp:coreProperties>
</file>