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3" r:id="rId2"/>
    <p:sldId id="259" r:id="rId3"/>
    <p:sldId id="266" r:id="rId4"/>
    <p:sldId id="260" r:id="rId5"/>
    <p:sldId id="267" r:id="rId6"/>
    <p:sldId id="261" r:id="rId7"/>
    <p:sldId id="262" r:id="rId8"/>
    <p:sldId id="268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4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319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ACE537-56E1-44F9-ADFD-4561A4013690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2981AE-E33D-4A14-8B74-4537BCB4F4E6}">
      <dgm:prSet phldrT="[Text]" custT="1"/>
      <dgm:spPr/>
      <dgm:t>
        <a:bodyPr/>
        <a:lstStyle/>
        <a:p>
          <a:r>
            <a:rPr lang="en-US" sz="1800"/>
            <a:t>Pemilihan Dataset (Minuman Starbuck)</a:t>
          </a:r>
        </a:p>
      </dgm:t>
    </dgm:pt>
    <dgm:pt modelId="{A6C06801-75A3-4C2F-BE51-7431111E787D}" type="parTrans" cxnId="{93B133CC-4930-494C-8D59-290512592A60}">
      <dgm:prSet/>
      <dgm:spPr/>
      <dgm:t>
        <a:bodyPr/>
        <a:lstStyle/>
        <a:p>
          <a:endParaRPr lang="en-US"/>
        </a:p>
      </dgm:t>
    </dgm:pt>
    <dgm:pt modelId="{44D1026D-2529-4F56-93AE-9744304C9608}" type="sibTrans" cxnId="{93B133CC-4930-494C-8D59-290512592A60}">
      <dgm:prSet/>
      <dgm:spPr/>
      <dgm:t>
        <a:bodyPr/>
        <a:lstStyle/>
        <a:p>
          <a:endParaRPr lang="en-US"/>
        </a:p>
      </dgm:t>
    </dgm:pt>
    <dgm:pt modelId="{E8C1F9B5-BD97-4804-ACD4-3D6696BE472D}">
      <dgm:prSet phldrT="[Text]" custT="1"/>
      <dgm:spPr/>
      <dgm:t>
        <a:bodyPr/>
        <a:lstStyle/>
        <a:p>
          <a:r>
            <a:rPr lang="en-US" sz="1800"/>
            <a:t>Normalisasi Dataset</a:t>
          </a:r>
        </a:p>
      </dgm:t>
    </dgm:pt>
    <dgm:pt modelId="{001A3137-7D3F-4607-8D76-BE8A13B37007}" type="parTrans" cxnId="{4B05B95C-AD1F-49C6-BC45-81C0E37DAE6A}">
      <dgm:prSet/>
      <dgm:spPr/>
      <dgm:t>
        <a:bodyPr/>
        <a:lstStyle/>
        <a:p>
          <a:endParaRPr lang="en-US"/>
        </a:p>
      </dgm:t>
    </dgm:pt>
    <dgm:pt modelId="{9C9A230D-4169-4206-AD96-2EE957144949}" type="sibTrans" cxnId="{4B05B95C-AD1F-49C6-BC45-81C0E37DAE6A}">
      <dgm:prSet/>
      <dgm:spPr/>
      <dgm:t>
        <a:bodyPr/>
        <a:lstStyle/>
        <a:p>
          <a:endParaRPr lang="en-US"/>
        </a:p>
      </dgm:t>
    </dgm:pt>
    <dgm:pt modelId="{1093423C-DA01-49D1-AF10-4AE12A3A961B}">
      <dgm:prSet phldrT="[Text]"/>
      <dgm:spPr/>
      <dgm:t>
        <a:bodyPr/>
        <a:lstStyle/>
        <a:p>
          <a:r>
            <a:rPr lang="en-US"/>
            <a:t>Metode: Standard Scaler.   Hasil:  .csv dataset yang ternormalisasi. </a:t>
          </a:r>
        </a:p>
      </dgm:t>
    </dgm:pt>
    <dgm:pt modelId="{A1BA0BC0-7C35-4E24-8EEE-AD777C018CBA}" type="parTrans" cxnId="{B903CD0D-C0C8-480C-815F-5E24C788B845}">
      <dgm:prSet/>
      <dgm:spPr/>
      <dgm:t>
        <a:bodyPr/>
        <a:lstStyle/>
        <a:p>
          <a:endParaRPr lang="en-US"/>
        </a:p>
      </dgm:t>
    </dgm:pt>
    <dgm:pt modelId="{CF953FFD-9DE6-4763-B0B0-0351EB829C2F}" type="sibTrans" cxnId="{B903CD0D-C0C8-480C-815F-5E24C788B845}">
      <dgm:prSet/>
      <dgm:spPr/>
      <dgm:t>
        <a:bodyPr/>
        <a:lstStyle/>
        <a:p>
          <a:endParaRPr lang="en-US"/>
        </a:p>
      </dgm:t>
    </dgm:pt>
    <dgm:pt modelId="{2C752E35-E82B-44E5-8779-6165AB33145F}">
      <dgm:prSet phldrT="[Text]" custT="1"/>
      <dgm:spPr/>
      <dgm:t>
        <a:bodyPr/>
        <a:lstStyle/>
        <a:p>
          <a:r>
            <a:rPr lang="en-US" sz="1800"/>
            <a:t>Pembuatan Model dan Sistem Rekomendasi</a:t>
          </a:r>
        </a:p>
      </dgm:t>
    </dgm:pt>
    <dgm:pt modelId="{A0EF8C4E-6AE6-46FB-ABE0-B74F01477FB9}" type="parTrans" cxnId="{5DAF02C6-19D8-4105-A4D3-0F91485F6DFA}">
      <dgm:prSet/>
      <dgm:spPr/>
      <dgm:t>
        <a:bodyPr/>
        <a:lstStyle/>
        <a:p>
          <a:endParaRPr lang="en-US"/>
        </a:p>
      </dgm:t>
    </dgm:pt>
    <dgm:pt modelId="{D8B6A1D4-8E51-4879-86D1-A6E51D229D11}" type="sibTrans" cxnId="{5DAF02C6-19D8-4105-A4D3-0F91485F6DFA}">
      <dgm:prSet/>
      <dgm:spPr/>
      <dgm:t>
        <a:bodyPr/>
        <a:lstStyle/>
        <a:p>
          <a:endParaRPr lang="en-US"/>
        </a:p>
      </dgm:t>
    </dgm:pt>
    <dgm:pt modelId="{BF5A3E78-AF13-4B23-96B7-954FAA749AE9}">
      <dgm:prSet phldrT="[Text]"/>
      <dgm:spPr/>
      <dgm:t>
        <a:bodyPr/>
        <a:lstStyle/>
        <a:p>
          <a:r>
            <a:rPr lang="en-US"/>
            <a:t>Metode model: Support Vector Machine (SVM) varian SVC. Metode Rekomendasi: Query ke Google Express. </a:t>
          </a:r>
          <a:br>
            <a:rPr lang="en-US"/>
          </a:br>
          <a:r>
            <a:rPr lang="en-US"/>
            <a:t>Hasil: Model SVM , Website</a:t>
          </a:r>
        </a:p>
      </dgm:t>
    </dgm:pt>
    <dgm:pt modelId="{B7A2F184-686E-4096-9245-D1FD39304D7B}" type="parTrans" cxnId="{6D5CF999-6268-4F70-A288-C6DEA14546AD}">
      <dgm:prSet/>
      <dgm:spPr/>
      <dgm:t>
        <a:bodyPr/>
        <a:lstStyle/>
        <a:p>
          <a:endParaRPr lang="en-US"/>
        </a:p>
      </dgm:t>
    </dgm:pt>
    <dgm:pt modelId="{8A2EC47D-91DA-495B-8720-C2CCB3B070A3}" type="sibTrans" cxnId="{6D5CF999-6268-4F70-A288-C6DEA14546AD}">
      <dgm:prSet/>
      <dgm:spPr/>
      <dgm:t>
        <a:bodyPr/>
        <a:lstStyle/>
        <a:p>
          <a:endParaRPr lang="en-US"/>
        </a:p>
      </dgm:t>
    </dgm:pt>
    <dgm:pt modelId="{56D9EA9E-345A-465E-ABF2-503CE3A4DA26}">
      <dgm:prSet custT="1"/>
      <dgm:spPr/>
      <dgm:t>
        <a:bodyPr/>
        <a:lstStyle/>
        <a:p>
          <a:r>
            <a:rPr lang="en-US" sz="1800"/>
            <a:t>Integrasi Model SVM dan </a:t>
          </a:r>
          <a:br>
            <a:rPr lang="en-US" sz="1800"/>
          </a:br>
          <a:r>
            <a:rPr lang="en-US" sz="1800"/>
            <a:t>Sistem Rekomendasi Minuman Starbuck</a:t>
          </a:r>
        </a:p>
      </dgm:t>
    </dgm:pt>
    <dgm:pt modelId="{E101F885-9E9C-4453-9767-4E9ABFBDA18D}" type="parTrans" cxnId="{8F730D0A-80BB-4F87-98BD-A28EDDBAEB1F}">
      <dgm:prSet/>
      <dgm:spPr/>
      <dgm:t>
        <a:bodyPr/>
        <a:lstStyle/>
        <a:p>
          <a:endParaRPr lang="en-US"/>
        </a:p>
      </dgm:t>
    </dgm:pt>
    <dgm:pt modelId="{768D3804-EB59-411D-81C8-E8D4648AAD53}" type="sibTrans" cxnId="{8F730D0A-80BB-4F87-98BD-A28EDDBAEB1F}">
      <dgm:prSet/>
      <dgm:spPr/>
      <dgm:t>
        <a:bodyPr/>
        <a:lstStyle/>
        <a:p>
          <a:endParaRPr lang="en-US"/>
        </a:p>
      </dgm:t>
    </dgm:pt>
    <dgm:pt modelId="{B94BF614-2F8D-4389-AD60-4131F312E562}">
      <dgm:prSet/>
      <dgm:spPr/>
      <dgm:t>
        <a:bodyPr/>
        <a:lstStyle/>
        <a:p>
          <a:r>
            <a:rPr lang="en-US"/>
            <a:t>Attribut: nama minuman  (string),  kafein (decimal), kalori (decimal), karbohidrat (decimal), gula(decimal), protein(decimal)</a:t>
          </a:r>
        </a:p>
        <a:p>
          <a:r>
            <a:rPr lang="en-US"/>
            <a:t>dan kolesterol(decimal). Jumlah data: 242 baris.  Hasil: .csv</a:t>
          </a:r>
        </a:p>
      </dgm:t>
    </dgm:pt>
    <dgm:pt modelId="{395BBF07-F987-4B48-9888-28A1ED26FC29}" type="parTrans" cxnId="{3F019F8D-9119-4CDA-AE46-191192F3450B}">
      <dgm:prSet/>
      <dgm:spPr/>
      <dgm:t>
        <a:bodyPr/>
        <a:lstStyle/>
        <a:p>
          <a:endParaRPr lang="en-US"/>
        </a:p>
      </dgm:t>
    </dgm:pt>
    <dgm:pt modelId="{46E903C5-0B5D-43E9-A0DA-34EC66B08075}" type="sibTrans" cxnId="{3F019F8D-9119-4CDA-AE46-191192F3450B}">
      <dgm:prSet/>
      <dgm:spPr/>
      <dgm:t>
        <a:bodyPr/>
        <a:lstStyle/>
        <a:p>
          <a:endParaRPr lang="en-US"/>
        </a:p>
      </dgm:t>
    </dgm:pt>
    <dgm:pt modelId="{BC00E242-2DF9-4D1B-B3FD-10EB0E6A2039}" type="pres">
      <dgm:prSet presAssocID="{E3ACE537-56E1-44F9-ADFD-4561A40136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5715E4-8FF7-468C-B7AD-02D9F4092234}" type="pres">
      <dgm:prSet presAssocID="{56D9EA9E-345A-465E-ABF2-503CE3A4DA26}" presName="boxAndChildren" presStyleCnt="0"/>
      <dgm:spPr/>
    </dgm:pt>
    <dgm:pt modelId="{037C79FD-10C4-43E8-BB99-1C0D8F826E28}" type="pres">
      <dgm:prSet presAssocID="{56D9EA9E-345A-465E-ABF2-503CE3A4DA26}" presName="parentTextBox" presStyleLbl="node1" presStyleIdx="0" presStyleCnt="4"/>
      <dgm:spPr/>
      <dgm:t>
        <a:bodyPr/>
        <a:lstStyle/>
        <a:p>
          <a:endParaRPr lang="en-US"/>
        </a:p>
      </dgm:t>
    </dgm:pt>
    <dgm:pt modelId="{D3C11274-04AD-4F29-B22D-1291DF54492B}" type="pres">
      <dgm:prSet presAssocID="{D8B6A1D4-8E51-4879-86D1-A6E51D229D11}" presName="sp" presStyleCnt="0"/>
      <dgm:spPr/>
    </dgm:pt>
    <dgm:pt modelId="{7CB42260-19C7-4543-A188-AA92866B5728}" type="pres">
      <dgm:prSet presAssocID="{2C752E35-E82B-44E5-8779-6165AB33145F}" presName="arrowAndChildren" presStyleCnt="0"/>
      <dgm:spPr/>
    </dgm:pt>
    <dgm:pt modelId="{3993656D-896F-4417-B58F-56E89ECD7335}" type="pres">
      <dgm:prSet presAssocID="{2C752E35-E82B-44E5-8779-6165AB33145F}" presName="parentTextArrow" presStyleLbl="node1" presStyleIdx="0" presStyleCnt="4"/>
      <dgm:spPr/>
      <dgm:t>
        <a:bodyPr/>
        <a:lstStyle/>
        <a:p>
          <a:endParaRPr lang="en-US"/>
        </a:p>
      </dgm:t>
    </dgm:pt>
    <dgm:pt modelId="{39E6A88F-00F2-477A-8A5B-984C6A4FA385}" type="pres">
      <dgm:prSet presAssocID="{2C752E35-E82B-44E5-8779-6165AB33145F}" presName="arrow" presStyleLbl="node1" presStyleIdx="1" presStyleCnt="4"/>
      <dgm:spPr/>
      <dgm:t>
        <a:bodyPr/>
        <a:lstStyle/>
        <a:p>
          <a:endParaRPr lang="en-US"/>
        </a:p>
      </dgm:t>
    </dgm:pt>
    <dgm:pt modelId="{38A403D4-4282-4858-AC56-30720B0535FC}" type="pres">
      <dgm:prSet presAssocID="{2C752E35-E82B-44E5-8779-6165AB33145F}" presName="descendantArrow" presStyleCnt="0"/>
      <dgm:spPr/>
    </dgm:pt>
    <dgm:pt modelId="{BEA4B76F-6C95-4C74-A002-43EB50813079}" type="pres">
      <dgm:prSet presAssocID="{BF5A3E78-AF13-4B23-96B7-954FAA749AE9}" presName="childTextArrow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DA724F-6236-494C-9A99-BA12C79ECA68}" type="pres">
      <dgm:prSet presAssocID="{9C9A230D-4169-4206-AD96-2EE957144949}" presName="sp" presStyleCnt="0"/>
      <dgm:spPr/>
    </dgm:pt>
    <dgm:pt modelId="{054A802C-14FD-4AFF-871E-29F4E5F0BF47}" type="pres">
      <dgm:prSet presAssocID="{E8C1F9B5-BD97-4804-ACD4-3D6696BE472D}" presName="arrowAndChildren" presStyleCnt="0"/>
      <dgm:spPr/>
    </dgm:pt>
    <dgm:pt modelId="{FA82D529-945F-496A-8721-A1A781C2EB7A}" type="pres">
      <dgm:prSet presAssocID="{E8C1F9B5-BD97-4804-ACD4-3D6696BE472D}" presName="parentTextArrow" presStyleLbl="node1" presStyleIdx="1" presStyleCnt="4"/>
      <dgm:spPr/>
      <dgm:t>
        <a:bodyPr/>
        <a:lstStyle/>
        <a:p>
          <a:endParaRPr lang="en-US"/>
        </a:p>
      </dgm:t>
    </dgm:pt>
    <dgm:pt modelId="{DD749FC0-6724-423D-80EA-53C40C9D582F}" type="pres">
      <dgm:prSet presAssocID="{E8C1F9B5-BD97-4804-ACD4-3D6696BE472D}" presName="arrow" presStyleLbl="node1" presStyleIdx="2" presStyleCnt="4"/>
      <dgm:spPr/>
      <dgm:t>
        <a:bodyPr/>
        <a:lstStyle/>
        <a:p>
          <a:endParaRPr lang="en-US"/>
        </a:p>
      </dgm:t>
    </dgm:pt>
    <dgm:pt modelId="{1EF9B4AC-741F-49FC-A0F4-B7C33C123E10}" type="pres">
      <dgm:prSet presAssocID="{E8C1F9B5-BD97-4804-ACD4-3D6696BE472D}" presName="descendantArrow" presStyleCnt="0"/>
      <dgm:spPr/>
    </dgm:pt>
    <dgm:pt modelId="{BB5A9322-3FBE-477F-AB5A-26C772F78650}" type="pres">
      <dgm:prSet presAssocID="{1093423C-DA01-49D1-AF10-4AE12A3A961B}" presName="childTextArrow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889DA5-0F8D-4087-91D1-A32AA25E3F60}" type="pres">
      <dgm:prSet presAssocID="{44D1026D-2529-4F56-93AE-9744304C9608}" presName="sp" presStyleCnt="0"/>
      <dgm:spPr/>
    </dgm:pt>
    <dgm:pt modelId="{44E7857C-8242-4799-B31D-06E487BF03CE}" type="pres">
      <dgm:prSet presAssocID="{A62981AE-E33D-4A14-8B74-4537BCB4F4E6}" presName="arrowAndChildren" presStyleCnt="0"/>
      <dgm:spPr/>
    </dgm:pt>
    <dgm:pt modelId="{D5BDA8F6-CCE9-4A49-84E0-DC8A227E04DD}" type="pres">
      <dgm:prSet presAssocID="{A62981AE-E33D-4A14-8B74-4537BCB4F4E6}" presName="parentTextArrow" presStyleLbl="node1" presStyleIdx="2" presStyleCnt="4"/>
      <dgm:spPr/>
      <dgm:t>
        <a:bodyPr/>
        <a:lstStyle/>
        <a:p>
          <a:endParaRPr lang="en-US"/>
        </a:p>
      </dgm:t>
    </dgm:pt>
    <dgm:pt modelId="{663A51F6-FD19-4FD3-883F-1D763246654B}" type="pres">
      <dgm:prSet presAssocID="{A62981AE-E33D-4A14-8B74-4537BCB4F4E6}" presName="arrow" presStyleLbl="node1" presStyleIdx="3" presStyleCnt="4"/>
      <dgm:spPr/>
      <dgm:t>
        <a:bodyPr/>
        <a:lstStyle/>
        <a:p>
          <a:endParaRPr lang="en-US"/>
        </a:p>
      </dgm:t>
    </dgm:pt>
    <dgm:pt modelId="{0D5A55EB-AEAC-416B-9A9B-88C7428390C3}" type="pres">
      <dgm:prSet presAssocID="{A62981AE-E33D-4A14-8B74-4537BCB4F4E6}" presName="descendantArrow" presStyleCnt="0"/>
      <dgm:spPr/>
    </dgm:pt>
    <dgm:pt modelId="{FBA10677-6BEA-4BE7-9CB8-C177D2A49ABA}" type="pres">
      <dgm:prSet presAssocID="{B94BF614-2F8D-4389-AD60-4131F312E562}" presName="childTextArrow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05B95C-AD1F-49C6-BC45-81C0E37DAE6A}" srcId="{E3ACE537-56E1-44F9-ADFD-4561A4013690}" destId="{E8C1F9B5-BD97-4804-ACD4-3D6696BE472D}" srcOrd="1" destOrd="0" parTransId="{001A3137-7D3F-4607-8D76-BE8A13B37007}" sibTransId="{9C9A230D-4169-4206-AD96-2EE957144949}"/>
    <dgm:cxn modelId="{A303B5ED-CA90-42F9-9581-ED8997713794}" type="presOf" srcId="{2C752E35-E82B-44E5-8779-6165AB33145F}" destId="{39E6A88F-00F2-477A-8A5B-984C6A4FA385}" srcOrd="1" destOrd="0" presId="urn:microsoft.com/office/officeart/2005/8/layout/process4"/>
    <dgm:cxn modelId="{1274A4B7-AF38-40C3-A064-ED0A975DAC8F}" type="presOf" srcId="{E8C1F9B5-BD97-4804-ACD4-3D6696BE472D}" destId="{DD749FC0-6724-423D-80EA-53C40C9D582F}" srcOrd="1" destOrd="0" presId="urn:microsoft.com/office/officeart/2005/8/layout/process4"/>
    <dgm:cxn modelId="{3F019F8D-9119-4CDA-AE46-191192F3450B}" srcId="{A62981AE-E33D-4A14-8B74-4537BCB4F4E6}" destId="{B94BF614-2F8D-4389-AD60-4131F312E562}" srcOrd="0" destOrd="0" parTransId="{395BBF07-F987-4B48-9888-28A1ED26FC29}" sibTransId="{46E903C5-0B5D-43E9-A0DA-34EC66B08075}"/>
    <dgm:cxn modelId="{6D5CF999-6268-4F70-A288-C6DEA14546AD}" srcId="{2C752E35-E82B-44E5-8779-6165AB33145F}" destId="{BF5A3E78-AF13-4B23-96B7-954FAA749AE9}" srcOrd="0" destOrd="0" parTransId="{B7A2F184-686E-4096-9245-D1FD39304D7B}" sibTransId="{8A2EC47D-91DA-495B-8720-C2CCB3B070A3}"/>
    <dgm:cxn modelId="{C63AD342-0D7D-41E2-A0D3-AA4A98B8BEAE}" type="presOf" srcId="{BF5A3E78-AF13-4B23-96B7-954FAA749AE9}" destId="{BEA4B76F-6C95-4C74-A002-43EB50813079}" srcOrd="0" destOrd="0" presId="urn:microsoft.com/office/officeart/2005/8/layout/process4"/>
    <dgm:cxn modelId="{B23402F3-D758-48E7-BD60-D598C748F025}" type="presOf" srcId="{E3ACE537-56E1-44F9-ADFD-4561A4013690}" destId="{BC00E242-2DF9-4D1B-B3FD-10EB0E6A2039}" srcOrd="0" destOrd="0" presId="urn:microsoft.com/office/officeart/2005/8/layout/process4"/>
    <dgm:cxn modelId="{1DC0D06C-09C8-4A34-9D33-8E1ABD9D9E69}" type="presOf" srcId="{56D9EA9E-345A-465E-ABF2-503CE3A4DA26}" destId="{037C79FD-10C4-43E8-BB99-1C0D8F826E28}" srcOrd="0" destOrd="0" presId="urn:microsoft.com/office/officeart/2005/8/layout/process4"/>
    <dgm:cxn modelId="{A51A6798-12B3-4D80-9ECE-2358F1768076}" type="presOf" srcId="{1093423C-DA01-49D1-AF10-4AE12A3A961B}" destId="{BB5A9322-3FBE-477F-AB5A-26C772F78650}" srcOrd="0" destOrd="0" presId="urn:microsoft.com/office/officeart/2005/8/layout/process4"/>
    <dgm:cxn modelId="{93B133CC-4930-494C-8D59-290512592A60}" srcId="{E3ACE537-56E1-44F9-ADFD-4561A4013690}" destId="{A62981AE-E33D-4A14-8B74-4537BCB4F4E6}" srcOrd="0" destOrd="0" parTransId="{A6C06801-75A3-4C2F-BE51-7431111E787D}" sibTransId="{44D1026D-2529-4F56-93AE-9744304C9608}"/>
    <dgm:cxn modelId="{5DAF02C6-19D8-4105-A4D3-0F91485F6DFA}" srcId="{E3ACE537-56E1-44F9-ADFD-4561A4013690}" destId="{2C752E35-E82B-44E5-8779-6165AB33145F}" srcOrd="2" destOrd="0" parTransId="{A0EF8C4E-6AE6-46FB-ABE0-B74F01477FB9}" sibTransId="{D8B6A1D4-8E51-4879-86D1-A6E51D229D11}"/>
    <dgm:cxn modelId="{EB3D3BE3-4D39-42D3-8CE8-4609A310A115}" type="presOf" srcId="{B94BF614-2F8D-4389-AD60-4131F312E562}" destId="{FBA10677-6BEA-4BE7-9CB8-C177D2A49ABA}" srcOrd="0" destOrd="0" presId="urn:microsoft.com/office/officeart/2005/8/layout/process4"/>
    <dgm:cxn modelId="{CEE66B6B-7D98-46F2-B3DA-37F1AD4CC084}" type="presOf" srcId="{A62981AE-E33D-4A14-8B74-4537BCB4F4E6}" destId="{663A51F6-FD19-4FD3-883F-1D763246654B}" srcOrd="1" destOrd="0" presId="urn:microsoft.com/office/officeart/2005/8/layout/process4"/>
    <dgm:cxn modelId="{47CA17B1-6615-4FA4-A627-E8FE4B5A6292}" type="presOf" srcId="{E8C1F9B5-BD97-4804-ACD4-3D6696BE472D}" destId="{FA82D529-945F-496A-8721-A1A781C2EB7A}" srcOrd="0" destOrd="0" presId="urn:microsoft.com/office/officeart/2005/8/layout/process4"/>
    <dgm:cxn modelId="{B903CD0D-C0C8-480C-815F-5E24C788B845}" srcId="{E8C1F9B5-BD97-4804-ACD4-3D6696BE472D}" destId="{1093423C-DA01-49D1-AF10-4AE12A3A961B}" srcOrd="0" destOrd="0" parTransId="{A1BA0BC0-7C35-4E24-8EEE-AD777C018CBA}" sibTransId="{CF953FFD-9DE6-4763-B0B0-0351EB829C2F}"/>
    <dgm:cxn modelId="{EFC84C84-29D9-4D09-9A5B-8DD9CA63DA12}" type="presOf" srcId="{2C752E35-E82B-44E5-8779-6165AB33145F}" destId="{3993656D-896F-4417-B58F-56E89ECD7335}" srcOrd="0" destOrd="0" presId="urn:microsoft.com/office/officeart/2005/8/layout/process4"/>
    <dgm:cxn modelId="{8F730D0A-80BB-4F87-98BD-A28EDDBAEB1F}" srcId="{E3ACE537-56E1-44F9-ADFD-4561A4013690}" destId="{56D9EA9E-345A-465E-ABF2-503CE3A4DA26}" srcOrd="3" destOrd="0" parTransId="{E101F885-9E9C-4453-9767-4E9ABFBDA18D}" sibTransId="{768D3804-EB59-411D-81C8-E8D4648AAD53}"/>
    <dgm:cxn modelId="{F041F041-8B95-459B-BA54-A7A0AE03D208}" type="presOf" srcId="{A62981AE-E33D-4A14-8B74-4537BCB4F4E6}" destId="{D5BDA8F6-CCE9-4A49-84E0-DC8A227E04DD}" srcOrd="0" destOrd="0" presId="urn:microsoft.com/office/officeart/2005/8/layout/process4"/>
    <dgm:cxn modelId="{5371D7F3-4205-4B4D-9047-EAC24A5D8FA6}" type="presParOf" srcId="{BC00E242-2DF9-4D1B-B3FD-10EB0E6A2039}" destId="{385715E4-8FF7-468C-B7AD-02D9F4092234}" srcOrd="0" destOrd="0" presId="urn:microsoft.com/office/officeart/2005/8/layout/process4"/>
    <dgm:cxn modelId="{6D613771-582D-436C-BE71-E96B3E578AF5}" type="presParOf" srcId="{385715E4-8FF7-468C-B7AD-02D9F4092234}" destId="{037C79FD-10C4-43E8-BB99-1C0D8F826E28}" srcOrd="0" destOrd="0" presId="urn:microsoft.com/office/officeart/2005/8/layout/process4"/>
    <dgm:cxn modelId="{0ED88C39-F4DE-473A-B055-E22EB216875D}" type="presParOf" srcId="{BC00E242-2DF9-4D1B-B3FD-10EB0E6A2039}" destId="{D3C11274-04AD-4F29-B22D-1291DF54492B}" srcOrd="1" destOrd="0" presId="urn:microsoft.com/office/officeart/2005/8/layout/process4"/>
    <dgm:cxn modelId="{23DA133D-5415-4A9C-B5C4-EB3C33835844}" type="presParOf" srcId="{BC00E242-2DF9-4D1B-B3FD-10EB0E6A2039}" destId="{7CB42260-19C7-4543-A188-AA92866B5728}" srcOrd="2" destOrd="0" presId="urn:microsoft.com/office/officeart/2005/8/layout/process4"/>
    <dgm:cxn modelId="{6132E0E7-F0E5-4562-B22D-FD0BDB368A13}" type="presParOf" srcId="{7CB42260-19C7-4543-A188-AA92866B5728}" destId="{3993656D-896F-4417-B58F-56E89ECD7335}" srcOrd="0" destOrd="0" presId="urn:microsoft.com/office/officeart/2005/8/layout/process4"/>
    <dgm:cxn modelId="{CF1545A6-23A5-4FF3-B6E5-2C8983618C09}" type="presParOf" srcId="{7CB42260-19C7-4543-A188-AA92866B5728}" destId="{39E6A88F-00F2-477A-8A5B-984C6A4FA385}" srcOrd="1" destOrd="0" presId="urn:microsoft.com/office/officeart/2005/8/layout/process4"/>
    <dgm:cxn modelId="{D8682604-0753-4C46-99DA-40FC4EA79942}" type="presParOf" srcId="{7CB42260-19C7-4543-A188-AA92866B5728}" destId="{38A403D4-4282-4858-AC56-30720B0535FC}" srcOrd="2" destOrd="0" presId="urn:microsoft.com/office/officeart/2005/8/layout/process4"/>
    <dgm:cxn modelId="{C0448931-7B41-4A93-864E-35D34032D0A3}" type="presParOf" srcId="{38A403D4-4282-4858-AC56-30720B0535FC}" destId="{BEA4B76F-6C95-4C74-A002-43EB50813079}" srcOrd="0" destOrd="0" presId="urn:microsoft.com/office/officeart/2005/8/layout/process4"/>
    <dgm:cxn modelId="{E8E56CAC-B192-4840-BEDE-3F8FB5AFE1BC}" type="presParOf" srcId="{BC00E242-2DF9-4D1B-B3FD-10EB0E6A2039}" destId="{58DA724F-6236-494C-9A99-BA12C79ECA68}" srcOrd="3" destOrd="0" presId="urn:microsoft.com/office/officeart/2005/8/layout/process4"/>
    <dgm:cxn modelId="{86EFD389-B6B4-40DB-B8D9-4750D2300E81}" type="presParOf" srcId="{BC00E242-2DF9-4D1B-B3FD-10EB0E6A2039}" destId="{054A802C-14FD-4AFF-871E-29F4E5F0BF47}" srcOrd="4" destOrd="0" presId="urn:microsoft.com/office/officeart/2005/8/layout/process4"/>
    <dgm:cxn modelId="{D3CB7C75-2E1E-45F4-A605-E05A984480A9}" type="presParOf" srcId="{054A802C-14FD-4AFF-871E-29F4E5F0BF47}" destId="{FA82D529-945F-496A-8721-A1A781C2EB7A}" srcOrd="0" destOrd="0" presId="urn:microsoft.com/office/officeart/2005/8/layout/process4"/>
    <dgm:cxn modelId="{89A2B38A-62D9-4648-B470-55069893A417}" type="presParOf" srcId="{054A802C-14FD-4AFF-871E-29F4E5F0BF47}" destId="{DD749FC0-6724-423D-80EA-53C40C9D582F}" srcOrd="1" destOrd="0" presId="urn:microsoft.com/office/officeart/2005/8/layout/process4"/>
    <dgm:cxn modelId="{023C1AED-2E6F-40DC-B6DF-DB34FF62E78C}" type="presParOf" srcId="{054A802C-14FD-4AFF-871E-29F4E5F0BF47}" destId="{1EF9B4AC-741F-49FC-A0F4-B7C33C123E10}" srcOrd="2" destOrd="0" presId="urn:microsoft.com/office/officeart/2005/8/layout/process4"/>
    <dgm:cxn modelId="{68FA8595-3DDB-4F35-A056-700C83CBA6FD}" type="presParOf" srcId="{1EF9B4AC-741F-49FC-A0F4-B7C33C123E10}" destId="{BB5A9322-3FBE-477F-AB5A-26C772F78650}" srcOrd="0" destOrd="0" presId="urn:microsoft.com/office/officeart/2005/8/layout/process4"/>
    <dgm:cxn modelId="{FCEC7949-E453-43C7-AC26-F0C7EEA2734A}" type="presParOf" srcId="{BC00E242-2DF9-4D1B-B3FD-10EB0E6A2039}" destId="{98889DA5-0F8D-4087-91D1-A32AA25E3F60}" srcOrd="5" destOrd="0" presId="urn:microsoft.com/office/officeart/2005/8/layout/process4"/>
    <dgm:cxn modelId="{49FEE55D-A7A3-406B-A780-72831157C680}" type="presParOf" srcId="{BC00E242-2DF9-4D1B-B3FD-10EB0E6A2039}" destId="{44E7857C-8242-4799-B31D-06E487BF03CE}" srcOrd="6" destOrd="0" presId="urn:microsoft.com/office/officeart/2005/8/layout/process4"/>
    <dgm:cxn modelId="{4D09B630-92A7-490F-B45B-05B21F32EA57}" type="presParOf" srcId="{44E7857C-8242-4799-B31D-06E487BF03CE}" destId="{D5BDA8F6-CCE9-4A49-84E0-DC8A227E04DD}" srcOrd="0" destOrd="0" presId="urn:microsoft.com/office/officeart/2005/8/layout/process4"/>
    <dgm:cxn modelId="{C65BD08B-D2A9-457D-8552-10A3C9919B28}" type="presParOf" srcId="{44E7857C-8242-4799-B31D-06E487BF03CE}" destId="{663A51F6-FD19-4FD3-883F-1D763246654B}" srcOrd="1" destOrd="0" presId="urn:microsoft.com/office/officeart/2005/8/layout/process4"/>
    <dgm:cxn modelId="{67AC707D-EDD7-4B1B-A55C-30DE8B3D66FF}" type="presParOf" srcId="{44E7857C-8242-4799-B31D-06E487BF03CE}" destId="{0D5A55EB-AEAC-416B-9A9B-88C7428390C3}" srcOrd="2" destOrd="0" presId="urn:microsoft.com/office/officeart/2005/8/layout/process4"/>
    <dgm:cxn modelId="{8E67B9D1-C318-4500-A0DF-1BF716D493A1}" type="presParOf" srcId="{0D5A55EB-AEAC-416B-9A9B-88C7428390C3}" destId="{FBA10677-6BEA-4BE7-9CB8-C177D2A49AB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53F336-1E78-4667-B890-69BD0A25218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2BA102-B091-4599-BB2D-4939F70B40A6}">
      <dgm:prSet phldrT="[Text]"/>
      <dgm:spPr/>
      <dgm:t>
        <a:bodyPr/>
        <a:lstStyle/>
        <a:p>
          <a:r>
            <a:rPr lang="en-US"/>
            <a:t>Import Library Sklearn</a:t>
          </a:r>
        </a:p>
      </dgm:t>
    </dgm:pt>
    <dgm:pt modelId="{FD422842-0600-4120-95FD-888947585EED}" type="parTrans" cxnId="{8A4AEE1C-54E5-4991-BC7E-4A5BE0AD6DF3}">
      <dgm:prSet/>
      <dgm:spPr/>
      <dgm:t>
        <a:bodyPr/>
        <a:lstStyle/>
        <a:p>
          <a:endParaRPr lang="en-US"/>
        </a:p>
      </dgm:t>
    </dgm:pt>
    <dgm:pt modelId="{DCBE0227-1C61-4CCB-9563-29A944CA067B}" type="sibTrans" cxnId="{8A4AEE1C-54E5-4991-BC7E-4A5BE0AD6DF3}">
      <dgm:prSet/>
      <dgm:spPr/>
      <dgm:t>
        <a:bodyPr/>
        <a:lstStyle/>
        <a:p>
          <a:endParaRPr lang="en-US"/>
        </a:p>
      </dgm:t>
    </dgm:pt>
    <dgm:pt modelId="{12F5DA0F-7346-4F5B-ABCE-1D531CEA1649}">
      <dgm:prSet phldrT="[Text]"/>
      <dgm:spPr/>
      <dgm:t>
        <a:bodyPr/>
        <a:lstStyle/>
        <a:p>
          <a:r>
            <a:rPr lang="en-US"/>
            <a:t>Split data train dan test</a:t>
          </a:r>
        </a:p>
      </dgm:t>
    </dgm:pt>
    <dgm:pt modelId="{113E7BFD-6FBE-4AA4-8367-B20A2660B122}" type="parTrans" cxnId="{86B9315B-905C-4FAE-B8CC-6EC82486D072}">
      <dgm:prSet/>
      <dgm:spPr/>
      <dgm:t>
        <a:bodyPr/>
        <a:lstStyle/>
        <a:p>
          <a:endParaRPr lang="en-US"/>
        </a:p>
      </dgm:t>
    </dgm:pt>
    <dgm:pt modelId="{AD7A7308-6082-408D-B65D-17675BBA6BE1}" type="sibTrans" cxnId="{86B9315B-905C-4FAE-B8CC-6EC82486D072}">
      <dgm:prSet/>
      <dgm:spPr/>
      <dgm:t>
        <a:bodyPr/>
        <a:lstStyle/>
        <a:p>
          <a:endParaRPr lang="en-US"/>
        </a:p>
      </dgm:t>
    </dgm:pt>
    <dgm:pt modelId="{80269890-E29F-4DDC-BD97-2074C3BE77F7}">
      <dgm:prSet phldrT="[Text]"/>
      <dgm:spPr/>
      <dgm:t>
        <a:bodyPr/>
        <a:lstStyle/>
        <a:p>
          <a:r>
            <a:rPr lang="en-US" dirty="0" err="1"/>
            <a:t>Gunakan</a:t>
          </a:r>
          <a:r>
            <a:rPr lang="en-US" dirty="0"/>
            <a:t> Pipeline SVM </a:t>
          </a:r>
          <a:r>
            <a:rPr lang="en-US" dirty="0" err="1"/>
            <a:t>varian</a:t>
          </a:r>
          <a:r>
            <a:rPr lang="en-US" dirty="0"/>
            <a:t> SVC</a:t>
          </a:r>
        </a:p>
      </dgm:t>
    </dgm:pt>
    <dgm:pt modelId="{09B6328F-48C8-41F4-9A57-F9C9DCB3DBA1}" type="parTrans" cxnId="{C33E16AF-D7F7-49D1-86D1-E9505FED0A8C}">
      <dgm:prSet/>
      <dgm:spPr/>
      <dgm:t>
        <a:bodyPr/>
        <a:lstStyle/>
        <a:p>
          <a:endParaRPr lang="en-US"/>
        </a:p>
      </dgm:t>
    </dgm:pt>
    <dgm:pt modelId="{3347D2C7-6B15-40B0-A99A-464C7D7C844E}" type="sibTrans" cxnId="{C33E16AF-D7F7-49D1-86D1-E9505FED0A8C}">
      <dgm:prSet/>
      <dgm:spPr/>
      <dgm:t>
        <a:bodyPr/>
        <a:lstStyle/>
        <a:p>
          <a:endParaRPr lang="en-US"/>
        </a:p>
      </dgm:t>
    </dgm:pt>
    <dgm:pt modelId="{CDD415AD-9B5D-42C9-B3CC-C54520D640C7}">
      <dgm:prSet phldrT="[Text]"/>
      <dgm:spPr/>
      <dgm:t>
        <a:bodyPr/>
        <a:lstStyle/>
        <a:p>
          <a:r>
            <a:rPr lang="en-US"/>
            <a:t>Fitting data train ke pipeline</a:t>
          </a:r>
        </a:p>
      </dgm:t>
    </dgm:pt>
    <dgm:pt modelId="{10ED1D9D-C76F-4367-BA80-C8181A3E9EC0}" type="parTrans" cxnId="{9780C24B-1CA8-418D-8D31-111BA6450622}">
      <dgm:prSet/>
      <dgm:spPr/>
      <dgm:t>
        <a:bodyPr/>
        <a:lstStyle/>
        <a:p>
          <a:endParaRPr lang="en-US"/>
        </a:p>
      </dgm:t>
    </dgm:pt>
    <dgm:pt modelId="{D97AC2D1-C3FA-48E0-81BE-1C2DA86FBE13}" type="sibTrans" cxnId="{9780C24B-1CA8-418D-8D31-111BA6450622}">
      <dgm:prSet/>
      <dgm:spPr/>
      <dgm:t>
        <a:bodyPr/>
        <a:lstStyle/>
        <a:p>
          <a:endParaRPr lang="en-US"/>
        </a:p>
      </dgm:t>
    </dgm:pt>
    <dgm:pt modelId="{5416F65B-EF1B-488A-928C-3091758412F6}">
      <dgm:prSet/>
      <dgm:spPr/>
      <dgm:t>
        <a:bodyPr/>
        <a:lstStyle/>
        <a:p>
          <a:r>
            <a:rPr lang="en-US"/>
            <a:t>Cek akurasi sementara</a:t>
          </a:r>
        </a:p>
      </dgm:t>
    </dgm:pt>
    <dgm:pt modelId="{74E74614-3893-443E-AB2E-B2534E224CA9}" type="parTrans" cxnId="{8CDDB662-E432-47F3-845D-04EAC09DFC5F}">
      <dgm:prSet/>
      <dgm:spPr/>
      <dgm:t>
        <a:bodyPr/>
        <a:lstStyle/>
        <a:p>
          <a:endParaRPr lang="en-US"/>
        </a:p>
      </dgm:t>
    </dgm:pt>
    <dgm:pt modelId="{0D8B141E-C505-4851-8B94-9620B0863ADA}" type="sibTrans" cxnId="{8CDDB662-E432-47F3-845D-04EAC09DFC5F}">
      <dgm:prSet/>
      <dgm:spPr/>
      <dgm:t>
        <a:bodyPr/>
        <a:lstStyle/>
        <a:p>
          <a:endParaRPr lang="en-US"/>
        </a:p>
      </dgm:t>
    </dgm:pt>
    <dgm:pt modelId="{294B0B5C-1BC5-4470-9233-6F603B1B23EC}">
      <dgm:prSet/>
      <dgm:spPr/>
      <dgm:t>
        <a:bodyPr/>
        <a:lstStyle/>
        <a:p>
          <a:r>
            <a:rPr lang="en-US"/>
            <a:t>Bila akurasinya bagus, lakukan dump model</a:t>
          </a:r>
        </a:p>
      </dgm:t>
    </dgm:pt>
    <dgm:pt modelId="{1A57F47A-C393-4CD0-B02B-542B122A22A4}" type="parTrans" cxnId="{305355B0-53C1-49C5-8ED8-F3703D01DCFD}">
      <dgm:prSet/>
      <dgm:spPr/>
      <dgm:t>
        <a:bodyPr/>
        <a:lstStyle/>
        <a:p>
          <a:endParaRPr lang="en-US"/>
        </a:p>
      </dgm:t>
    </dgm:pt>
    <dgm:pt modelId="{D7754CEC-A495-4C5A-9FB5-331B8FE00942}" type="sibTrans" cxnId="{305355B0-53C1-49C5-8ED8-F3703D01DCFD}">
      <dgm:prSet/>
      <dgm:spPr/>
      <dgm:t>
        <a:bodyPr/>
        <a:lstStyle/>
        <a:p>
          <a:endParaRPr lang="en-US"/>
        </a:p>
      </dgm:t>
    </dgm:pt>
    <dgm:pt modelId="{54113E22-BAE2-4636-89D7-F35388CB3905}">
      <dgm:prSet/>
      <dgm:spPr/>
      <dgm:t>
        <a:bodyPr/>
        <a:lstStyle/>
        <a:p>
          <a:r>
            <a:rPr lang="en-US"/>
            <a:t>Model berhasil dibuat dengan ekstensi .pkl</a:t>
          </a:r>
        </a:p>
      </dgm:t>
    </dgm:pt>
    <dgm:pt modelId="{1F566349-B9F1-485F-8019-4D1E7673B656}" type="parTrans" cxnId="{F8B24754-B005-46F6-A69E-DB639303CD78}">
      <dgm:prSet/>
      <dgm:spPr/>
      <dgm:t>
        <a:bodyPr/>
        <a:lstStyle/>
        <a:p>
          <a:endParaRPr lang="en-US"/>
        </a:p>
      </dgm:t>
    </dgm:pt>
    <dgm:pt modelId="{4E4B01AC-6F91-4E40-B0B8-E37E22FAFCE3}" type="sibTrans" cxnId="{F8B24754-B005-46F6-A69E-DB639303CD78}">
      <dgm:prSet/>
      <dgm:spPr/>
      <dgm:t>
        <a:bodyPr/>
        <a:lstStyle/>
        <a:p>
          <a:endParaRPr lang="en-US"/>
        </a:p>
      </dgm:t>
    </dgm:pt>
    <dgm:pt modelId="{B63BFD38-6F00-44C2-928F-AE55AECED00D}">
      <dgm:prSet/>
      <dgm:spPr/>
      <dgm:t>
        <a:bodyPr/>
        <a:lstStyle/>
        <a:p>
          <a:r>
            <a:rPr lang="en-US"/>
            <a:t>Tuning model dengan GridSearch</a:t>
          </a:r>
        </a:p>
      </dgm:t>
    </dgm:pt>
    <dgm:pt modelId="{E8E93BF6-F6A7-4363-9FF8-D13B952FCF58}" type="parTrans" cxnId="{03C0ADCC-FADD-4039-A824-B577C774BB16}">
      <dgm:prSet/>
      <dgm:spPr/>
      <dgm:t>
        <a:bodyPr/>
        <a:lstStyle/>
        <a:p>
          <a:endParaRPr lang="en-US"/>
        </a:p>
      </dgm:t>
    </dgm:pt>
    <dgm:pt modelId="{F728BFEF-079C-4B62-856D-81DC3043B53E}" type="sibTrans" cxnId="{03C0ADCC-FADD-4039-A824-B577C774BB16}">
      <dgm:prSet/>
      <dgm:spPr/>
      <dgm:t>
        <a:bodyPr/>
        <a:lstStyle/>
        <a:p>
          <a:endParaRPr lang="en-US"/>
        </a:p>
      </dgm:t>
    </dgm:pt>
    <dgm:pt modelId="{C69413A2-5F95-460C-9577-88746385AA15}">
      <dgm:prSet/>
      <dgm:spPr/>
      <dgm:t>
        <a:bodyPr/>
        <a:lstStyle/>
        <a:p>
          <a:r>
            <a:rPr lang="en-US"/>
            <a:t>Cek akurasi dengan optimasi parameter</a:t>
          </a:r>
        </a:p>
      </dgm:t>
    </dgm:pt>
    <dgm:pt modelId="{EF7F7B2F-C043-460B-88D0-5D56B1AFCFBC}" type="parTrans" cxnId="{F009A995-FD53-4027-8968-0EE3827EBE8C}">
      <dgm:prSet/>
      <dgm:spPr/>
      <dgm:t>
        <a:bodyPr/>
        <a:lstStyle/>
        <a:p>
          <a:endParaRPr lang="en-US"/>
        </a:p>
      </dgm:t>
    </dgm:pt>
    <dgm:pt modelId="{EB52E87C-E2A7-46A7-95EA-B4946560949F}" type="sibTrans" cxnId="{F009A995-FD53-4027-8968-0EE3827EBE8C}">
      <dgm:prSet/>
      <dgm:spPr/>
      <dgm:t>
        <a:bodyPr/>
        <a:lstStyle/>
        <a:p>
          <a:endParaRPr lang="en-US"/>
        </a:p>
      </dgm:t>
    </dgm:pt>
    <dgm:pt modelId="{014A00D1-0C0E-41D0-AF3F-DA35C0CC3A42}">
      <dgm:prSet/>
      <dgm:spPr/>
      <dgm:t>
        <a:bodyPr/>
        <a:lstStyle/>
        <a:p>
          <a:r>
            <a:rPr lang="en-US" dirty="0" err="1" smtClean="0"/>
            <a:t>Normalisasi</a:t>
          </a:r>
          <a:r>
            <a:rPr lang="en-US" dirty="0" smtClean="0"/>
            <a:t> </a:t>
          </a:r>
          <a:r>
            <a:rPr lang="en-US" dirty="0" err="1" smtClean="0"/>
            <a:t>StandardScaler</a:t>
          </a:r>
          <a:endParaRPr lang="en-US" dirty="0"/>
        </a:p>
      </dgm:t>
    </dgm:pt>
    <dgm:pt modelId="{C62FFA81-E65B-4A83-B303-86A0B0141ECB}" type="parTrans" cxnId="{B1E6BD9E-1A50-4FF1-A523-E0F5AEBCDBF2}">
      <dgm:prSet/>
      <dgm:spPr/>
      <dgm:t>
        <a:bodyPr/>
        <a:lstStyle/>
        <a:p>
          <a:endParaRPr lang="en-US"/>
        </a:p>
      </dgm:t>
    </dgm:pt>
    <dgm:pt modelId="{AF9B611C-208F-43E2-AD15-4C284960326C}" type="sibTrans" cxnId="{B1E6BD9E-1A50-4FF1-A523-E0F5AEBCDBF2}">
      <dgm:prSet/>
      <dgm:spPr/>
      <dgm:t>
        <a:bodyPr/>
        <a:lstStyle/>
        <a:p>
          <a:endParaRPr lang="en-US"/>
        </a:p>
      </dgm:t>
    </dgm:pt>
    <dgm:pt modelId="{341AF997-7DFB-40FA-8AD1-9932E5D8D26A}" type="pres">
      <dgm:prSet presAssocID="{DD53F336-1E78-4667-B890-69BD0A25218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7566E-9071-4562-B1DC-9891492E1FF1}" type="pres">
      <dgm:prSet presAssocID="{E32BA102-B091-4599-BB2D-4939F70B40A6}" presName="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53F4E-7A6F-4E37-BF8A-58E8F8D8A7EE}" type="pres">
      <dgm:prSet presAssocID="{DCBE0227-1C61-4CCB-9563-29A944CA067B}" presName="sibTrans" presStyleLbl="sibTrans2D1" presStyleIdx="0" presStyleCnt="9"/>
      <dgm:spPr/>
      <dgm:t>
        <a:bodyPr/>
        <a:lstStyle/>
        <a:p>
          <a:endParaRPr lang="en-US"/>
        </a:p>
      </dgm:t>
    </dgm:pt>
    <dgm:pt modelId="{08969383-4E0C-4111-B122-6C29AC55B98E}" type="pres">
      <dgm:prSet presAssocID="{DCBE0227-1C61-4CCB-9563-29A944CA067B}" presName="connectorText" presStyleLbl="sibTrans2D1" presStyleIdx="0" presStyleCnt="9"/>
      <dgm:spPr/>
      <dgm:t>
        <a:bodyPr/>
        <a:lstStyle/>
        <a:p>
          <a:endParaRPr lang="en-US"/>
        </a:p>
      </dgm:t>
    </dgm:pt>
    <dgm:pt modelId="{A59D0312-E86F-4B56-8882-8BB92687694E}" type="pres">
      <dgm:prSet presAssocID="{12F5DA0F-7346-4F5B-ABCE-1D531CEA1649}" presName="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A0E4D-F4C3-404F-9550-3EA5E3A7A02F}" type="pres">
      <dgm:prSet presAssocID="{AD7A7308-6082-408D-B65D-17675BBA6BE1}" presName="sibTrans" presStyleLbl="sibTrans2D1" presStyleIdx="1" presStyleCnt="9"/>
      <dgm:spPr/>
      <dgm:t>
        <a:bodyPr/>
        <a:lstStyle/>
        <a:p>
          <a:endParaRPr lang="en-US"/>
        </a:p>
      </dgm:t>
    </dgm:pt>
    <dgm:pt modelId="{AF5E9C97-B54B-4477-8DE3-BF6BC8DA3624}" type="pres">
      <dgm:prSet presAssocID="{AD7A7308-6082-408D-B65D-17675BBA6BE1}" presName="connectorText" presStyleLbl="sibTrans2D1" presStyleIdx="1" presStyleCnt="9"/>
      <dgm:spPr/>
      <dgm:t>
        <a:bodyPr/>
        <a:lstStyle/>
        <a:p>
          <a:endParaRPr lang="en-US"/>
        </a:p>
      </dgm:t>
    </dgm:pt>
    <dgm:pt modelId="{75D5FB39-6220-4BA8-B28D-A78854F8E3DF}" type="pres">
      <dgm:prSet presAssocID="{014A00D1-0C0E-41D0-AF3F-DA35C0CC3A42}" presName="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4772B9-EA5D-41CF-B6DD-606EB60611C0}" type="pres">
      <dgm:prSet presAssocID="{AF9B611C-208F-43E2-AD15-4C284960326C}" presName="sibTrans" presStyleLbl="sibTrans2D1" presStyleIdx="2" presStyleCnt="9"/>
      <dgm:spPr/>
    </dgm:pt>
    <dgm:pt modelId="{F2698A9B-FFBA-4426-B12E-53E4133A483F}" type="pres">
      <dgm:prSet presAssocID="{AF9B611C-208F-43E2-AD15-4C284960326C}" presName="connectorText" presStyleLbl="sibTrans2D1" presStyleIdx="2" presStyleCnt="9"/>
      <dgm:spPr/>
    </dgm:pt>
    <dgm:pt modelId="{83EB7261-1942-4C4D-925B-DB5EDC408C0D}" type="pres">
      <dgm:prSet presAssocID="{80269890-E29F-4DDC-BD97-2074C3BE77F7}" presName="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A5C810-5871-4C34-9B95-4ABA43F013B2}" type="pres">
      <dgm:prSet presAssocID="{3347D2C7-6B15-40B0-A99A-464C7D7C844E}" presName="sibTrans" presStyleLbl="sibTrans2D1" presStyleIdx="3" presStyleCnt="9"/>
      <dgm:spPr/>
      <dgm:t>
        <a:bodyPr/>
        <a:lstStyle/>
        <a:p>
          <a:endParaRPr lang="en-US"/>
        </a:p>
      </dgm:t>
    </dgm:pt>
    <dgm:pt modelId="{89310961-D3F1-45B8-A2B0-09ACDD4001C8}" type="pres">
      <dgm:prSet presAssocID="{3347D2C7-6B15-40B0-A99A-464C7D7C844E}" presName="connectorText" presStyleLbl="sibTrans2D1" presStyleIdx="3" presStyleCnt="9"/>
      <dgm:spPr/>
      <dgm:t>
        <a:bodyPr/>
        <a:lstStyle/>
        <a:p>
          <a:endParaRPr lang="en-US"/>
        </a:p>
      </dgm:t>
    </dgm:pt>
    <dgm:pt modelId="{407C3C3F-C974-4A87-8A16-E245D4A28022}" type="pres">
      <dgm:prSet presAssocID="{CDD415AD-9B5D-42C9-B3CC-C54520D640C7}" presName="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EBBA42-4A06-4D56-BDA6-1815648468DD}" type="pres">
      <dgm:prSet presAssocID="{D97AC2D1-C3FA-48E0-81BE-1C2DA86FBE13}" presName="sibTrans" presStyleLbl="sibTrans2D1" presStyleIdx="4" presStyleCnt="9"/>
      <dgm:spPr/>
      <dgm:t>
        <a:bodyPr/>
        <a:lstStyle/>
        <a:p>
          <a:endParaRPr lang="en-US"/>
        </a:p>
      </dgm:t>
    </dgm:pt>
    <dgm:pt modelId="{6D1B7F4F-455E-442E-B8A5-E2548F90B878}" type="pres">
      <dgm:prSet presAssocID="{D97AC2D1-C3FA-48E0-81BE-1C2DA86FBE13}" presName="connectorText" presStyleLbl="sibTrans2D1" presStyleIdx="4" presStyleCnt="9"/>
      <dgm:spPr/>
      <dgm:t>
        <a:bodyPr/>
        <a:lstStyle/>
        <a:p>
          <a:endParaRPr lang="en-US"/>
        </a:p>
      </dgm:t>
    </dgm:pt>
    <dgm:pt modelId="{219C6F1D-513A-40DB-BF95-83E43A7E9EBC}" type="pres">
      <dgm:prSet presAssocID="{5416F65B-EF1B-488A-928C-3091758412F6}" presName="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C53AC2-CBCF-4CF5-8BD3-F5CFACFA2F69}" type="pres">
      <dgm:prSet presAssocID="{0D8B141E-C505-4851-8B94-9620B0863ADA}" presName="sibTrans" presStyleLbl="sibTrans2D1" presStyleIdx="5" presStyleCnt="9"/>
      <dgm:spPr/>
      <dgm:t>
        <a:bodyPr/>
        <a:lstStyle/>
        <a:p>
          <a:endParaRPr lang="en-US"/>
        </a:p>
      </dgm:t>
    </dgm:pt>
    <dgm:pt modelId="{72056D12-388E-435D-87E3-A4FC1C51ED80}" type="pres">
      <dgm:prSet presAssocID="{0D8B141E-C505-4851-8B94-9620B0863ADA}" presName="connectorText" presStyleLbl="sibTrans2D1" presStyleIdx="5" presStyleCnt="9"/>
      <dgm:spPr/>
      <dgm:t>
        <a:bodyPr/>
        <a:lstStyle/>
        <a:p>
          <a:endParaRPr lang="en-US"/>
        </a:p>
      </dgm:t>
    </dgm:pt>
    <dgm:pt modelId="{ECA8DA87-87B0-4A09-AD2D-FAF50B514AA1}" type="pres">
      <dgm:prSet presAssocID="{B63BFD38-6F00-44C2-928F-AE55AECED00D}" presName="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D2F984-7F9D-41DE-A08A-1410C928EAD1}" type="pres">
      <dgm:prSet presAssocID="{F728BFEF-079C-4B62-856D-81DC3043B53E}" presName="sibTrans" presStyleLbl="sibTrans2D1" presStyleIdx="6" presStyleCnt="9"/>
      <dgm:spPr/>
      <dgm:t>
        <a:bodyPr/>
        <a:lstStyle/>
        <a:p>
          <a:endParaRPr lang="en-US"/>
        </a:p>
      </dgm:t>
    </dgm:pt>
    <dgm:pt modelId="{262B69C1-8CC9-4F27-8A0A-2C3A4D355845}" type="pres">
      <dgm:prSet presAssocID="{F728BFEF-079C-4B62-856D-81DC3043B53E}" presName="connectorText" presStyleLbl="sibTrans2D1" presStyleIdx="6" presStyleCnt="9"/>
      <dgm:spPr/>
      <dgm:t>
        <a:bodyPr/>
        <a:lstStyle/>
        <a:p>
          <a:endParaRPr lang="en-US"/>
        </a:p>
      </dgm:t>
    </dgm:pt>
    <dgm:pt modelId="{4ADF5FC9-8D50-4A1E-8005-2730E9808C84}" type="pres">
      <dgm:prSet presAssocID="{C69413A2-5F95-460C-9577-88746385AA15}" presName="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2D0D4C-D12D-4DB3-9528-197B07B2A8D6}" type="pres">
      <dgm:prSet presAssocID="{EB52E87C-E2A7-46A7-95EA-B4946560949F}" presName="sibTrans" presStyleLbl="sibTrans2D1" presStyleIdx="7" presStyleCnt="9"/>
      <dgm:spPr/>
      <dgm:t>
        <a:bodyPr/>
        <a:lstStyle/>
        <a:p>
          <a:endParaRPr lang="en-US"/>
        </a:p>
      </dgm:t>
    </dgm:pt>
    <dgm:pt modelId="{8BF65C86-8DE4-4461-9B70-86B11E31BB3C}" type="pres">
      <dgm:prSet presAssocID="{EB52E87C-E2A7-46A7-95EA-B4946560949F}" presName="connectorText" presStyleLbl="sibTrans2D1" presStyleIdx="7" presStyleCnt="9"/>
      <dgm:spPr/>
      <dgm:t>
        <a:bodyPr/>
        <a:lstStyle/>
        <a:p>
          <a:endParaRPr lang="en-US"/>
        </a:p>
      </dgm:t>
    </dgm:pt>
    <dgm:pt modelId="{043E8457-47B9-4CFA-9227-FDEDE028F242}" type="pres">
      <dgm:prSet presAssocID="{294B0B5C-1BC5-4470-9233-6F603B1B23EC}" presName="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307943-3319-490A-92BF-2D6D947EDAD0}" type="pres">
      <dgm:prSet presAssocID="{D7754CEC-A495-4C5A-9FB5-331B8FE00942}" presName="sibTrans" presStyleLbl="sibTrans2D1" presStyleIdx="8" presStyleCnt="9"/>
      <dgm:spPr/>
      <dgm:t>
        <a:bodyPr/>
        <a:lstStyle/>
        <a:p>
          <a:endParaRPr lang="en-US"/>
        </a:p>
      </dgm:t>
    </dgm:pt>
    <dgm:pt modelId="{A69F6003-4924-48F2-8B3A-1EED44A46587}" type="pres">
      <dgm:prSet presAssocID="{D7754CEC-A495-4C5A-9FB5-331B8FE00942}" presName="connectorText" presStyleLbl="sibTrans2D1" presStyleIdx="8" presStyleCnt="9"/>
      <dgm:spPr/>
      <dgm:t>
        <a:bodyPr/>
        <a:lstStyle/>
        <a:p>
          <a:endParaRPr lang="en-US"/>
        </a:p>
      </dgm:t>
    </dgm:pt>
    <dgm:pt modelId="{6D31DD7A-E531-44EE-AE35-69F552929591}" type="pres">
      <dgm:prSet presAssocID="{54113E22-BAE2-4636-89D7-F35388CB3905}" presName="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53668D-7F8E-4065-A571-21FD6123AA23}" type="presOf" srcId="{294B0B5C-1BC5-4470-9233-6F603B1B23EC}" destId="{043E8457-47B9-4CFA-9227-FDEDE028F242}" srcOrd="0" destOrd="0" presId="urn:microsoft.com/office/officeart/2005/8/layout/process5"/>
    <dgm:cxn modelId="{A734B6B0-25CF-497A-8BA5-E2B63879F41C}" type="presOf" srcId="{DCBE0227-1C61-4CCB-9563-29A944CA067B}" destId="{2BA53F4E-7A6F-4E37-BF8A-58E8F8D8A7EE}" srcOrd="0" destOrd="0" presId="urn:microsoft.com/office/officeart/2005/8/layout/process5"/>
    <dgm:cxn modelId="{0C67A8E1-ACDB-491A-9E08-EDFE597D4D0D}" type="presOf" srcId="{EB52E87C-E2A7-46A7-95EA-B4946560949F}" destId="{8BF65C86-8DE4-4461-9B70-86B11E31BB3C}" srcOrd="1" destOrd="0" presId="urn:microsoft.com/office/officeart/2005/8/layout/process5"/>
    <dgm:cxn modelId="{305355B0-53C1-49C5-8ED8-F3703D01DCFD}" srcId="{DD53F336-1E78-4667-B890-69BD0A25218A}" destId="{294B0B5C-1BC5-4470-9233-6F603B1B23EC}" srcOrd="8" destOrd="0" parTransId="{1A57F47A-C393-4CD0-B02B-542B122A22A4}" sibTransId="{D7754CEC-A495-4C5A-9FB5-331B8FE00942}"/>
    <dgm:cxn modelId="{05BF8D5C-4284-4377-9A44-F3C0746E2918}" type="presOf" srcId="{3347D2C7-6B15-40B0-A99A-464C7D7C844E}" destId="{89310961-D3F1-45B8-A2B0-09ACDD4001C8}" srcOrd="1" destOrd="0" presId="urn:microsoft.com/office/officeart/2005/8/layout/process5"/>
    <dgm:cxn modelId="{86B9315B-905C-4FAE-B8CC-6EC82486D072}" srcId="{DD53F336-1E78-4667-B890-69BD0A25218A}" destId="{12F5DA0F-7346-4F5B-ABCE-1D531CEA1649}" srcOrd="1" destOrd="0" parTransId="{113E7BFD-6FBE-4AA4-8367-B20A2660B122}" sibTransId="{AD7A7308-6082-408D-B65D-17675BBA6BE1}"/>
    <dgm:cxn modelId="{F8B24754-B005-46F6-A69E-DB639303CD78}" srcId="{DD53F336-1E78-4667-B890-69BD0A25218A}" destId="{54113E22-BAE2-4636-89D7-F35388CB3905}" srcOrd="9" destOrd="0" parTransId="{1F566349-B9F1-485F-8019-4D1E7673B656}" sibTransId="{4E4B01AC-6F91-4E40-B0B8-E37E22FAFCE3}"/>
    <dgm:cxn modelId="{82BC1937-F4EA-457C-B473-EFD9B7D4DBD1}" type="presOf" srcId="{F728BFEF-079C-4B62-856D-81DC3043B53E}" destId="{0ED2F984-7F9D-41DE-A08A-1410C928EAD1}" srcOrd="0" destOrd="0" presId="urn:microsoft.com/office/officeart/2005/8/layout/process5"/>
    <dgm:cxn modelId="{28FC3095-384E-4207-9B33-78F6C9552F0C}" type="presOf" srcId="{B63BFD38-6F00-44C2-928F-AE55AECED00D}" destId="{ECA8DA87-87B0-4A09-AD2D-FAF50B514AA1}" srcOrd="0" destOrd="0" presId="urn:microsoft.com/office/officeart/2005/8/layout/process5"/>
    <dgm:cxn modelId="{9780C24B-1CA8-418D-8D31-111BA6450622}" srcId="{DD53F336-1E78-4667-B890-69BD0A25218A}" destId="{CDD415AD-9B5D-42C9-B3CC-C54520D640C7}" srcOrd="4" destOrd="0" parTransId="{10ED1D9D-C76F-4367-BA80-C8181A3E9EC0}" sibTransId="{D97AC2D1-C3FA-48E0-81BE-1C2DA86FBE13}"/>
    <dgm:cxn modelId="{71EB2F6E-5B82-42F0-8D31-B3AD662FA55E}" type="presOf" srcId="{DD53F336-1E78-4667-B890-69BD0A25218A}" destId="{341AF997-7DFB-40FA-8AD1-9932E5D8D26A}" srcOrd="0" destOrd="0" presId="urn:microsoft.com/office/officeart/2005/8/layout/process5"/>
    <dgm:cxn modelId="{12C0B3EB-FE08-4782-B0A7-990D4E8CD0C9}" type="presOf" srcId="{F728BFEF-079C-4B62-856D-81DC3043B53E}" destId="{262B69C1-8CC9-4F27-8A0A-2C3A4D355845}" srcOrd="1" destOrd="0" presId="urn:microsoft.com/office/officeart/2005/8/layout/process5"/>
    <dgm:cxn modelId="{B1E6BD9E-1A50-4FF1-A523-E0F5AEBCDBF2}" srcId="{DD53F336-1E78-4667-B890-69BD0A25218A}" destId="{014A00D1-0C0E-41D0-AF3F-DA35C0CC3A42}" srcOrd="2" destOrd="0" parTransId="{C62FFA81-E65B-4A83-B303-86A0B0141ECB}" sibTransId="{AF9B611C-208F-43E2-AD15-4C284960326C}"/>
    <dgm:cxn modelId="{68895B12-6241-445F-AF85-9DCF8017D94E}" type="presOf" srcId="{D7754CEC-A495-4C5A-9FB5-331B8FE00942}" destId="{A69F6003-4924-48F2-8B3A-1EED44A46587}" srcOrd="1" destOrd="0" presId="urn:microsoft.com/office/officeart/2005/8/layout/process5"/>
    <dgm:cxn modelId="{8066B6AA-3EF5-40B6-92D5-E401D6BC9A71}" type="presOf" srcId="{12F5DA0F-7346-4F5B-ABCE-1D531CEA1649}" destId="{A59D0312-E86F-4B56-8882-8BB92687694E}" srcOrd="0" destOrd="0" presId="urn:microsoft.com/office/officeart/2005/8/layout/process5"/>
    <dgm:cxn modelId="{82047E98-52C2-4BB3-A91A-9A9DDC06376E}" type="presOf" srcId="{D97AC2D1-C3FA-48E0-81BE-1C2DA86FBE13}" destId="{BDEBBA42-4A06-4D56-BDA6-1815648468DD}" srcOrd="0" destOrd="0" presId="urn:microsoft.com/office/officeart/2005/8/layout/process5"/>
    <dgm:cxn modelId="{28B2AE72-2CB4-4253-BE5F-CC3A8B3C41FD}" type="presOf" srcId="{014A00D1-0C0E-41D0-AF3F-DA35C0CC3A42}" destId="{75D5FB39-6220-4BA8-B28D-A78854F8E3DF}" srcOrd="0" destOrd="0" presId="urn:microsoft.com/office/officeart/2005/8/layout/process5"/>
    <dgm:cxn modelId="{8CDDB662-E432-47F3-845D-04EAC09DFC5F}" srcId="{DD53F336-1E78-4667-B890-69BD0A25218A}" destId="{5416F65B-EF1B-488A-928C-3091758412F6}" srcOrd="5" destOrd="0" parTransId="{74E74614-3893-443E-AB2E-B2534E224CA9}" sibTransId="{0D8B141E-C505-4851-8B94-9620B0863ADA}"/>
    <dgm:cxn modelId="{02AC4D4C-653A-4EA9-9E0B-7C4861521338}" type="presOf" srcId="{AD7A7308-6082-408D-B65D-17675BBA6BE1}" destId="{AF5E9C97-B54B-4477-8DE3-BF6BC8DA3624}" srcOrd="1" destOrd="0" presId="urn:microsoft.com/office/officeart/2005/8/layout/process5"/>
    <dgm:cxn modelId="{03C0ADCC-FADD-4039-A824-B577C774BB16}" srcId="{DD53F336-1E78-4667-B890-69BD0A25218A}" destId="{B63BFD38-6F00-44C2-928F-AE55AECED00D}" srcOrd="6" destOrd="0" parTransId="{E8E93BF6-F6A7-4363-9FF8-D13B952FCF58}" sibTransId="{F728BFEF-079C-4B62-856D-81DC3043B53E}"/>
    <dgm:cxn modelId="{820B17A6-7E98-439A-9860-70825100345E}" type="presOf" srcId="{CDD415AD-9B5D-42C9-B3CC-C54520D640C7}" destId="{407C3C3F-C974-4A87-8A16-E245D4A28022}" srcOrd="0" destOrd="0" presId="urn:microsoft.com/office/officeart/2005/8/layout/process5"/>
    <dgm:cxn modelId="{24CDE145-C857-449F-8009-BCC322645B9C}" type="presOf" srcId="{3347D2C7-6B15-40B0-A99A-464C7D7C844E}" destId="{F1A5C810-5871-4C34-9B95-4ABA43F013B2}" srcOrd="0" destOrd="0" presId="urn:microsoft.com/office/officeart/2005/8/layout/process5"/>
    <dgm:cxn modelId="{A701E1CD-8821-4309-8991-09C6895F70B8}" type="presOf" srcId="{DCBE0227-1C61-4CCB-9563-29A944CA067B}" destId="{08969383-4E0C-4111-B122-6C29AC55B98E}" srcOrd="1" destOrd="0" presId="urn:microsoft.com/office/officeart/2005/8/layout/process5"/>
    <dgm:cxn modelId="{8A4AEE1C-54E5-4991-BC7E-4A5BE0AD6DF3}" srcId="{DD53F336-1E78-4667-B890-69BD0A25218A}" destId="{E32BA102-B091-4599-BB2D-4939F70B40A6}" srcOrd="0" destOrd="0" parTransId="{FD422842-0600-4120-95FD-888947585EED}" sibTransId="{DCBE0227-1C61-4CCB-9563-29A944CA067B}"/>
    <dgm:cxn modelId="{9B3AB8F1-AF0F-4E97-A554-605A16DC6DBF}" type="presOf" srcId="{0D8B141E-C505-4851-8B94-9620B0863ADA}" destId="{88C53AC2-CBCF-4CF5-8BD3-F5CFACFA2F69}" srcOrd="0" destOrd="0" presId="urn:microsoft.com/office/officeart/2005/8/layout/process5"/>
    <dgm:cxn modelId="{505C3499-1E50-4839-8EB3-A4D267711773}" type="presOf" srcId="{AF9B611C-208F-43E2-AD15-4C284960326C}" destId="{3F4772B9-EA5D-41CF-B6DD-606EB60611C0}" srcOrd="0" destOrd="0" presId="urn:microsoft.com/office/officeart/2005/8/layout/process5"/>
    <dgm:cxn modelId="{D03906CF-610A-4A88-8FB9-B41AC10E3634}" type="presOf" srcId="{0D8B141E-C505-4851-8B94-9620B0863ADA}" destId="{72056D12-388E-435D-87E3-A4FC1C51ED80}" srcOrd="1" destOrd="0" presId="urn:microsoft.com/office/officeart/2005/8/layout/process5"/>
    <dgm:cxn modelId="{7B732613-B8EE-48B4-B49D-DE67B352CD29}" type="presOf" srcId="{80269890-E29F-4DDC-BD97-2074C3BE77F7}" destId="{83EB7261-1942-4C4D-925B-DB5EDC408C0D}" srcOrd="0" destOrd="0" presId="urn:microsoft.com/office/officeart/2005/8/layout/process5"/>
    <dgm:cxn modelId="{C33E16AF-D7F7-49D1-86D1-E9505FED0A8C}" srcId="{DD53F336-1E78-4667-B890-69BD0A25218A}" destId="{80269890-E29F-4DDC-BD97-2074C3BE77F7}" srcOrd="3" destOrd="0" parTransId="{09B6328F-48C8-41F4-9A57-F9C9DCB3DBA1}" sibTransId="{3347D2C7-6B15-40B0-A99A-464C7D7C844E}"/>
    <dgm:cxn modelId="{E5C94D3B-3B5D-4744-9046-86E0D1559B6F}" type="presOf" srcId="{D7754CEC-A495-4C5A-9FB5-331B8FE00942}" destId="{1B307943-3319-490A-92BF-2D6D947EDAD0}" srcOrd="0" destOrd="0" presId="urn:microsoft.com/office/officeart/2005/8/layout/process5"/>
    <dgm:cxn modelId="{0D1F60A5-A480-4B32-ACE2-29D67910D5C3}" type="presOf" srcId="{EB52E87C-E2A7-46A7-95EA-B4946560949F}" destId="{F82D0D4C-D12D-4DB3-9528-197B07B2A8D6}" srcOrd="0" destOrd="0" presId="urn:microsoft.com/office/officeart/2005/8/layout/process5"/>
    <dgm:cxn modelId="{414F1DE4-BE20-4477-B882-1DA9675DDE5C}" type="presOf" srcId="{54113E22-BAE2-4636-89D7-F35388CB3905}" destId="{6D31DD7A-E531-44EE-AE35-69F552929591}" srcOrd="0" destOrd="0" presId="urn:microsoft.com/office/officeart/2005/8/layout/process5"/>
    <dgm:cxn modelId="{19126640-6C99-49B7-835B-C34C1EA4DD11}" type="presOf" srcId="{D97AC2D1-C3FA-48E0-81BE-1C2DA86FBE13}" destId="{6D1B7F4F-455E-442E-B8A5-E2548F90B878}" srcOrd="1" destOrd="0" presId="urn:microsoft.com/office/officeart/2005/8/layout/process5"/>
    <dgm:cxn modelId="{33839112-AD21-46E9-BD71-9271BFA97005}" type="presOf" srcId="{E32BA102-B091-4599-BB2D-4939F70B40A6}" destId="{8847566E-9071-4562-B1DC-9891492E1FF1}" srcOrd="0" destOrd="0" presId="urn:microsoft.com/office/officeart/2005/8/layout/process5"/>
    <dgm:cxn modelId="{7150F080-2E09-4956-A83E-F3A5DC22AE6C}" type="presOf" srcId="{AF9B611C-208F-43E2-AD15-4C284960326C}" destId="{F2698A9B-FFBA-4426-B12E-53E4133A483F}" srcOrd="1" destOrd="0" presId="urn:microsoft.com/office/officeart/2005/8/layout/process5"/>
    <dgm:cxn modelId="{96C54F25-9D39-479B-A1BE-9576C4F00A98}" type="presOf" srcId="{AD7A7308-6082-408D-B65D-17675BBA6BE1}" destId="{2A1A0E4D-F4C3-404F-9550-3EA5E3A7A02F}" srcOrd="0" destOrd="0" presId="urn:microsoft.com/office/officeart/2005/8/layout/process5"/>
    <dgm:cxn modelId="{F009A995-FD53-4027-8968-0EE3827EBE8C}" srcId="{DD53F336-1E78-4667-B890-69BD0A25218A}" destId="{C69413A2-5F95-460C-9577-88746385AA15}" srcOrd="7" destOrd="0" parTransId="{EF7F7B2F-C043-460B-88D0-5D56B1AFCFBC}" sibTransId="{EB52E87C-E2A7-46A7-95EA-B4946560949F}"/>
    <dgm:cxn modelId="{4D0A31EC-188B-4B72-9748-58F7EA6D99F9}" type="presOf" srcId="{5416F65B-EF1B-488A-928C-3091758412F6}" destId="{219C6F1D-513A-40DB-BF95-83E43A7E9EBC}" srcOrd="0" destOrd="0" presId="urn:microsoft.com/office/officeart/2005/8/layout/process5"/>
    <dgm:cxn modelId="{B8781264-1EAA-4CFB-8129-2235DB29F216}" type="presOf" srcId="{C69413A2-5F95-460C-9577-88746385AA15}" destId="{4ADF5FC9-8D50-4A1E-8005-2730E9808C84}" srcOrd="0" destOrd="0" presId="urn:microsoft.com/office/officeart/2005/8/layout/process5"/>
    <dgm:cxn modelId="{0C15DE7B-342F-42CE-8B30-BD5E0F3DDE13}" type="presParOf" srcId="{341AF997-7DFB-40FA-8AD1-9932E5D8D26A}" destId="{8847566E-9071-4562-B1DC-9891492E1FF1}" srcOrd="0" destOrd="0" presId="urn:microsoft.com/office/officeart/2005/8/layout/process5"/>
    <dgm:cxn modelId="{F5ED09AB-0511-453B-9A78-CE8D7E4753C8}" type="presParOf" srcId="{341AF997-7DFB-40FA-8AD1-9932E5D8D26A}" destId="{2BA53F4E-7A6F-4E37-BF8A-58E8F8D8A7EE}" srcOrd="1" destOrd="0" presId="urn:microsoft.com/office/officeart/2005/8/layout/process5"/>
    <dgm:cxn modelId="{05ED4BCA-A11E-40EE-A00F-A16BA2382726}" type="presParOf" srcId="{2BA53F4E-7A6F-4E37-BF8A-58E8F8D8A7EE}" destId="{08969383-4E0C-4111-B122-6C29AC55B98E}" srcOrd="0" destOrd="0" presId="urn:microsoft.com/office/officeart/2005/8/layout/process5"/>
    <dgm:cxn modelId="{C7E2A376-82AD-4E72-BE68-FCD4B90DE0D4}" type="presParOf" srcId="{341AF997-7DFB-40FA-8AD1-9932E5D8D26A}" destId="{A59D0312-E86F-4B56-8882-8BB92687694E}" srcOrd="2" destOrd="0" presId="urn:microsoft.com/office/officeart/2005/8/layout/process5"/>
    <dgm:cxn modelId="{36813186-8D3F-444A-99FC-0B042889C04A}" type="presParOf" srcId="{341AF997-7DFB-40FA-8AD1-9932E5D8D26A}" destId="{2A1A0E4D-F4C3-404F-9550-3EA5E3A7A02F}" srcOrd="3" destOrd="0" presId="urn:microsoft.com/office/officeart/2005/8/layout/process5"/>
    <dgm:cxn modelId="{85E273A3-3A34-44EE-8C86-51280FE994D7}" type="presParOf" srcId="{2A1A0E4D-F4C3-404F-9550-3EA5E3A7A02F}" destId="{AF5E9C97-B54B-4477-8DE3-BF6BC8DA3624}" srcOrd="0" destOrd="0" presId="urn:microsoft.com/office/officeart/2005/8/layout/process5"/>
    <dgm:cxn modelId="{12D2AC3B-D5CD-441A-A58C-CBA99095AEB6}" type="presParOf" srcId="{341AF997-7DFB-40FA-8AD1-9932E5D8D26A}" destId="{75D5FB39-6220-4BA8-B28D-A78854F8E3DF}" srcOrd="4" destOrd="0" presId="urn:microsoft.com/office/officeart/2005/8/layout/process5"/>
    <dgm:cxn modelId="{5CF6E08E-A314-4D41-B339-F2BA1870D59A}" type="presParOf" srcId="{341AF997-7DFB-40FA-8AD1-9932E5D8D26A}" destId="{3F4772B9-EA5D-41CF-B6DD-606EB60611C0}" srcOrd="5" destOrd="0" presId="urn:microsoft.com/office/officeart/2005/8/layout/process5"/>
    <dgm:cxn modelId="{AA4772F1-BF41-40AD-AE6E-772B2C60A2B5}" type="presParOf" srcId="{3F4772B9-EA5D-41CF-B6DD-606EB60611C0}" destId="{F2698A9B-FFBA-4426-B12E-53E4133A483F}" srcOrd="0" destOrd="0" presId="urn:microsoft.com/office/officeart/2005/8/layout/process5"/>
    <dgm:cxn modelId="{8AEBEE35-FDBC-4C9B-A1F4-188B6C912A90}" type="presParOf" srcId="{341AF997-7DFB-40FA-8AD1-9932E5D8D26A}" destId="{83EB7261-1942-4C4D-925B-DB5EDC408C0D}" srcOrd="6" destOrd="0" presId="urn:microsoft.com/office/officeart/2005/8/layout/process5"/>
    <dgm:cxn modelId="{C6C60ABA-D3D6-4B37-8CBB-6B0267EF507A}" type="presParOf" srcId="{341AF997-7DFB-40FA-8AD1-9932E5D8D26A}" destId="{F1A5C810-5871-4C34-9B95-4ABA43F013B2}" srcOrd="7" destOrd="0" presId="urn:microsoft.com/office/officeart/2005/8/layout/process5"/>
    <dgm:cxn modelId="{B6A44112-744A-4071-882A-CA94A8DA2962}" type="presParOf" srcId="{F1A5C810-5871-4C34-9B95-4ABA43F013B2}" destId="{89310961-D3F1-45B8-A2B0-09ACDD4001C8}" srcOrd="0" destOrd="0" presId="urn:microsoft.com/office/officeart/2005/8/layout/process5"/>
    <dgm:cxn modelId="{6926B00D-11AD-4480-BB95-8639E5B9C21D}" type="presParOf" srcId="{341AF997-7DFB-40FA-8AD1-9932E5D8D26A}" destId="{407C3C3F-C974-4A87-8A16-E245D4A28022}" srcOrd="8" destOrd="0" presId="urn:microsoft.com/office/officeart/2005/8/layout/process5"/>
    <dgm:cxn modelId="{BDA88144-D3D2-4E74-912E-D45DA37F4536}" type="presParOf" srcId="{341AF997-7DFB-40FA-8AD1-9932E5D8D26A}" destId="{BDEBBA42-4A06-4D56-BDA6-1815648468DD}" srcOrd="9" destOrd="0" presId="urn:microsoft.com/office/officeart/2005/8/layout/process5"/>
    <dgm:cxn modelId="{92BED5F1-A939-4D2E-92C4-F9DF247F7B9F}" type="presParOf" srcId="{BDEBBA42-4A06-4D56-BDA6-1815648468DD}" destId="{6D1B7F4F-455E-442E-B8A5-E2548F90B878}" srcOrd="0" destOrd="0" presId="urn:microsoft.com/office/officeart/2005/8/layout/process5"/>
    <dgm:cxn modelId="{574CC306-51D0-4056-B40E-3401C4D0A6D3}" type="presParOf" srcId="{341AF997-7DFB-40FA-8AD1-9932E5D8D26A}" destId="{219C6F1D-513A-40DB-BF95-83E43A7E9EBC}" srcOrd="10" destOrd="0" presId="urn:microsoft.com/office/officeart/2005/8/layout/process5"/>
    <dgm:cxn modelId="{152C90DE-A32D-474E-BF7A-6FA24C46ABA5}" type="presParOf" srcId="{341AF997-7DFB-40FA-8AD1-9932E5D8D26A}" destId="{88C53AC2-CBCF-4CF5-8BD3-F5CFACFA2F69}" srcOrd="11" destOrd="0" presId="urn:microsoft.com/office/officeart/2005/8/layout/process5"/>
    <dgm:cxn modelId="{03B83793-C936-4259-B54B-0DACA5BC3A68}" type="presParOf" srcId="{88C53AC2-CBCF-4CF5-8BD3-F5CFACFA2F69}" destId="{72056D12-388E-435D-87E3-A4FC1C51ED80}" srcOrd="0" destOrd="0" presId="urn:microsoft.com/office/officeart/2005/8/layout/process5"/>
    <dgm:cxn modelId="{1F157AD1-BB70-47A2-AB4B-5F727BB8399F}" type="presParOf" srcId="{341AF997-7DFB-40FA-8AD1-9932E5D8D26A}" destId="{ECA8DA87-87B0-4A09-AD2D-FAF50B514AA1}" srcOrd="12" destOrd="0" presId="urn:microsoft.com/office/officeart/2005/8/layout/process5"/>
    <dgm:cxn modelId="{2F8577D5-EC65-43E8-AB06-F520EF335F96}" type="presParOf" srcId="{341AF997-7DFB-40FA-8AD1-9932E5D8D26A}" destId="{0ED2F984-7F9D-41DE-A08A-1410C928EAD1}" srcOrd="13" destOrd="0" presId="urn:microsoft.com/office/officeart/2005/8/layout/process5"/>
    <dgm:cxn modelId="{231EE94F-B778-4D42-A8A8-1D2AE63D28D7}" type="presParOf" srcId="{0ED2F984-7F9D-41DE-A08A-1410C928EAD1}" destId="{262B69C1-8CC9-4F27-8A0A-2C3A4D355845}" srcOrd="0" destOrd="0" presId="urn:microsoft.com/office/officeart/2005/8/layout/process5"/>
    <dgm:cxn modelId="{F5D66331-BEF9-45B0-931A-C1603C0941F9}" type="presParOf" srcId="{341AF997-7DFB-40FA-8AD1-9932E5D8D26A}" destId="{4ADF5FC9-8D50-4A1E-8005-2730E9808C84}" srcOrd="14" destOrd="0" presId="urn:microsoft.com/office/officeart/2005/8/layout/process5"/>
    <dgm:cxn modelId="{037A5A9F-C6D6-4515-98A9-1B628BD680F2}" type="presParOf" srcId="{341AF997-7DFB-40FA-8AD1-9932E5D8D26A}" destId="{F82D0D4C-D12D-4DB3-9528-197B07B2A8D6}" srcOrd="15" destOrd="0" presId="urn:microsoft.com/office/officeart/2005/8/layout/process5"/>
    <dgm:cxn modelId="{E8BD1D65-B8CE-4C10-9475-C025A6DF3FF7}" type="presParOf" srcId="{F82D0D4C-D12D-4DB3-9528-197B07B2A8D6}" destId="{8BF65C86-8DE4-4461-9B70-86B11E31BB3C}" srcOrd="0" destOrd="0" presId="urn:microsoft.com/office/officeart/2005/8/layout/process5"/>
    <dgm:cxn modelId="{1B15C8E6-6CB4-4CE7-9750-1D25D92334A3}" type="presParOf" srcId="{341AF997-7DFB-40FA-8AD1-9932E5D8D26A}" destId="{043E8457-47B9-4CFA-9227-FDEDE028F242}" srcOrd="16" destOrd="0" presId="urn:microsoft.com/office/officeart/2005/8/layout/process5"/>
    <dgm:cxn modelId="{1A5C9F8C-8130-4048-BF59-4CE5890C457E}" type="presParOf" srcId="{341AF997-7DFB-40FA-8AD1-9932E5D8D26A}" destId="{1B307943-3319-490A-92BF-2D6D947EDAD0}" srcOrd="17" destOrd="0" presId="urn:microsoft.com/office/officeart/2005/8/layout/process5"/>
    <dgm:cxn modelId="{F978ABD1-8859-4B68-B0CC-F16BD5782298}" type="presParOf" srcId="{1B307943-3319-490A-92BF-2D6D947EDAD0}" destId="{A69F6003-4924-48F2-8B3A-1EED44A46587}" srcOrd="0" destOrd="0" presId="urn:microsoft.com/office/officeart/2005/8/layout/process5"/>
    <dgm:cxn modelId="{133F9A3D-2ED3-40FF-89EE-4733DB85C1D3}" type="presParOf" srcId="{341AF997-7DFB-40FA-8AD1-9932E5D8D26A}" destId="{6D31DD7A-E531-44EE-AE35-69F552929591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53F336-1E78-4667-B890-69BD0A25218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2BA102-B091-4599-BB2D-4939F70B40A6}">
      <dgm:prSet phldrT="[Text]"/>
      <dgm:spPr/>
      <dgm:t>
        <a:bodyPr/>
        <a:lstStyle/>
        <a:p>
          <a:r>
            <a:rPr lang="en-US"/>
            <a:t>Import Library</a:t>
          </a:r>
        </a:p>
      </dgm:t>
    </dgm:pt>
    <dgm:pt modelId="{FD422842-0600-4120-95FD-888947585EED}" type="parTrans" cxnId="{8A4AEE1C-54E5-4991-BC7E-4A5BE0AD6DF3}">
      <dgm:prSet/>
      <dgm:spPr/>
      <dgm:t>
        <a:bodyPr/>
        <a:lstStyle/>
        <a:p>
          <a:endParaRPr lang="en-US"/>
        </a:p>
      </dgm:t>
    </dgm:pt>
    <dgm:pt modelId="{DCBE0227-1C61-4CCB-9563-29A944CA067B}" type="sibTrans" cxnId="{8A4AEE1C-54E5-4991-BC7E-4A5BE0AD6DF3}">
      <dgm:prSet/>
      <dgm:spPr/>
      <dgm:t>
        <a:bodyPr/>
        <a:lstStyle/>
        <a:p>
          <a:endParaRPr lang="en-US"/>
        </a:p>
      </dgm:t>
    </dgm:pt>
    <dgm:pt modelId="{DDD08F02-6737-4C09-BCDE-A6E1752C86FB}">
      <dgm:prSet phldrT="[Text]"/>
      <dgm:spPr/>
      <dgm:t>
        <a:bodyPr/>
        <a:lstStyle/>
        <a:p>
          <a:r>
            <a:rPr lang="en-US"/>
            <a:t>Integrasikan API dan Backend</a:t>
          </a:r>
        </a:p>
      </dgm:t>
    </dgm:pt>
    <dgm:pt modelId="{3423C6A1-164F-447C-8389-3400AE3C383A}" type="parTrans" cxnId="{840FD690-F74D-4CE7-B13A-C0DB01CFEBF8}">
      <dgm:prSet/>
      <dgm:spPr/>
      <dgm:t>
        <a:bodyPr/>
        <a:lstStyle/>
        <a:p>
          <a:endParaRPr lang="en-US"/>
        </a:p>
      </dgm:t>
    </dgm:pt>
    <dgm:pt modelId="{1A8A2E24-86EF-4169-A170-7D176D26AB30}" type="sibTrans" cxnId="{840FD690-F74D-4CE7-B13A-C0DB01CFEBF8}">
      <dgm:prSet/>
      <dgm:spPr/>
      <dgm:t>
        <a:bodyPr/>
        <a:lstStyle/>
        <a:p>
          <a:endParaRPr lang="en-US"/>
        </a:p>
      </dgm:t>
    </dgm:pt>
    <dgm:pt modelId="{12F5DA0F-7346-4F5B-ABCE-1D531CEA1649}">
      <dgm:prSet phldrT="[Text]"/>
      <dgm:spPr/>
      <dgm:t>
        <a:bodyPr/>
        <a:lstStyle/>
        <a:p>
          <a:r>
            <a:rPr lang="en-US"/>
            <a:t>Buat Frontend I</a:t>
          </a:r>
          <a:r>
            <a:rPr lang="en-US" baseline="0"/>
            <a:t>nputan nilai</a:t>
          </a:r>
          <a:endParaRPr lang="en-US"/>
        </a:p>
      </dgm:t>
    </dgm:pt>
    <dgm:pt modelId="{113E7BFD-6FBE-4AA4-8367-B20A2660B122}" type="parTrans" cxnId="{86B9315B-905C-4FAE-B8CC-6EC82486D072}">
      <dgm:prSet/>
      <dgm:spPr/>
      <dgm:t>
        <a:bodyPr/>
        <a:lstStyle/>
        <a:p>
          <a:endParaRPr lang="en-US"/>
        </a:p>
      </dgm:t>
    </dgm:pt>
    <dgm:pt modelId="{AD7A7308-6082-408D-B65D-17675BBA6BE1}" type="sibTrans" cxnId="{86B9315B-905C-4FAE-B8CC-6EC82486D072}">
      <dgm:prSet/>
      <dgm:spPr/>
      <dgm:t>
        <a:bodyPr/>
        <a:lstStyle/>
        <a:p>
          <a:endParaRPr lang="en-US"/>
        </a:p>
      </dgm:t>
    </dgm:pt>
    <dgm:pt modelId="{80269890-E29F-4DDC-BD97-2074C3BE77F7}">
      <dgm:prSet phldrT="[Text]"/>
      <dgm:spPr/>
      <dgm:t>
        <a:bodyPr/>
        <a:lstStyle/>
        <a:p>
          <a:r>
            <a:rPr lang="en-US"/>
            <a:t>Integrasikan Frontend dan Backend</a:t>
          </a:r>
        </a:p>
      </dgm:t>
    </dgm:pt>
    <dgm:pt modelId="{09B6328F-48C8-41F4-9A57-F9C9DCB3DBA1}" type="parTrans" cxnId="{C33E16AF-D7F7-49D1-86D1-E9505FED0A8C}">
      <dgm:prSet/>
      <dgm:spPr/>
      <dgm:t>
        <a:bodyPr/>
        <a:lstStyle/>
        <a:p>
          <a:endParaRPr lang="en-US"/>
        </a:p>
      </dgm:t>
    </dgm:pt>
    <dgm:pt modelId="{3347D2C7-6B15-40B0-A99A-464C7D7C844E}" type="sibTrans" cxnId="{C33E16AF-D7F7-49D1-86D1-E9505FED0A8C}">
      <dgm:prSet/>
      <dgm:spPr/>
      <dgm:t>
        <a:bodyPr/>
        <a:lstStyle/>
        <a:p>
          <a:endParaRPr lang="en-US"/>
        </a:p>
      </dgm:t>
    </dgm:pt>
    <dgm:pt modelId="{44EE9421-2BBE-4E7E-9CE3-287E5B0EF5D7}">
      <dgm:prSet/>
      <dgm:spPr/>
      <dgm:t>
        <a:bodyPr/>
        <a:lstStyle/>
        <a:p>
          <a:r>
            <a:rPr lang="en-US"/>
            <a:t>Buat API Model dan Backend ke Google</a:t>
          </a:r>
        </a:p>
      </dgm:t>
    </dgm:pt>
    <dgm:pt modelId="{A14D10DB-ABE8-43A4-A693-F7372679DF62}" type="parTrans" cxnId="{EFDDA291-CCE9-4C24-B540-8064B329AF30}">
      <dgm:prSet/>
      <dgm:spPr/>
      <dgm:t>
        <a:bodyPr/>
        <a:lstStyle/>
        <a:p>
          <a:endParaRPr lang="en-US"/>
        </a:p>
      </dgm:t>
    </dgm:pt>
    <dgm:pt modelId="{2C398B51-CFA1-4578-A9D6-1C728ADF5AA5}" type="sibTrans" cxnId="{EFDDA291-CCE9-4C24-B540-8064B329AF30}">
      <dgm:prSet/>
      <dgm:spPr/>
      <dgm:t>
        <a:bodyPr/>
        <a:lstStyle/>
        <a:p>
          <a:endParaRPr lang="en-US"/>
        </a:p>
      </dgm:t>
    </dgm:pt>
    <dgm:pt modelId="{62D79CB0-FE95-4BCB-9FC5-CC1CB70BC2F6}">
      <dgm:prSet/>
      <dgm:spPr/>
      <dgm:t>
        <a:bodyPr/>
        <a:lstStyle/>
        <a:p>
          <a:r>
            <a:rPr lang="en-US"/>
            <a:t>Cek hasil pengerjaan</a:t>
          </a:r>
        </a:p>
      </dgm:t>
    </dgm:pt>
    <dgm:pt modelId="{813BB5C3-83DB-411C-85CB-B5FA9EE59C3F}" type="parTrans" cxnId="{67167676-2C3C-4D21-B21F-AD50458F0952}">
      <dgm:prSet/>
      <dgm:spPr/>
      <dgm:t>
        <a:bodyPr/>
        <a:lstStyle/>
        <a:p>
          <a:endParaRPr lang="en-US"/>
        </a:p>
      </dgm:t>
    </dgm:pt>
    <dgm:pt modelId="{FDC31B05-00F8-4EB3-82EC-F572359E8AD2}" type="sibTrans" cxnId="{67167676-2C3C-4D21-B21F-AD50458F0952}">
      <dgm:prSet/>
      <dgm:spPr/>
      <dgm:t>
        <a:bodyPr/>
        <a:lstStyle/>
        <a:p>
          <a:endParaRPr lang="en-US"/>
        </a:p>
      </dgm:t>
    </dgm:pt>
    <dgm:pt modelId="{341AF997-7DFB-40FA-8AD1-9932E5D8D26A}" type="pres">
      <dgm:prSet presAssocID="{DD53F336-1E78-4667-B890-69BD0A25218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47566E-9071-4562-B1DC-9891492E1FF1}" type="pres">
      <dgm:prSet presAssocID="{E32BA102-B091-4599-BB2D-4939F70B40A6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A53F4E-7A6F-4E37-BF8A-58E8F8D8A7EE}" type="pres">
      <dgm:prSet presAssocID="{DCBE0227-1C61-4CCB-9563-29A944CA067B}" presName="sibTrans" presStyleLbl="sibTrans2D1" presStyleIdx="0" presStyleCnt="5"/>
      <dgm:spPr/>
      <dgm:t>
        <a:bodyPr/>
        <a:lstStyle/>
        <a:p>
          <a:endParaRPr lang="en-US"/>
        </a:p>
      </dgm:t>
    </dgm:pt>
    <dgm:pt modelId="{08969383-4E0C-4111-B122-6C29AC55B98E}" type="pres">
      <dgm:prSet presAssocID="{DCBE0227-1C61-4CCB-9563-29A944CA067B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1688FDA7-F927-444D-B85D-E6D88999C71E}" type="pres">
      <dgm:prSet presAssocID="{44EE9421-2BBE-4E7E-9CE3-287E5B0EF5D7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2667B9-29FA-446E-9B17-4B5B19A4DF91}" type="pres">
      <dgm:prSet presAssocID="{2C398B51-CFA1-4578-A9D6-1C728ADF5AA5}" presName="sibTrans" presStyleLbl="sibTrans2D1" presStyleIdx="1" presStyleCnt="5"/>
      <dgm:spPr/>
      <dgm:t>
        <a:bodyPr/>
        <a:lstStyle/>
        <a:p>
          <a:endParaRPr lang="en-US"/>
        </a:p>
      </dgm:t>
    </dgm:pt>
    <dgm:pt modelId="{8CACC051-BE9B-4A07-8AF0-BA69DED90093}" type="pres">
      <dgm:prSet presAssocID="{2C398B51-CFA1-4578-A9D6-1C728ADF5AA5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E49B5DDB-56C0-4DF9-9EDD-E32DAC61260A}" type="pres">
      <dgm:prSet presAssocID="{DDD08F02-6737-4C09-BCDE-A6E1752C86FB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5A7310-94B7-437F-907F-7AE25FBF32D9}" type="pres">
      <dgm:prSet presAssocID="{1A8A2E24-86EF-4169-A170-7D176D26AB30}" presName="sibTrans" presStyleLbl="sibTrans2D1" presStyleIdx="2" presStyleCnt="5"/>
      <dgm:spPr/>
      <dgm:t>
        <a:bodyPr/>
        <a:lstStyle/>
        <a:p>
          <a:endParaRPr lang="en-US"/>
        </a:p>
      </dgm:t>
    </dgm:pt>
    <dgm:pt modelId="{93DDC1B9-5312-4389-B9FB-71F43B817DFA}" type="pres">
      <dgm:prSet presAssocID="{1A8A2E24-86EF-4169-A170-7D176D26AB3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A59D0312-E86F-4B56-8882-8BB92687694E}" type="pres">
      <dgm:prSet presAssocID="{12F5DA0F-7346-4F5B-ABCE-1D531CEA1649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A0E4D-F4C3-404F-9550-3EA5E3A7A02F}" type="pres">
      <dgm:prSet presAssocID="{AD7A7308-6082-408D-B65D-17675BBA6BE1}" presName="sibTrans" presStyleLbl="sibTrans2D1" presStyleIdx="3" presStyleCnt="5"/>
      <dgm:spPr/>
      <dgm:t>
        <a:bodyPr/>
        <a:lstStyle/>
        <a:p>
          <a:endParaRPr lang="en-US"/>
        </a:p>
      </dgm:t>
    </dgm:pt>
    <dgm:pt modelId="{AF5E9C97-B54B-4477-8DE3-BF6BC8DA3624}" type="pres">
      <dgm:prSet presAssocID="{AD7A7308-6082-408D-B65D-17675BBA6BE1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83EB7261-1942-4C4D-925B-DB5EDC408C0D}" type="pres">
      <dgm:prSet presAssocID="{80269890-E29F-4DDC-BD97-2074C3BE77F7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722000-617F-4D30-B775-F03128B850C9}" type="pres">
      <dgm:prSet presAssocID="{3347D2C7-6B15-40B0-A99A-464C7D7C844E}" presName="sibTrans" presStyleLbl="sibTrans2D1" presStyleIdx="4" presStyleCnt="5"/>
      <dgm:spPr/>
      <dgm:t>
        <a:bodyPr/>
        <a:lstStyle/>
        <a:p>
          <a:endParaRPr lang="en-US"/>
        </a:p>
      </dgm:t>
    </dgm:pt>
    <dgm:pt modelId="{A0AFDB81-CAB9-4092-8DA7-604BB5F9FCEF}" type="pres">
      <dgm:prSet presAssocID="{3347D2C7-6B15-40B0-A99A-464C7D7C844E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2344DED3-C574-445B-9903-716ACE0D8703}" type="pres">
      <dgm:prSet presAssocID="{62D79CB0-FE95-4BCB-9FC5-CC1CB70BC2F6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DABB81-0A20-4FC4-9DCE-E4422F0CB4FA}" type="presOf" srcId="{3347D2C7-6B15-40B0-A99A-464C7D7C844E}" destId="{8F722000-617F-4D30-B775-F03128B850C9}" srcOrd="0" destOrd="0" presId="urn:microsoft.com/office/officeart/2005/8/layout/process5"/>
    <dgm:cxn modelId="{86B9315B-905C-4FAE-B8CC-6EC82486D072}" srcId="{DD53F336-1E78-4667-B890-69BD0A25218A}" destId="{12F5DA0F-7346-4F5B-ABCE-1D531CEA1649}" srcOrd="3" destOrd="0" parTransId="{113E7BFD-6FBE-4AA4-8367-B20A2660B122}" sibTransId="{AD7A7308-6082-408D-B65D-17675BBA6BE1}"/>
    <dgm:cxn modelId="{67167676-2C3C-4D21-B21F-AD50458F0952}" srcId="{DD53F336-1E78-4667-B890-69BD0A25218A}" destId="{62D79CB0-FE95-4BCB-9FC5-CC1CB70BC2F6}" srcOrd="5" destOrd="0" parTransId="{813BB5C3-83DB-411C-85CB-B5FA9EE59C3F}" sibTransId="{FDC31B05-00F8-4EB3-82EC-F572359E8AD2}"/>
    <dgm:cxn modelId="{8066B6AA-3EF5-40B6-92D5-E401D6BC9A71}" type="presOf" srcId="{12F5DA0F-7346-4F5B-ABCE-1D531CEA1649}" destId="{A59D0312-E86F-4B56-8882-8BB92687694E}" srcOrd="0" destOrd="0" presId="urn:microsoft.com/office/officeart/2005/8/layout/process5"/>
    <dgm:cxn modelId="{835C5F68-2D0C-44BE-AFAE-305ACE33647A}" type="presOf" srcId="{62D79CB0-FE95-4BCB-9FC5-CC1CB70BC2F6}" destId="{2344DED3-C574-445B-9903-716ACE0D8703}" srcOrd="0" destOrd="0" presId="urn:microsoft.com/office/officeart/2005/8/layout/process5"/>
    <dgm:cxn modelId="{71EB2F6E-5B82-42F0-8D31-B3AD662FA55E}" type="presOf" srcId="{DD53F336-1E78-4667-B890-69BD0A25218A}" destId="{341AF997-7DFB-40FA-8AD1-9932E5D8D26A}" srcOrd="0" destOrd="0" presId="urn:microsoft.com/office/officeart/2005/8/layout/process5"/>
    <dgm:cxn modelId="{840FD690-F74D-4CE7-B13A-C0DB01CFEBF8}" srcId="{DD53F336-1E78-4667-B890-69BD0A25218A}" destId="{DDD08F02-6737-4C09-BCDE-A6E1752C86FB}" srcOrd="2" destOrd="0" parTransId="{3423C6A1-164F-447C-8389-3400AE3C383A}" sibTransId="{1A8A2E24-86EF-4169-A170-7D176D26AB30}"/>
    <dgm:cxn modelId="{A701E1CD-8821-4309-8991-09C6895F70B8}" type="presOf" srcId="{DCBE0227-1C61-4CCB-9563-29A944CA067B}" destId="{08969383-4E0C-4111-B122-6C29AC55B98E}" srcOrd="1" destOrd="0" presId="urn:microsoft.com/office/officeart/2005/8/layout/process5"/>
    <dgm:cxn modelId="{33839112-AD21-46E9-BD71-9271BFA97005}" type="presOf" srcId="{E32BA102-B091-4599-BB2D-4939F70B40A6}" destId="{8847566E-9071-4562-B1DC-9891492E1FF1}" srcOrd="0" destOrd="0" presId="urn:microsoft.com/office/officeart/2005/8/layout/process5"/>
    <dgm:cxn modelId="{A734B6B0-25CF-497A-8BA5-E2B63879F41C}" type="presOf" srcId="{DCBE0227-1C61-4CCB-9563-29A944CA067B}" destId="{2BA53F4E-7A6F-4E37-BF8A-58E8F8D8A7EE}" srcOrd="0" destOrd="0" presId="urn:microsoft.com/office/officeart/2005/8/layout/process5"/>
    <dgm:cxn modelId="{7B732613-B8EE-48B4-B49D-DE67B352CD29}" type="presOf" srcId="{80269890-E29F-4DDC-BD97-2074C3BE77F7}" destId="{83EB7261-1942-4C4D-925B-DB5EDC408C0D}" srcOrd="0" destOrd="0" presId="urn:microsoft.com/office/officeart/2005/8/layout/process5"/>
    <dgm:cxn modelId="{010383C1-E862-4299-9F9A-A5AAB5E192E7}" type="presOf" srcId="{3347D2C7-6B15-40B0-A99A-464C7D7C844E}" destId="{A0AFDB81-CAB9-4092-8DA7-604BB5F9FCEF}" srcOrd="1" destOrd="0" presId="urn:microsoft.com/office/officeart/2005/8/layout/process5"/>
    <dgm:cxn modelId="{72D60A8D-4BB2-4C79-A863-C007CD38CE0B}" type="presOf" srcId="{1A8A2E24-86EF-4169-A170-7D176D26AB30}" destId="{93DDC1B9-5312-4389-B9FB-71F43B817DFA}" srcOrd="1" destOrd="0" presId="urn:microsoft.com/office/officeart/2005/8/layout/process5"/>
    <dgm:cxn modelId="{C33E16AF-D7F7-49D1-86D1-E9505FED0A8C}" srcId="{DD53F336-1E78-4667-B890-69BD0A25218A}" destId="{80269890-E29F-4DDC-BD97-2074C3BE77F7}" srcOrd="4" destOrd="0" parTransId="{09B6328F-48C8-41F4-9A57-F9C9DCB3DBA1}" sibTransId="{3347D2C7-6B15-40B0-A99A-464C7D7C844E}"/>
    <dgm:cxn modelId="{72E81A3C-38A0-4DC7-A919-0C55BE0A32D1}" type="presOf" srcId="{2C398B51-CFA1-4578-A9D6-1C728ADF5AA5}" destId="{8CACC051-BE9B-4A07-8AF0-BA69DED90093}" srcOrd="1" destOrd="0" presId="urn:microsoft.com/office/officeart/2005/8/layout/process5"/>
    <dgm:cxn modelId="{96C54F25-9D39-479B-A1BE-9576C4F00A98}" type="presOf" srcId="{AD7A7308-6082-408D-B65D-17675BBA6BE1}" destId="{2A1A0E4D-F4C3-404F-9550-3EA5E3A7A02F}" srcOrd="0" destOrd="0" presId="urn:microsoft.com/office/officeart/2005/8/layout/process5"/>
    <dgm:cxn modelId="{CC4C4E08-B9D0-452A-8E01-06C8F1B5C246}" type="presOf" srcId="{1A8A2E24-86EF-4169-A170-7D176D26AB30}" destId="{285A7310-94B7-437F-907F-7AE25FBF32D9}" srcOrd="0" destOrd="0" presId="urn:microsoft.com/office/officeart/2005/8/layout/process5"/>
    <dgm:cxn modelId="{8ED8E41B-E088-4F11-8F28-9BAE3030F2EA}" type="presOf" srcId="{DDD08F02-6737-4C09-BCDE-A6E1752C86FB}" destId="{E49B5DDB-56C0-4DF9-9EDD-E32DAC61260A}" srcOrd="0" destOrd="0" presId="urn:microsoft.com/office/officeart/2005/8/layout/process5"/>
    <dgm:cxn modelId="{8A4AEE1C-54E5-4991-BC7E-4A5BE0AD6DF3}" srcId="{DD53F336-1E78-4667-B890-69BD0A25218A}" destId="{E32BA102-B091-4599-BB2D-4939F70B40A6}" srcOrd="0" destOrd="0" parTransId="{FD422842-0600-4120-95FD-888947585EED}" sibTransId="{DCBE0227-1C61-4CCB-9563-29A944CA067B}"/>
    <dgm:cxn modelId="{02AC4D4C-653A-4EA9-9E0B-7C4861521338}" type="presOf" srcId="{AD7A7308-6082-408D-B65D-17675BBA6BE1}" destId="{AF5E9C97-B54B-4477-8DE3-BF6BC8DA3624}" srcOrd="1" destOrd="0" presId="urn:microsoft.com/office/officeart/2005/8/layout/process5"/>
    <dgm:cxn modelId="{DFA19639-EF1C-478E-ACA2-4015FE661D35}" type="presOf" srcId="{2C398B51-CFA1-4578-A9D6-1C728ADF5AA5}" destId="{1D2667B9-29FA-446E-9B17-4B5B19A4DF91}" srcOrd="0" destOrd="0" presId="urn:microsoft.com/office/officeart/2005/8/layout/process5"/>
    <dgm:cxn modelId="{975B1799-EE44-4611-9152-1446B43B528E}" type="presOf" srcId="{44EE9421-2BBE-4E7E-9CE3-287E5B0EF5D7}" destId="{1688FDA7-F927-444D-B85D-E6D88999C71E}" srcOrd="0" destOrd="0" presId="urn:microsoft.com/office/officeart/2005/8/layout/process5"/>
    <dgm:cxn modelId="{EFDDA291-CCE9-4C24-B540-8064B329AF30}" srcId="{DD53F336-1E78-4667-B890-69BD0A25218A}" destId="{44EE9421-2BBE-4E7E-9CE3-287E5B0EF5D7}" srcOrd="1" destOrd="0" parTransId="{A14D10DB-ABE8-43A4-A693-F7372679DF62}" sibTransId="{2C398B51-CFA1-4578-A9D6-1C728ADF5AA5}"/>
    <dgm:cxn modelId="{0C15DE7B-342F-42CE-8B30-BD5E0F3DDE13}" type="presParOf" srcId="{341AF997-7DFB-40FA-8AD1-9932E5D8D26A}" destId="{8847566E-9071-4562-B1DC-9891492E1FF1}" srcOrd="0" destOrd="0" presId="urn:microsoft.com/office/officeart/2005/8/layout/process5"/>
    <dgm:cxn modelId="{F5ED09AB-0511-453B-9A78-CE8D7E4753C8}" type="presParOf" srcId="{341AF997-7DFB-40FA-8AD1-9932E5D8D26A}" destId="{2BA53F4E-7A6F-4E37-BF8A-58E8F8D8A7EE}" srcOrd="1" destOrd="0" presId="urn:microsoft.com/office/officeart/2005/8/layout/process5"/>
    <dgm:cxn modelId="{05ED4BCA-A11E-40EE-A00F-A16BA2382726}" type="presParOf" srcId="{2BA53F4E-7A6F-4E37-BF8A-58E8F8D8A7EE}" destId="{08969383-4E0C-4111-B122-6C29AC55B98E}" srcOrd="0" destOrd="0" presId="urn:microsoft.com/office/officeart/2005/8/layout/process5"/>
    <dgm:cxn modelId="{F265D4A8-3840-454A-8D78-4636BBAFDE76}" type="presParOf" srcId="{341AF997-7DFB-40FA-8AD1-9932E5D8D26A}" destId="{1688FDA7-F927-444D-B85D-E6D88999C71E}" srcOrd="2" destOrd="0" presId="urn:microsoft.com/office/officeart/2005/8/layout/process5"/>
    <dgm:cxn modelId="{58085004-9CD0-4E24-A826-33914F31E255}" type="presParOf" srcId="{341AF997-7DFB-40FA-8AD1-9932E5D8D26A}" destId="{1D2667B9-29FA-446E-9B17-4B5B19A4DF91}" srcOrd="3" destOrd="0" presId="urn:microsoft.com/office/officeart/2005/8/layout/process5"/>
    <dgm:cxn modelId="{9C7E738E-8003-47D8-A18C-A20898B03953}" type="presParOf" srcId="{1D2667B9-29FA-446E-9B17-4B5B19A4DF91}" destId="{8CACC051-BE9B-4A07-8AF0-BA69DED90093}" srcOrd="0" destOrd="0" presId="urn:microsoft.com/office/officeart/2005/8/layout/process5"/>
    <dgm:cxn modelId="{E7AA5479-4343-49AB-8C74-BA757CC10CA8}" type="presParOf" srcId="{341AF997-7DFB-40FA-8AD1-9932E5D8D26A}" destId="{E49B5DDB-56C0-4DF9-9EDD-E32DAC61260A}" srcOrd="4" destOrd="0" presId="urn:microsoft.com/office/officeart/2005/8/layout/process5"/>
    <dgm:cxn modelId="{A522B7B4-4757-403D-AE57-3D7F8F447164}" type="presParOf" srcId="{341AF997-7DFB-40FA-8AD1-9932E5D8D26A}" destId="{285A7310-94B7-437F-907F-7AE25FBF32D9}" srcOrd="5" destOrd="0" presId="urn:microsoft.com/office/officeart/2005/8/layout/process5"/>
    <dgm:cxn modelId="{06EB3996-093A-4781-B331-053F93010895}" type="presParOf" srcId="{285A7310-94B7-437F-907F-7AE25FBF32D9}" destId="{93DDC1B9-5312-4389-B9FB-71F43B817DFA}" srcOrd="0" destOrd="0" presId="urn:microsoft.com/office/officeart/2005/8/layout/process5"/>
    <dgm:cxn modelId="{C7E2A376-82AD-4E72-BE68-FCD4B90DE0D4}" type="presParOf" srcId="{341AF997-7DFB-40FA-8AD1-9932E5D8D26A}" destId="{A59D0312-E86F-4B56-8882-8BB92687694E}" srcOrd="6" destOrd="0" presId="urn:microsoft.com/office/officeart/2005/8/layout/process5"/>
    <dgm:cxn modelId="{36813186-8D3F-444A-99FC-0B042889C04A}" type="presParOf" srcId="{341AF997-7DFB-40FA-8AD1-9932E5D8D26A}" destId="{2A1A0E4D-F4C3-404F-9550-3EA5E3A7A02F}" srcOrd="7" destOrd="0" presId="urn:microsoft.com/office/officeart/2005/8/layout/process5"/>
    <dgm:cxn modelId="{85E273A3-3A34-44EE-8C86-51280FE994D7}" type="presParOf" srcId="{2A1A0E4D-F4C3-404F-9550-3EA5E3A7A02F}" destId="{AF5E9C97-B54B-4477-8DE3-BF6BC8DA3624}" srcOrd="0" destOrd="0" presId="urn:microsoft.com/office/officeart/2005/8/layout/process5"/>
    <dgm:cxn modelId="{8AEBEE35-FDBC-4C9B-A1F4-188B6C912A90}" type="presParOf" srcId="{341AF997-7DFB-40FA-8AD1-9932E5D8D26A}" destId="{83EB7261-1942-4C4D-925B-DB5EDC408C0D}" srcOrd="8" destOrd="0" presId="urn:microsoft.com/office/officeart/2005/8/layout/process5"/>
    <dgm:cxn modelId="{98EBBA23-15BE-449C-BCB8-3BC99DB2EE8A}" type="presParOf" srcId="{341AF997-7DFB-40FA-8AD1-9932E5D8D26A}" destId="{8F722000-617F-4D30-B775-F03128B850C9}" srcOrd="9" destOrd="0" presId="urn:microsoft.com/office/officeart/2005/8/layout/process5"/>
    <dgm:cxn modelId="{2CF6FCCD-2EC1-4B98-AF23-A00A7B69ABE6}" type="presParOf" srcId="{8F722000-617F-4D30-B775-F03128B850C9}" destId="{A0AFDB81-CAB9-4092-8DA7-604BB5F9FCEF}" srcOrd="0" destOrd="0" presId="urn:microsoft.com/office/officeart/2005/8/layout/process5"/>
    <dgm:cxn modelId="{7CA7FE2A-E474-4E54-8232-F7E9765CC942}" type="presParOf" srcId="{341AF997-7DFB-40FA-8AD1-9932E5D8D26A}" destId="{2344DED3-C574-445B-9903-716ACE0D8703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C79FD-10C4-43E8-BB99-1C0D8F826E28}">
      <dsp:nvSpPr>
        <dsp:cNvPr id="0" name=""/>
        <dsp:cNvSpPr/>
      </dsp:nvSpPr>
      <dsp:spPr>
        <a:xfrm>
          <a:off x="0" y="3569039"/>
          <a:ext cx="10515600" cy="7808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Integrasi Model SVM dan </a:t>
          </a:r>
          <a:br>
            <a:rPr lang="en-US" sz="1800" kern="1200"/>
          </a:br>
          <a:r>
            <a:rPr lang="en-US" sz="1800" kern="1200"/>
            <a:t>Sistem Rekomendasi Minuman Starbuck</a:t>
          </a:r>
        </a:p>
      </dsp:txBody>
      <dsp:txXfrm>
        <a:off x="0" y="3569039"/>
        <a:ext cx="10515600" cy="780818"/>
      </dsp:txXfrm>
    </dsp:sp>
    <dsp:sp modelId="{39E6A88F-00F2-477A-8A5B-984C6A4FA385}">
      <dsp:nvSpPr>
        <dsp:cNvPr id="0" name=""/>
        <dsp:cNvSpPr/>
      </dsp:nvSpPr>
      <dsp:spPr>
        <a:xfrm rot="10800000">
          <a:off x="0" y="2379853"/>
          <a:ext cx="10515600" cy="12008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Pembuatan Model dan Sistem Rekomendasi</a:t>
          </a:r>
        </a:p>
      </dsp:txBody>
      <dsp:txXfrm rot="-10800000">
        <a:off x="0" y="2379853"/>
        <a:ext cx="10515600" cy="421515"/>
      </dsp:txXfrm>
    </dsp:sp>
    <dsp:sp modelId="{BEA4B76F-6C95-4C74-A002-43EB50813079}">
      <dsp:nvSpPr>
        <dsp:cNvPr id="0" name=""/>
        <dsp:cNvSpPr/>
      </dsp:nvSpPr>
      <dsp:spPr>
        <a:xfrm>
          <a:off x="0" y="2801368"/>
          <a:ext cx="10515600" cy="3590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Metode model: Support Vector Machine (SVM) varian SVC. Metode Rekomendasi: Query ke Google Express. </a:t>
          </a:r>
          <a:br>
            <a:rPr lang="en-US" sz="900" kern="1200"/>
          </a:br>
          <a:r>
            <a:rPr lang="en-US" sz="900" kern="1200"/>
            <a:t>Hasil: Model SVM , Website</a:t>
          </a:r>
        </a:p>
      </dsp:txBody>
      <dsp:txXfrm>
        <a:off x="0" y="2801368"/>
        <a:ext cx="10515600" cy="359068"/>
      </dsp:txXfrm>
    </dsp:sp>
    <dsp:sp modelId="{DD749FC0-6724-423D-80EA-53C40C9D582F}">
      <dsp:nvSpPr>
        <dsp:cNvPr id="0" name=""/>
        <dsp:cNvSpPr/>
      </dsp:nvSpPr>
      <dsp:spPr>
        <a:xfrm rot="10800000">
          <a:off x="0" y="1190666"/>
          <a:ext cx="10515600" cy="12008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Normalisasi Dataset</a:t>
          </a:r>
        </a:p>
      </dsp:txBody>
      <dsp:txXfrm rot="-10800000">
        <a:off x="0" y="1190666"/>
        <a:ext cx="10515600" cy="421515"/>
      </dsp:txXfrm>
    </dsp:sp>
    <dsp:sp modelId="{BB5A9322-3FBE-477F-AB5A-26C772F78650}">
      <dsp:nvSpPr>
        <dsp:cNvPr id="0" name=""/>
        <dsp:cNvSpPr/>
      </dsp:nvSpPr>
      <dsp:spPr>
        <a:xfrm>
          <a:off x="0" y="1612181"/>
          <a:ext cx="10515600" cy="3590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Metode: Standard Scaler.   Hasil:  .csv dataset yang ternormalisasi. </a:t>
          </a:r>
        </a:p>
      </dsp:txBody>
      <dsp:txXfrm>
        <a:off x="0" y="1612181"/>
        <a:ext cx="10515600" cy="359068"/>
      </dsp:txXfrm>
    </dsp:sp>
    <dsp:sp modelId="{663A51F6-FD19-4FD3-883F-1D763246654B}">
      <dsp:nvSpPr>
        <dsp:cNvPr id="0" name=""/>
        <dsp:cNvSpPr/>
      </dsp:nvSpPr>
      <dsp:spPr>
        <a:xfrm rot="10800000">
          <a:off x="0" y="1479"/>
          <a:ext cx="10515600" cy="12008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Pemilihan Dataset (Minuman Starbuck)</a:t>
          </a:r>
        </a:p>
      </dsp:txBody>
      <dsp:txXfrm rot="-10800000">
        <a:off x="0" y="1479"/>
        <a:ext cx="10515600" cy="421515"/>
      </dsp:txXfrm>
    </dsp:sp>
    <dsp:sp modelId="{FBA10677-6BEA-4BE7-9CB8-C177D2A49ABA}">
      <dsp:nvSpPr>
        <dsp:cNvPr id="0" name=""/>
        <dsp:cNvSpPr/>
      </dsp:nvSpPr>
      <dsp:spPr>
        <a:xfrm>
          <a:off x="0" y="422994"/>
          <a:ext cx="10515600" cy="35906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11430" rIns="64008" bIns="1143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Attribut: nama minuman  (string),  kafein (decimal), kalori (decimal), karbohidrat (decimal), gula(decimal), protein(decimal)</a:t>
          </a:r>
        </a:p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/>
            <a:t>dan kolesterol(decimal). Jumlah data: 242 baris.  Hasil: .csv</a:t>
          </a:r>
        </a:p>
      </dsp:txBody>
      <dsp:txXfrm>
        <a:off x="0" y="422994"/>
        <a:ext cx="10515600" cy="359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7566E-9071-4562-B1DC-9891492E1FF1}">
      <dsp:nvSpPr>
        <dsp:cNvPr id="0" name=""/>
        <dsp:cNvSpPr/>
      </dsp:nvSpPr>
      <dsp:spPr>
        <a:xfrm>
          <a:off x="4980" y="695366"/>
          <a:ext cx="1543932" cy="926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Import Library Sklearn</a:t>
          </a:r>
        </a:p>
      </dsp:txBody>
      <dsp:txXfrm>
        <a:off x="32112" y="722498"/>
        <a:ext cx="1489668" cy="872095"/>
      </dsp:txXfrm>
    </dsp:sp>
    <dsp:sp modelId="{2BA53F4E-7A6F-4E37-BF8A-58E8F8D8A7EE}">
      <dsp:nvSpPr>
        <dsp:cNvPr id="0" name=""/>
        <dsp:cNvSpPr/>
      </dsp:nvSpPr>
      <dsp:spPr>
        <a:xfrm>
          <a:off x="1684778" y="967098"/>
          <a:ext cx="327313" cy="382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1684778" y="1043677"/>
        <a:ext cx="229119" cy="229737"/>
      </dsp:txXfrm>
    </dsp:sp>
    <dsp:sp modelId="{A59D0312-E86F-4B56-8882-8BB92687694E}">
      <dsp:nvSpPr>
        <dsp:cNvPr id="0" name=""/>
        <dsp:cNvSpPr/>
      </dsp:nvSpPr>
      <dsp:spPr>
        <a:xfrm>
          <a:off x="2166485" y="695366"/>
          <a:ext cx="1543932" cy="926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Split data train dan test</a:t>
          </a:r>
        </a:p>
      </dsp:txBody>
      <dsp:txXfrm>
        <a:off x="2193617" y="722498"/>
        <a:ext cx="1489668" cy="872095"/>
      </dsp:txXfrm>
    </dsp:sp>
    <dsp:sp modelId="{2A1A0E4D-F4C3-404F-9550-3EA5E3A7A02F}">
      <dsp:nvSpPr>
        <dsp:cNvPr id="0" name=""/>
        <dsp:cNvSpPr/>
      </dsp:nvSpPr>
      <dsp:spPr>
        <a:xfrm>
          <a:off x="3846283" y="967098"/>
          <a:ext cx="327313" cy="382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3846283" y="1043677"/>
        <a:ext cx="229119" cy="229737"/>
      </dsp:txXfrm>
    </dsp:sp>
    <dsp:sp modelId="{75D5FB39-6220-4BA8-B28D-A78854F8E3DF}">
      <dsp:nvSpPr>
        <dsp:cNvPr id="0" name=""/>
        <dsp:cNvSpPr/>
      </dsp:nvSpPr>
      <dsp:spPr>
        <a:xfrm>
          <a:off x="4327990" y="695366"/>
          <a:ext cx="1543932" cy="926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 smtClean="0"/>
            <a:t>Normalisasi</a:t>
          </a:r>
          <a:r>
            <a:rPr lang="en-US" sz="1300" kern="1200" dirty="0" smtClean="0"/>
            <a:t> </a:t>
          </a:r>
          <a:r>
            <a:rPr lang="en-US" sz="1300" kern="1200" dirty="0" err="1" smtClean="0"/>
            <a:t>StandardScaler</a:t>
          </a:r>
          <a:endParaRPr lang="en-US" sz="1300" kern="1200" dirty="0"/>
        </a:p>
      </dsp:txBody>
      <dsp:txXfrm>
        <a:off x="4355122" y="722498"/>
        <a:ext cx="1489668" cy="872095"/>
      </dsp:txXfrm>
    </dsp:sp>
    <dsp:sp modelId="{3F4772B9-EA5D-41CF-B6DD-606EB60611C0}">
      <dsp:nvSpPr>
        <dsp:cNvPr id="0" name=""/>
        <dsp:cNvSpPr/>
      </dsp:nvSpPr>
      <dsp:spPr>
        <a:xfrm>
          <a:off x="6007789" y="967098"/>
          <a:ext cx="327313" cy="382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6007789" y="1043677"/>
        <a:ext cx="229119" cy="229737"/>
      </dsp:txXfrm>
    </dsp:sp>
    <dsp:sp modelId="{83EB7261-1942-4C4D-925B-DB5EDC408C0D}">
      <dsp:nvSpPr>
        <dsp:cNvPr id="0" name=""/>
        <dsp:cNvSpPr/>
      </dsp:nvSpPr>
      <dsp:spPr>
        <a:xfrm>
          <a:off x="6489496" y="695366"/>
          <a:ext cx="1543932" cy="926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err="1"/>
            <a:t>Gunakan</a:t>
          </a:r>
          <a:r>
            <a:rPr lang="en-US" sz="1300" kern="1200" dirty="0"/>
            <a:t> Pipeline SVM </a:t>
          </a:r>
          <a:r>
            <a:rPr lang="en-US" sz="1300" kern="1200" dirty="0" err="1"/>
            <a:t>varian</a:t>
          </a:r>
          <a:r>
            <a:rPr lang="en-US" sz="1300" kern="1200" dirty="0"/>
            <a:t> SVC</a:t>
          </a:r>
        </a:p>
      </dsp:txBody>
      <dsp:txXfrm>
        <a:off x="6516628" y="722498"/>
        <a:ext cx="1489668" cy="872095"/>
      </dsp:txXfrm>
    </dsp:sp>
    <dsp:sp modelId="{F1A5C810-5871-4C34-9B95-4ABA43F013B2}">
      <dsp:nvSpPr>
        <dsp:cNvPr id="0" name=""/>
        <dsp:cNvSpPr/>
      </dsp:nvSpPr>
      <dsp:spPr>
        <a:xfrm>
          <a:off x="8169294" y="967098"/>
          <a:ext cx="327313" cy="382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>
        <a:off x="8169294" y="1043677"/>
        <a:ext cx="229119" cy="229737"/>
      </dsp:txXfrm>
    </dsp:sp>
    <dsp:sp modelId="{407C3C3F-C974-4A87-8A16-E245D4A28022}">
      <dsp:nvSpPr>
        <dsp:cNvPr id="0" name=""/>
        <dsp:cNvSpPr/>
      </dsp:nvSpPr>
      <dsp:spPr>
        <a:xfrm>
          <a:off x="8651001" y="695366"/>
          <a:ext cx="1543932" cy="926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Fitting data train ke pipeline</a:t>
          </a:r>
        </a:p>
      </dsp:txBody>
      <dsp:txXfrm>
        <a:off x="8678133" y="722498"/>
        <a:ext cx="1489668" cy="872095"/>
      </dsp:txXfrm>
    </dsp:sp>
    <dsp:sp modelId="{BDEBBA42-4A06-4D56-BDA6-1815648468DD}">
      <dsp:nvSpPr>
        <dsp:cNvPr id="0" name=""/>
        <dsp:cNvSpPr/>
      </dsp:nvSpPr>
      <dsp:spPr>
        <a:xfrm rot="5400000">
          <a:off x="9259310" y="1729801"/>
          <a:ext cx="327313" cy="382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-5400000">
        <a:off x="9308098" y="1757592"/>
        <a:ext cx="229737" cy="229119"/>
      </dsp:txXfrm>
    </dsp:sp>
    <dsp:sp modelId="{219C6F1D-513A-40DB-BF95-83E43A7E9EBC}">
      <dsp:nvSpPr>
        <dsp:cNvPr id="0" name=""/>
        <dsp:cNvSpPr/>
      </dsp:nvSpPr>
      <dsp:spPr>
        <a:xfrm>
          <a:off x="8651001" y="2239298"/>
          <a:ext cx="1543932" cy="926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Cek akurasi sementara</a:t>
          </a:r>
        </a:p>
      </dsp:txBody>
      <dsp:txXfrm>
        <a:off x="8678133" y="2266430"/>
        <a:ext cx="1489668" cy="872095"/>
      </dsp:txXfrm>
    </dsp:sp>
    <dsp:sp modelId="{88C53AC2-CBCF-4CF5-8BD3-F5CFACFA2F69}">
      <dsp:nvSpPr>
        <dsp:cNvPr id="0" name=""/>
        <dsp:cNvSpPr/>
      </dsp:nvSpPr>
      <dsp:spPr>
        <a:xfrm rot="10800000">
          <a:off x="8187821" y="2511031"/>
          <a:ext cx="327313" cy="382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8286015" y="2587610"/>
        <a:ext cx="229119" cy="229737"/>
      </dsp:txXfrm>
    </dsp:sp>
    <dsp:sp modelId="{ECA8DA87-87B0-4A09-AD2D-FAF50B514AA1}">
      <dsp:nvSpPr>
        <dsp:cNvPr id="0" name=""/>
        <dsp:cNvSpPr/>
      </dsp:nvSpPr>
      <dsp:spPr>
        <a:xfrm>
          <a:off x="6489496" y="2239298"/>
          <a:ext cx="1543932" cy="926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Tuning model dengan GridSearch</a:t>
          </a:r>
        </a:p>
      </dsp:txBody>
      <dsp:txXfrm>
        <a:off x="6516628" y="2266430"/>
        <a:ext cx="1489668" cy="872095"/>
      </dsp:txXfrm>
    </dsp:sp>
    <dsp:sp modelId="{0ED2F984-7F9D-41DE-A08A-1410C928EAD1}">
      <dsp:nvSpPr>
        <dsp:cNvPr id="0" name=""/>
        <dsp:cNvSpPr/>
      </dsp:nvSpPr>
      <dsp:spPr>
        <a:xfrm rot="10800000">
          <a:off x="6026316" y="2511031"/>
          <a:ext cx="327313" cy="382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6124510" y="2587610"/>
        <a:ext cx="229119" cy="229737"/>
      </dsp:txXfrm>
    </dsp:sp>
    <dsp:sp modelId="{4ADF5FC9-8D50-4A1E-8005-2730E9808C84}">
      <dsp:nvSpPr>
        <dsp:cNvPr id="0" name=""/>
        <dsp:cNvSpPr/>
      </dsp:nvSpPr>
      <dsp:spPr>
        <a:xfrm>
          <a:off x="4327990" y="2239298"/>
          <a:ext cx="1543932" cy="926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Cek akurasi dengan optimasi parameter</a:t>
          </a:r>
        </a:p>
      </dsp:txBody>
      <dsp:txXfrm>
        <a:off x="4355122" y="2266430"/>
        <a:ext cx="1489668" cy="872095"/>
      </dsp:txXfrm>
    </dsp:sp>
    <dsp:sp modelId="{F82D0D4C-D12D-4DB3-9528-197B07B2A8D6}">
      <dsp:nvSpPr>
        <dsp:cNvPr id="0" name=""/>
        <dsp:cNvSpPr/>
      </dsp:nvSpPr>
      <dsp:spPr>
        <a:xfrm rot="10800000">
          <a:off x="3864811" y="2511031"/>
          <a:ext cx="327313" cy="382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3963005" y="2587610"/>
        <a:ext cx="229119" cy="229737"/>
      </dsp:txXfrm>
    </dsp:sp>
    <dsp:sp modelId="{043E8457-47B9-4CFA-9227-FDEDE028F242}">
      <dsp:nvSpPr>
        <dsp:cNvPr id="0" name=""/>
        <dsp:cNvSpPr/>
      </dsp:nvSpPr>
      <dsp:spPr>
        <a:xfrm>
          <a:off x="2166485" y="2239298"/>
          <a:ext cx="1543932" cy="926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Bila akurasinya bagus, lakukan dump model</a:t>
          </a:r>
        </a:p>
      </dsp:txBody>
      <dsp:txXfrm>
        <a:off x="2193617" y="2266430"/>
        <a:ext cx="1489668" cy="872095"/>
      </dsp:txXfrm>
    </dsp:sp>
    <dsp:sp modelId="{1B307943-3319-490A-92BF-2D6D947EDAD0}">
      <dsp:nvSpPr>
        <dsp:cNvPr id="0" name=""/>
        <dsp:cNvSpPr/>
      </dsp:nvSpPr>
      <dsp:spPr>
        <a:xfrm rot="10800000">
          <a:off x="1703305" y="2511031"/>
          <a:ext cx="327313" cy="38289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/>
        </a:p>
      </dsp:txBody>
      <dsp:txXfrm rot="10800000">
        <a:off x="1801499" y="2587610"/>
        <a:ext cx="229119" cy="229737"/>
      </dsp:txXfrm>
    </dsp:sp>
    <dsp:sp modelId="{6D31DD7A-E531-44EE-AE35-69F552929591}">
      <dsp:nvSpPr>
        <dsp:cNvPr id="0" name=""/>
        <dsp:cNvSpPr/>
      </dsp:nvSpPr>
      <dsp:spPr>
        <a:xfrm>
          <a:off x="4980" y="2239298"/>
          <a:ext cx="1543932" cy="9263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/>
            <a:t>Model berhasil dibuat dengan ekstensi .pkl</a:t>
          </a:r>
        </a:p>
      </dsp:txBody>
      <dsp:txXfrm>
        <a:off x="32112" y="2266430"/>
        <a:ext cx="1489668" cy="8720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7566E-9071-4562-B1DC-9891492E1FF1}">
      <dsp:nvSpPr>
        <dsp:cNvPr id="0" name=""/>
        <dsp:cNvSpPr/>
      </dsp:nvSpPr>
      <dsp:spPr>
        <a:xfrm>
          <a:off x="537928" y="989"/>
          <a:ext cx="2350076" cy="1410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Import Library</a:t>
          </a:r>
        </a:p>
      </dsp:txBody>
      <dsp:txXfrm>
        <a:off x="579227" y="42288"/>
        <a:ext cx="2267478" cy="1327448"/>
      </dsp:txXfrm>
    </dsp:sp>
    <dsp:sp modelId="{2BA53F4E-7A6F-4E37-BF8A-58E8F8D8A7EE}">
      <dsp:nvSpPr>
        <dsp:cNvPr id="0" name=""/>
        <dsp:cNvSpPr/>
      </dsp:nvSpPr>
      <dsp:spPr>
        <a:xfrm>
          <a:off x="3094811" y="414603"/>
          <a:ext cx="498216" cy="582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3094811" y="531167"/>
        <a:ext cx="348751" cy="349691"/>
      </dsp:txXfrm>
    </dsp:sp>
    <dsp:sp modelId="{1688FDA7-F927-444D-B85D-E6D88999C71E}">
      <dsp:nvSpPr>
        <dsp:cNvPr id="0" name=""/>
        <dsp:cNvSpPr/>
      </dsp:nvSpPr>
      <dsp:spPr>
        <a:xfrm>
          <a:off x="3828036" y="989"/>
          <a:ext cx="2350076" cy="1410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Buat API Model dan Backend ke Google</a:t>
          </a:r>
        </a:p>
      </dsp:txBody>
      <dsp:txXfrm>
        <a:off x="3869335" y="42288"/>
        <a:ext cx="2267478" cy="1327448"/>
      </dsp:txXfrm>
    </dsp:sp>
    <dsp:sp modelId="{1D2667B9-29FA-446E-9B17-4B5B19A4DF91}">
      <dsp:nvSpPr>
        <dsp:cNvPr id="0" name=""/>
        <dsp:cNvSpPr/>
      </dsp:nvSpPr>
      <dsp:spPr>
        <a:xfrm>
          <a:off x="6384919" y="414603"/>
          <a:ext cx="498216" cy="582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>
        <a:off x="6384919" y="531167"/>
        <a:ext cx="348751" cy="349691"/>
      </dsp:txXfrm>
    </dsp:sp>
    <dsp:sp modelId="{E49B5DDB-56C0-4DF9-9EDD-E32DAC61260A}">
      <dsp:nvSpPr>
        <dsp:cNvPr id="0" name=""/>
        <dsp:cNvSpPr/>
      </dsp:nvSpPr>
      <dsp:spPr>
        <a:xfrm>
          <a:off x="7118143" y="989"/>
          <a:ext cx="2350076" cy="1410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Integrasikan API dan Backend</a:t>
          </a:r>
        </a:p>
      </dsp:txBody>
      <dsp:txXfrm>
        <a:off x="7159442" y="42288"/>
        <a:ext cx="2267478" cy="1327448"/>
      </dsp:txXfrm>
    </dsp:sp>
    <dsp:sp modelId="{285A7310-94B7-437F-907F-7AE25FBF32D9}">
      <dsp:nvSpPr>
        <dsp:cNvPr id="0" name=""/>
        <dsp:cNvSpPr/>
      </dsp:nvSpPr>
      <dsp:spPr>
        <a:xfrm rot="5400000">
          <a:off x="8044074" y="1575541"/>
          <a:ext cx="498216" cy="582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-5400000">
        <a:off x="8118337" y="1617843"/>
        <a:ext cx="349691" cy="348751"/>
      </dsp:txXfrm>
    </dsp:sp>
    <dsp:sp modelId="{A59D0312-E86F-4B56-8882-8BB92687694E}">
      <dsp:nvSpPr>
        <dsp:cNvPr id="0" name=""/>
        <dsp:cNvSpPr/>
      </dsp:nvSpPr>
      <dsp:spPr>
        <a:xfrm>
          <a:off x="7118143" y="2351066"/>
          <a:ext cx="2350076" cy="1410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Buat Frontend I</a:t>
          </a:r>
          <a:r>
            <a:rPr lang="en-US" sz="2200" kern="1200" baseline="0"/>
            <a:t>nputan nilai</a:t>
          </a:r>
          <a:endParaRPr lang="en-US" sz="2200" kern="1200"/>
        </a:p>
      </dsp:txBody>
      <dsp:txXfrm>
        <a:off x="7159442" y="2392365"/>
        <a:ext cx="2267478" cy="1327448"/>
      </dsp:txXfrm>
    </dsp:sp>
    <dsp:sp modelId="{2A1A0E4D-F4C3-404F-9550-3EA5E3A7A02F}">
      <dsp:nvSpPr>
        <dsp:cNvPr id="0" name=""/>
        <dsp:cNvSpPr/>
      </dsp:nvSpPr>
      <dsp:spPr>
        <a:xfrm rot="10800000">
          <a:off x="6413120" y="2764680"/>
          <a:ext cx="498216" cy="582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6562585" y="2881244"/>
        <a:ext cx="348751" cy="349691"/>
      </dsp:txXfrm>
    </dsp:sp>
    <dsp:sp modelId="{83EB7261-1942-4C4D-925B-DB5EDC408C0D}">
      <dsp:nvSpPr>
        <dsp:cNvPr id="0" name=""/>
        <dsp:cNvSpPr/>
      </dsp:nvSpPr>
      <dsp:spPr>
        <a:xfrm>
          <a:off x="3828036" y="2351066"/>
          <a:ext cx="2350076" cy="1410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Integrasikan Frontend dan Backend</a:t>
          </a:r>
        </a:p>
      </dsp:txBody>
      <dsp:txXfrm>
        <a:off x="3869335" y="2392365"/>
        <a:ext cx="2267478" cy="1327448"/>
      </dsp:txXfrm>
    </dsp:sp>
    <dsp:sp modelId="{8F722000-617F-4D30-B775-F03128B850C9}">
      <dsp:nvSpPr>
        <dsp:cNvPr id="0" name=""/>
        <dsp:cNvSpPr/>
      </dsp:nvSpPr>
      <dsp:spPr>
        <a:xfrm rot="10800000">
          <a:off x="3123012" y="2764680"/>
          <a:ext cx="498216" cy="5828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/>
        </a:p>
      </dsp:txBody>
      <dsp:txXfrm rot="10800000">
        <a:off x="3272477" y="2881244"/>
        <a:ext cx="348751" cy="349691"/>
      </dsp:txXfrm>
    </dsp:sp>
    <dsp:sp modelId="{2344DED3-C574-445B-9903-716ACE0D8703}">
      <dsp:nvSpPr>
        <dsp:cNvPr id="0" name=""/>
        <dsp:cNvSpPr/>
      </dsp:nvSpPr>
      <dsp:spPr>
        <a:xfrm>
          <a:off x="537928" y="2351066"/>
          <a:ext cx="2350076" cy="1410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/>
            <a:t>Cek hasil pengerjaan</a:t>
          </a:r>
        </a:p>
      </dsp:txBody>
      <dsp:txXfrm>
        <a:off x="579227" y="2392365"/>
        <a:ext cx="2267478" cy="1327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41D12-1BA0-4D16-B253-39E4DA7AD69F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10782-FDC2-4F7C-A018-7A502E508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37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0E036-A0EF-40EA-AC2B-818A5F8CFC1C}" type="datetimeFigureOut">
              <a:rPr lang="en-US" smtClean="0"/>
              <a:t>5/28/2018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36D52-512B-47DE-BC94-6C88A56CE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6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36D52-512B-47DE-BC94-6C88A56CE9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2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 userDrawn="1"/>
        </p:nvGrpSpPr>
        <p:grpSpPr bwMode="ltGray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 bwMode="ltGray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2"/>
            <p:cNvSpPr>
              <a:spLocks noChangeArrowheads="1"/>
            </p:cNvSpPr>
            <p:nvPr/>
          </p:nvSpPr>
          <p:spPr bwMode="ltGray">
            <a:xfrm flipH="1">
              <a:off x="90458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9" name="Oval 3"/>
            <p:cNvSpPr>
              <a:spLocks noChangeArrowheads="1"/>
            </p:cNvSpPr>
            <p:nvPr/>
          </p:nvSpPr>
          <p:spPr bwMode="ltGray">
            <a:xfrm flipH="1">
              <a:off x="7255119" y="16002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ltGray">
            <a:xfrm flipH="1">
              <a:off x="5464419" y="16002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ltGray">
            <a:xfrm flipH="1">
              <a:off x="5464419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ltGray">
            <a:xfrm flipH="1">
              <a:off x="3732457" y="3276600"/>
              <a:ext cx="1524000" cy="1524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ltGray">
            <a:xfrm flipH="1">
              <a:off x="9045819" y="3276600"/>
              <a:ext cx="1524000" cy="1524000"/>
            </a:xfrm>
            <a:prstGeom prst="ellipse">
              <a:avLst/>
            </a:prstGeom>
            <a:noFill/>
            <a:ln w="28575">
              <a:solidFill>
                <a:schemeClr val="accent2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1" i="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AD9C-B2AB-4742-B9D5-88A1B5443D17}" type="datetime1">
              <a:rPr lang="en-US" smtClean="0"/>
              <a:t>5/28/2018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3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6FAA-2408-45A7-869F-2014C214FC1D}" type="datetime1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D00D2-426F-4F92-907F-34BAC1037045}" type="datetime1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2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F0A1930-6C43-4E8F-9426-A3A84C496FC0}" type="datetime1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3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17CD-D39E-4644-9F4A-FCA0A2101615}" type="datetime1">
              <a:rPr lang="en-US" smtClean="0"/>
              <a:t>5/28/2018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1651-45E6-4A2C-99B8-82F921298F2D}" type="datetime1">
              <a:rPr lang="en-US" smtClean="0"/>
              <a:t>5/28/2018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806B7-6F8B-402A-A5AA-EC8CCA413C89}" type="datetime1">
              <a:rPr lang="en-US" smtClean="0"/>
              <a:t>5/28/2018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8042-1CDC-4A3A-9348-8618A3117C5A}" type="datetime1">
              <a:rPr lang="en-US" smtClean="0"/>
              <a:t>5/28/2018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A7805-3287-4562-914A-E3154CDB99E0}" type="datetime1">
              <a:rPr lang="en-US" smtClean="0"/>
              <a:t>5/28/2018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4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338138" indent="-338138"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86D92-D8A0-4DA7-91C7-7D40AE100B92}" type="datetime1">
              <a:rPr lang="en-US" smtClean="0"/>
              <a:t>5/28/2018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6CC7D-996C-4D51-8355-44BC67D378B3}" type="datetime1">
              <a:rPr lang="en-US" smtClean="0"/>
              <a:t>5/28/2018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6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 userDrawn="1"/>
        </p:nvGrpSpPr>
        <p:grpSpPr>
          <a:xfrm>
            <a:off x="1860687" y="450998"/>
            <a:ext cx="7620000" cy="1139952"/>
            <a:chOff x="1860687" y="450998"/>
            <a:chExt cx="7620000" cy="1139952"/>
          </a:xfrm>
        </p:grpSpPr>
        <p:pic>
          <p:nvPicPr>
            <p:cNvPr id="22" name="Picture 21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1860687" y="450998"/>
              <a:ext cx="7620000" cy="1139952"/>
            </a:xfrm>
            <a:prstGeom prst="rect">
              <a:avLst/>
            </a:prstGeom>
          </p:spPr>
        </p:pic>
        <p:grpSp>
          <p:nvGrpSpPr>
            <p:cNvPr id="23" name="Group 22"/>
            <p:cNvGrpSpPr/>
            <p:nvPr userDrawn="1"/>
          </p:nvGrpSpPr>
          <p:grpSpPr>
            <a:xfrm>
              <a:off x="1860687" y="450998"/>
              <a:ext cx="7615237" cy="1106488"/>
              <a:chOff x="1891518" y="519806"/>
              <a:chExt cx="7615237" cy="1106488"/>
            </a:xfrm>
          </p:grpSpPr>
          <p:sp>
            <p:nvSpPr>
              <p:cNvPr id="24" name="Oval 6"/>
              <p:cNvSpPr>
                <a:spLocks noChangeArrowheads="1"/>
              </p:cNvSpPr>
              <p:nvPr/>
            </p:nvSpPr>
            <p:spPr bwMode="hidden">
              <a:xfrm flipH="1">
                <a:off x="5688818" y="519806"/>
                <a:ext cx="1104900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hidden">
              <a:xfrm flipH="1">
                <a:off x="8403443" y="519806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hidden">
              <a:xfrm flipH="1">
                <a:off x="1891518" y="521394"/>
                <a:ext cx="1103312" cy="11049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7" name="Oval 9"/>
              <p:cNvSpPr>
                <a:spLocks noChangeArrowheads="1"/>
              </p:cNvSpPr>
              <p:nvPr/>
            </p:nvSpPr>
            <p:spPr bwMode="hidden">
              <a:xfrm flipH="1">
                <a:off x="7144555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0E0F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  <p:sp>
            <p:nvSpPr>
              <p:cNvPr id="28" name="Oval 10"/>
              <p:cNvSpPr>
                <a:spLocks noChangeArrowheads="1"/>
              </p:cNvSpPr>
              <p:nvPr/>
            </p:nvSpPr>
            <p:spPr bwMode="hidden">
              <a:xfrm flipH="1">
                <a:off x="3178980" y="519806"/>
                <a:ext cx="1103312" cy="1104900"/>
              </a:xfrm>
              <a:prstGeom prst="ellipse">
                <a:avLst/>
              </a:prstGeom>
              <a:noFill/>
              <a:ln w="28575">
                <a:solidFill>
                  <a:schemeClr val="accent1">
                    <a:lumMod val="20000"/>
                    <a:lumOff val="8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 sz="2400">
                  <a:latin typeface="Times New Roman" charset="0"/>
                </a:endParaRPr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0346F80-965E-4784-B7D3-29765BD94027}" type="datetime1">
              <a:rPr lang="en-US" smtClean="0"/>
              <a:t>5/28/2018</a:t>
            </a:fld>
            <a:endParaRPr lang="en-US"/>
          </a:p>
        </p:txBody>
      </p:sp>
      <p:sp>
        <p:nvSpPr>
          <p:cNvPr id="3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62155A9-2BEA-4E1A-A809-3AB570F0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0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 cap="none" spc="0">
          <a:ln w="22225">
            <a:solidFill>
              <a:schemeClr val="tx2"/>
            </a:solidFill>
            <a:prstDash val="solid"/>
          </a:ln>
          <a:solidFill>
            <a:schemeClr val="tx2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ct val="30000"/>
        </a:spcBef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¤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2575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4">
            <a:lumMod val="75000"/>
          </a:schemeClr>
        </a:buClr>
        <a:buSzPct val="70000"/>
        <a:buFont typeface="Wingdings" panose="05000000000000000000" pitchFamily="2" charset="2"/>
        <a:buChar char="¤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5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6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>
            <a:lumMod val="75000"/>
          </a:schemeClr>
        </a:buClr>
        <a:buSzPct val="70000"/>
        <a:buFont typeface="Wingdings" panose="05000000000000000000" pitchFamily="2" charset="2"/>
        <a:buChar char="¤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starbucks/starbucks-menu/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bevier.satyadar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524000" y="1944710"/>
            <a:ext cx="9144000" cy="148429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BEVIER(Beverage Classifier)</a:t>
            </a:r>
            <a:br>
              <a:rPr lang="en-US" sz="4800" dirty="0"/>
            </a:br>
            <a:r>
              <a:rPr lang="en-US" sz="2000" dirty="0"/>
              <a:t>Machine Learning</a:t>
            </a:r>
            <a:endParaRPr lang="en-US" sz="4800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3163909" y="4014163"/>
            <a:ext cx="7116559" cy="1655762"/>
          </a:xfrm>
        </p:spPr>
        <p:txBody>
          <a:bodyPr>
            <a:normAutofit fontScale="92500"/>
          </a:bodyPr>
          <a:lstStyle/>
          <a:p>
            <a:pPr marL="457200" indent="-457200">
              <a:buAutoNum type="arabicPeriod"/>
            </a:pPr>
            <a:r>
              <a:rPr lang="it-IT" dirty="0"/>
              <a:t>Ivah Desty Tiurlina Purba(140707710)</a:t>
            </a:r>
          </a:p>
          <a:p>
            <a:pPr marL="457200" indent="-457200">
              <a:buAutoNum type="arabicPeriod"/>
            </a:pPr>
            <a:r>
              <a:rPr lang="it-IT" dirty="0"/>
              <a:t>Yohanes </a:t>
            </a:r>
            <a:r>
              <a:rPr lang="it-IT" dirty="0" smtClean="0"/>
              <a:t>Dwiki Witman Gusti Made </a:t>
            </a:r>
            <a:r>
              <a:rPr lang="it-IT" dirty="0"/>
              <a:t>(140707748)</a:t>
            </a:r>
          </a:p>
          <a:p>
            <a:pPr marL="457200" indent="-457200">
              <a:buAutoNum type="arabicPeriod"/>
            </a:pPr>
            <a:r>
              <a:rPr lang="it-IT" dirty="0"/>
              <a:t>Satya syahputra(150708332)</a:t>
            </a:r>
          </a:p>
          <a:p>
            <a:pPr marL="457200" indent="-457200">
              <a:buAutoNum type="arabicPeriod"/>
            </a:pPr>
            <a:r>
              <a:rPr lang="it-IT" dirty="0"/>
              <a:t>Verryanto paulus(150708524)</a:t>
            </a:r>
          </a:p>
        </p:txBody>
      </p:sp>
    </p:spTree>
    <p:extLst>
      <p:ext uri="{BB962C8B-B14F-4D97-AF65-F5344CB8AC3E}">
        <p14:creationId xmlns:p14="http://schemas.microsoft.com/office/powerpoint/2010/main" val="427280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7E70C1C-E391-4A1C-81DA-D9680767E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06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03349" y="104567"/>
            <a:ext cx="4880020" cy="1221957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03349" y="1510383"/>
            <a:ext cx="6451242" cy="3164647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sz="1800" dirty="0"/>
              <a:t>	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dirty="0" err="1"/>
              <a:t>algoritma</a:t>
            </a:r>
            <a:r>
              <a:rPr lang="en-US" sz="1800" dirty="0"/>
              <a:t> ML, </a:t>
            </a:r>
            <a:r>
              <a:rPr lang="en-US" sz="1800" dirty="0" err="1"/>
              <a:t>peneliti</a:t>
            </a:r>
            <a:r>
              <a:rPr lang="en-US" sz="1800" dirty="0"/>
              <a:t> </a:t>
            </a:r>
            <a:r>
              <a:rPr lang="en-US" sz="1800" dirty="0" err="1"/>
              <a:t>mungkin</a:t>
            </a:r>
            <a:r>
              <a:rPr lang="en-US" sz="1800" dirty="0"/>
              <a:t> </a:t>
            </a:r>
            <a:r>
              <a:rPr lang="en-US" sz="1800" dirty="0" err="1"/>
              <a:t>tidak</a:t>
            </a:r>
            <a:r>
              <a:rPr lang="en-US" sz="1800" dirty="0"/>
              <a:t> </a:t>
            </a:r>
            <a:r>
              <a:rPr lang="en-US" sz="1800" dirty="0" err="1"/>
              <a:t>tahu</a:t>
            </a:r>
            <a:r>
              <a:rPr lang="en-US" sz="1800" dirty="0"/>
              <a:t> area mana yang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berdampak</a:t>
            </a:r>
            <a:r>
              <a:rPr lang="en-US" sz="1800" dirty="0"/>
              <a:t> </a:t>
            </a:r>
            <a:r>
              <a:rPr lang="en-US" sz="1800" dirty="0" err="1"/>
              <a:t>signifikan</a:t>
            </a:r>
            <a:r>
              <a:rPr lang="en-US" sz="1800" dirty="0"/>
              <a:t> </a:t>
            </a:r>
            <a:r>
              <a:rPr lang="en-US" sz="1800" dirty="0" err="1"/>
              <a:t>terutama</a:t>
            </a:r>
            <a:r>
              <a:rPr lang="en-US" sz="1800" dirty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. Salah </a:t>
            </a:r>
            <a:r>
              <a:rPr lang="en-US" sz="1800" dirty="0" err="1"/>
              <a:t>satunya</a:t>
            </a:r>
            <a:r>
              <a:rPr lang="en-US" sz="1800" dirty="0"/>
              <a:t> </a:t>
            </a:r>
            <a:r>
              <a:rPr lang="en-US" sz="1800" dirty="0" err="1"/>
              <a:t>membantu</a:t>
            </a:r>
            <a:r>
              <a:rPr lang="en-US" sz="1800" dirty="0"/>
              <a:t> </a:t>
            </a:r>
            <a:r>
              <a:rPr lang="en-US" sz="1800" dirty="0" err="1"/>
              <a:t>peneliti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meningkatkan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rekomendasi</a:t>
            </a:r>
            <a:r>
              <a:rPr lang="en-US" sz="1800" dirty="0"/>
              <a:t> </a:t>
            </a:r>
            <a:r>
              <a:rPr lang="en-US" sz="1800" dirty="0" err="1"/>
              <a:t>minuman</a:t>
            </a:r>
            <a:r>
              <a:rPr lang="en-US" sz="1800" dirty="0"/>
              <a:t> </a:t>
            </a:r>
            <a:r>
              <a:rPr lang="en-US" sz="1800" dirty="0" err="1"/>
              <a:t>starbuck</a:t>
            </a:r>
            <a:r>
              <a:rPr lang="en-US" sz="1800" dirty="0"/>
              <a:t>. </a:t>
            </a:r>
            <a:r>
              <a:rPr lang="en-US" sz="1800" dirty="0" err="1"/>
              <a:t>Pembelajaran</a:t>
            </a:r>
            <a:r>
              <a:rPr lang="en-US" sz="1800" dirty="0"/>
              <a:t> </a:t>
            </a:r>
            <a:r>
              <a:rPr lang="en-US" sz="1800" dirty="0" err="1"/>
              <a:t>mesin</a:t>
            </a:r>
            <a:r>
              <a:rPr lang="en-US" sz="1800" dirty="0"/>
              <a:t> </a:t>
            </a:r>
            <a:r>
              <a:rPr lang="en-US" sz="1800" dirty="0" err="1"/>
              <a:t>menekankan</a:t>
            </a:r>
            <a:r>
              <a:rPr lang="en-US" sz="1800" dirty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</a:t>
            </a:r>
            <a:r>
              <a:rPr lang="en-US" sz="1800" dirty="0" err="1"/>
              <a:t>probabilitas</a:t>
            </a:r>
            <a:r>
              <a:rPr lang="en-US" sz="1800" dirty="0"/>
              <a:t>,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kemungkinan</a:t>
            </a:r>
            <a:r>
              <a:rPr lang="en-US" sz="1800" dirty="0"/>
              <a:t> </a:t>
            </a:r>
            <a:r>
              <a:rPr lang="en-US" sz="1800" dirty="0" err="1"/>
              <a:t>pilihan</a:t>
            </a:r>
            <a:r>
              <a:rPr lang="en-US" sz="1800" dirty="0"/>
              <a:t> </a:t>
            </a:r>
            <a:r>
              <a:rPr lang="en-US" sz="1800" dirty="0" err="1"/>
              <a:t>minuman</a:t>
            </a:r>
            <a:r>
              <a:rPr lang="en-US" sz="1800" dirty="0"/>
              <a:t> yang </a:t>
            </a:r>
            <a:r>
              <a:rPr lang="en-US" sz="1800" dirty="0" err="1"/>
              <a:t>tepat</a:t>
            </a:r>
            <a:r>
              <a:rPr lang="en-US" sz="1800" dirty="0"/>
              <a:t> </a:t>
            </a:r>
            <a:r>
              <a:rPr lang="en-US" sz="1800" dirty="0" err="1"/>
              <a:t>sesuai</a:t>
            </a:r>
            <a:r>
              <a:rPr lang="en-US" sz="1800" dirty="0"/>
              <a:t> input </a:t>
            </a:r>
            <a:r>
              <a:rPr lang="en-US" sz="1800" dirty="0" err="1"/>
              <a:t>kandungan</a:t>
            </a:r>
            <a:r>
              <a:rPr lang="en-US" sz="1800" dirty="0"/>
              <a:t> </a:t>
            </a:r>
            <a:r>
              <a:rPr lang="en-US" sz="1800" dirty="0" err="1"/>
              <a:t>kafein</a:t>
            </a:r>
            <a:r>
              <a:rPr lang="en-US" sz="1800" dirty="0"/>
              <a:t>, </a:t>
            </a:r>
            <a:r>
              <a:rPr lang="en-US" sz="1800" dirty="0" err="1"/>
              <a:t>kalori</a:t>
            </a:r>
            <a:r>
              <a:rPr lang="en-US" sz="1800" dirty="0"/>
              <a:t>, </a:t>
            </a:r>
            <a:r>
              <a:rPr lang="en-US" sz="1800" dirty="0" err="1"/>
              <a:t>karbohidrat</a:t>
            </a:r>
            <a:r>
              <a:rPr lang="en-US" sz="1800" dirty="0"/>
              <a:t>, </a:t>
            </a:r>
            <a:r>
              <a:rPr lang="en-US" sz="1800" dirty="0" err="1"/>
              <a:t>kolesterol</a:t>
            </a:r>
            <a:r>
              <a:rPr lang="en-US" sz="1800" dirty="0"/>
              <a:t>, protein, dan </a:t>
            </a:r>
            <a:r>
              <a:rPr lang="en-US" sz="1800" dirty="0" err="1"/>
              <a:t>gula</a:t>
            </a:r>
            <a:r>
              <a:rPr lang="en-US" sz="1800" dirty="0"/>
              <a:t>.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identifikasi</a:t>
            </a:r>
            <a:r>
              <a:rPr lang="en-US" sz="1800" dirty="0"/>
              <a:t> </a:t>
            </a:r>
            <a:r>
              <a:rPr lang="en-US" sz="1800" dirty="0" err="1"/>
              <a:t>prediksi</a:t>
            </a:r>
            <a:r>
              <a:rPr lang="en-US" sz="1800" dirty="0"/>
              <a:t> </a:t>
            </a:r>
            <a:r>
              <a:rPr lang="en-US" sz="1800" dirty="0" err="1"/>
              <a:t>pilihan</a:t>
            </a:r>
            <a:r>
              <a:rPr lang="en-US" sz="1800" dirty="0"/>
              <a:t> </a:t>
            </a:r>
            <a:r>
              <a:rPr lang="en-US" sz="1800" dirty="0" err="1"/>
              <a:t>minuman</a:t>
            </a:r>
            <a:r>
              <a:rPr lang="en-US" sz="1800" dirty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</a:t>
            </a:r>
            <a:r>
              <a:rPr lang="en-US" sz="1800" dirty="0" err="1"/>
              <a:t>pengguna</a:t>
            </a:r>
            <a:r>
              <a:rPr lang="en-US" sz="1800" dirty="0"/>
              <a:t>, </a:t>
            </a:r>
            <a:r>
              <a:rPr lang="en-US" sz="1800" dirty="0" err="1"/>
              <a:t>melalui</a:t>
            </a:r>
            <a:r>
              <a:rPr lang="en-US" sz="1800" dirty="0"/>
              <a:t> model ML, juga </a:t>
            </a:r>
            <a:r>
              <a:rPr lang="en-US" sz="1800" dirty="0" err="1"/>
              <a:t>bisa</a:t>
            </a:r>
            <a:r>
              <a:rPr lang="en-US" sz="1800" dirty="0"/>
              <a:t> </a:t>
            </a:r>
            <a:r>
              <a:rPr lang="en-US" sz="1800" dirty="0" err="1"/>
              <a:t>membantu</a:t>
            </a:r>
            <a:r>
              <a:rPr lang="en-US" sz="1800" dirty="0"/>
              <a:t> </a:t>
            </a:r>
            <a:r>
              <a:rPr lang="en-US" sz="1800" dirty="0" err="1"/>
              <a:t>memperlihatkan</a:t>
            </a:r>
            <a:r>
              <a:rPr lang="en-US" sz="1800" dirty="0"/>
              <a:t> </a:t>
            </a:r>
            <a:r>
              <a:rPr lang="en-US" sz="1800" dirty="0" err="1"/>
              <a:t>tren</a:t>
            </a:r>
            <a:r>
              <a:rPr lang="en-US" sz="1800" dirty="0"/>
              <a:t> dan </a:t>
            </a:r>
            <a:r>
              <a:rPr lang="en-US" sz="1800" dirty="0" err="1"/>
              <a:t>arah</a:t>
            </a:r>
            <a:r>
              <a:rPr lang="en-US" sz="1800" dirty="0"/>
              <a:t> </a:t>
            </a:r>
            <a:r>
              <a:rPr lang="en-US" sz="1800" dirty="0" err="1"/>
              <a:t>pengembangan</a:t>
            </a:r>
            <a:r>
              <a:rPr lang="en-US" sz="1800" dirty="0"/>
              <a:t> </a:t>
            </a:r>
            <a:r>
              <a:rPr lang="en-US" sz="1800" dirty="0" err="1"/>
              <a:t>selanjutnya</a:t>
            </a:r>
            <a:r>
              <a:rPr lang="en-US" sz="1800" dirty="0"/>
              <a:t>.</a:t>
            </a:r>
          </a:p>
        </p:txBody>
      </p:sp>
      <p:pic>
        <p:nvPicPr>
          <p:cNvPr id="3" name="Picture 2" descr="A picture containing cup, person&#10;&#10;Description generated with very high confidence">
            <a:extLst>
              <a:ext uri="{FF2B5EF4-FFF2-40B4-BE49-F238E27FC236}">
                <a16:creationId xmlns:a16="http://schemas.microsoft.com/office/drawing/2014/main" id="{19496377-2C1C-4BE6-81CE-EBC564327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474" y="1326524"/>
            <a:ext cx="4077237" cy="31646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4F004C-1D3B-44BC-94E7-38FFBE6796A2}"/>
              </a:ext>
            </a:extLst>
          </p:cNvPr>
          <p:cNvSpPr txBox="1"/>
          <p:nvPr/>
        </p:nvSpPr>
        <p:spPr>
          <a:xfrm>
            <a:off x="503349" y="4858889"/>
            <a:ext cx="11185302" cy="163185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700" dirty="0"/>
              <a:t>	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alasan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, </a:t>
            </a:r>
            <a:r>
              <a:rPr lang="en-US" sz="1700" dirty="0" err="1"/>
              <a:t>diputuskan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melakukan</a:t>
            </a:r>
            <a:r>
              <a:rPr lang="en-US" sz="1700" dirty="0"/>
              <a:t> </a:t>
            </a:r>
            <a:r>
              <a:rPr lang="en-US" sz="1700" dirty="0" err="1"/>
              <a:t>tinjauan</a:t>
            </a:r>
            <a:r>
              <a:rPr lang="en-US" sz="1700" dirty="0"/>
              <a:t> </a:t>
            </a:r>
            <a:r>
              <a:rPr lang="en-US" sz="1700" dirty="0" err="1"/>
              <a:t>sistematis</a:t>
            </a:r>
            <a:r>
              <a:rPr lang="en-US" sz="1700" dirty="0"/>
              <a:t> yang </a:t>
            </a:r>
            <a:r>
              <a:rPr lang="en-US" sz="1700" dirty="0" err="1"/>
              <a:t>menyelidiki</a:t>
            </a:r>
            <a:r>
              <a:rPr lang="en-US" sz="1700" dirty="0"/>
              <a:t> </a:t>
            </a:r>
            <a:r>
              <a:rPr lang="en-US" sz="1700" dirty="0" err="1"/>
              <a:t>seberapa</a:t>
            </a:r>
            <a:r>
              <a:rPr lang="en-US" sz="1700" dirty="0"/>
              <a:t> </a:t>
            </a:r>
            <a:r>
              <a:rPr lang="en-US" sz="1700" dirty="0" err="1"/>
              <a:t>nyata</a:t>
            </a:r>
            <a:r>
              <a:rPr lang="en-US" sz="1700" dirty="0"/>
              <a:t> </a:t>
            </a:r>
            <a:r>
              <a:rPr lang="en-US" sz="1700" dirty="0" err="1"/>
              <a:t>hasil</a:t>
            </a:r>
            <a:r>
              <a:rPr lang="en-US" sz="1700" dirty="0"/>
              <a:t> </a:t>
            </a:r>
            <a:r>
              <a:rPr lang="en-US" sz="1700" dirty="0" err="1"/>
              <a:t>rekomendasi</a:t>
            </a:r>
            <a:r>
              <a:rPr lang="en-US" sz="1700" dirty="0"/>
              <a:t> </a:t>
            </a:r>
            <a:r>
              <a:rPr lang="en-US" sz="1700" dirty="0" err="1"/>
              <a:t>dengan</a:t>
            </a:r>
            <a:r>
              <a:rPr lang="en-US" sz="1700" dirty="0"/>
              <a:t> model ML. </a:t>
            </a:r>
            <a:r>
              <a:rPr lang="en-US" sz="1700" dirty="0" err="1"/>
              <a:t>Dalam</a:t>
            </a:r>
            <a:r>
              <a:rPr lang="en-US" sz="1700" dirty="0"/>
              <a:t> </a:t>
            </a:r>
            <a:r>
              <a:rPr lang="en-US" sz="1700" dirty="0" err="1"/>
              <a:t>hal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, model </a:t>
            </a:r>
            <a:r>
              <a:rPr lang="en-US" sz="1700" i="1" dirty="0"/>
              <a:t>support vector machine </a:t>
            </a:r>
            <a:r>
              <a:rPr lang="en-US" sz="1700" dirty="0"/>
              <a:t>(</a:t>
            </a:r>
            <a:r>
              <a:rPr lang="en-US" sz="1700" dirty="0" err="1"/>
              <a:t>svm</a:t>
            </a:r>
            <a:r>
              <a:rPr lang="en-US" sz="1700" dirty="0"/>
              <a:t>) </a:t>
            </a:r>
            <a:r>
              <a:rPr lang="en-US" sz="1700" dirty="0" err="1"/>
              <a:t>digunakan</a:t>
            </a:r>
            <a:r>
              <a:rPr lang="en-US" sz="1700" dirty="0"/>
              <a:t> </a:t>
            </a:r>
            <a:r>
              <a:rPr lang="en-US" sz="1700" dirty="0" err="1"/>
              <a:t>untuk</a:t>
            </a:r>
            <a:r>
              <a:rPr lang="en-US" sz="1700" dirty="0"/>
              <a:t> </a:t>
            </a:r>
            <a:r>
              <a:rPr lang="en-US" sz="1700" dirty="0" err="1"/>
              <a:t>melihat</a:t>
            </a:r>
            <a:r>
              <a:rPr lang="en-US" sz="1700" dirty="0"/>
              <a:t> </a:t>
            </a:r>
            <a:r>
              <a:rPr lang="en-US" sz="1700" dirty="0" err="1"/>
              <a:t>potensi</a:t>
            </a:r>
            <a:r>
              <a:rPr lang="en-US" sz="1700" dirty="0"/>
              <a:t> </a:t>
            </a:r>
            <a:r>
              <a:rPr lang="en-US" sz="1700" dirty="0" err="1"/>
              <a:t>algorima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 dan </a:t>
            </a:r>
            <a:r>
              <a:rPr lang="en-US" sz="1700" dirty="0" err="1"/>
              <a:t>pengaruhnya</a:t>
            </a:r>
            <a:r>
              <a:rPr lang="en-US" sz="1700" dirty="0"/>
              <a:t> </a:t>
            </a:r>
            <a:r>
              <a:rPr lang="en-US" sz="1700" dirty="0" err="1"/>
              <a:t>terhadap</a:t>
            </a:r>
            <a:r>
              <a:rPr lang="en-US" sz="1700" dirty="0"/>
              <a:t> </a:t>
            </a:r>
            <a:r>
              <a:rPr lang="en-US" sz="1700" dirty="0" err="1"/>
              <a:t>perkembangan</a:t>
            </a:r>
            <a:r>
              <a:rPr lang="en-US" sz="1700" dirty="0"/>
              <a:t> </a:t>
            </a:r>
            <a:r>
              <a:rPr lang="en-US" sz="1700" dirty="0" err="1"/>
              <a:t>rekomendasi</a:t>
            </a:r>
            <a:r>
              <a:rPr lang="en-US" sz="1700" dirty="0"/>
              <a:t> </a:t>
            </a:r>
            <a:r>
              <a:rPr lang="en-US" sz="1700" dirty="0" err="1"/>
              <a:t>minuman</a:t>
            </a:r>
            <a:r>
              <a:rPr lang="en-US" sz="1700" dirty="0"/>
              <a:t> </a:t>
            </a:r>
            <a:r>
              <a:rPr lang="en-US" sz="1700" dirty="0" err="1"/>
              <a:t>starbuck</a:t>
            </a:r>
            <a:r>
              <a:rPr lang="en-US" sz="1700" dirty="0"/>
              <a:t>. </a:t>
            </a:r>
            <a:r>
              <a:rPr lang="en-US" sz="1700" dirty="0" err="1"/>
              <a:t>Diharapkan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peninjauan</a:t>
            </a:r>
            <a:r>
              <a:rPr lang="en-US" sz="1700" dirty="0"/>
              <a:t> </a:t>
            </a:r>
            <a:r>
              <a:rPr lang="en-US" sz="1700" dirty="0" err="1"/>
              <a:t>sistematis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, para </a:t>
            </a:r>
            <a:r>
              <a:rPr lang="en-US" sz="1700" dirty="0" err="1"/>
              <a:t>pengembang</a:t>
            </a:r>
            <a:r>
              <a:rPr lang="en-US" sz="1700" dirty="0"/>
              <a:t> </a:t>
            </a:r>
            <a:r>
              <a:rPr lang="en-US" sz="1700" dirty="0" err="1"/>
              <a:t>sistem</a:t>
            </a:r>
            <a:r>
              <a:rPr lang="en-US" sz="1700" dirty="0"/>
              <a:t> </a:t>
            </a:r>
            <a:r>
              <a:rPr lang="en-US" sz="1700" dirty="0" err="1"/>
              <a:t>rekomendasi</a:t>
            </a:r>
            <a:r>
              <a:rPr lang="en-US" sz="1700" dirty="0"/>
              <a:t> </a:t>
            </a:r>
            <a:r>
              <a:rPr lang="en-US" sz="1700" dirty="0" err="1"/>
              <a:t>serupa</a:t>
            </a:r>
            <a:r>
              <a:rPr lang="en-US" sz="1700" dirty="0"/>
              <a:t> </a:t>
            </a:r>
            <a:r>
              <a:rPr lang="en-US" sz="1700" dirty="0" err="1"/>
              <a:t>dapat</a:t>
            </a:r>
            <a:r>
              <a:rPr lang="en-US" sz="1700" dirty="0"/>
              <a:t> </a:t>
            </a:r>
            <a:r>
              <a:rPr lang="en-US" sz="1700" dirty="0" err="1"/>
              <a:t>memperoleh</a:t>
            </a:r>
            <a:r>
              <a:rPr lang="en-US" sz="1700" dirty="0"/>
              <a:t> </a:t>
            </a:r>
            <a:r>
              <a:rPr lang="en-US" sz="1700" dirty="0" err="1"/>
              <a:t>lebih</a:t>
            </a:r>
            <a:r>
              <a:rPr lang="en-US" sz="1700" dirty="0"/>
              <a:t> </a:t>
            </a:r>
            <a:r>
              <a:rPr lang="en-US" sz="1700" dirty="0" err="1"/>
              <a:t>banyak</a:t>
            </a:r>
            <a:r>
              <a:rPr lang="en-US" sz="1700" dirty="0"/>
              <a:t> </a:t>
            </a:r>
            <a:r>
              <a:rPr lang="en-US" sz="1700" dirty="0" err="1"/>
              <a:t>informasi</a:t>
            </a:r>
            <a:r>
              <a:rPr lang="en-US" sz="1700" dirty="0"/>
              <a:t> </a:t>
            </a:r>
            <a:r>
              <a:rPr lang="en-US" sz="1700" dirty="0" err="1"/>
              <a:t>dari</a:t>
            </a:r>
            <a:r>
              <a:rPr lang="en-US" sz="1700" dirty="0"/>
              <a:t> </a:t>
            </a:r>
            <a:r>
              <a:rPr lang="en-US" sz="1700" dirty="0" err="1"/>
              <a:t>penelitian</a:t>
            </a:r>
            <a:r>
              <a:rPr lang="en-US" sz="1700" dirty="0"/>
              <a:t> </a:t>
            </a:r>
            <a:r>
              <a:rPr lang="en-US" sz="1700" dirty="0" err="1"/>
              <a:t>ini</a:t>
            </a:r>
            <a:r>
              <a:rPr 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088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8011F-4722-4E02-A365-43D0B166E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Alur Pembangunan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7089E4-9E8F-48DD-814C-F71F66ED693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837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1376" y="198660"/>
            <a:ext cx="2729248" cy="1325563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Title 12">
            <a:extLst>
              <a:ext uri="{FF2B5EF4-FFF2-40B4-BE49-F238E27FC236}">
                <a16:creationId xmlns:a16="http://schemas.microsoft.com/office/drawing/2014/main" id="{47A188B8-4D98-4444-A247-7CBBDF00AFAE}"/>
              </a:ext>
            </a:extLst>
          </p:cNvPr>
          <p:cNvSpPr txBox="1">
            <a:spLocks/>
          </p:cNvSpPr>
          <p:nvPr/>
        </p:nvSpPr>
        <p:spPr>
          <a:xfrm>
            <a:off x="1220832" y="1559423"/>
            <a:ext cx="9921785" cy="1729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400" b="1" dirty="0"/>
              <a:t>Dataset </a:t>
            </a:r>
            <a:r>
              <a:rPr lang="en-US" sz="2400" b="1" dirty="0" smtClean="0"/>
              <a:t>Starbucks </a:t>
            </a:r>
            <a:r>
              <a:rPr lang="en-US" sz="2400" b="1" dirty="0">
                <a:hlinkClick r:id="rId2"/>
              </a:rPr>
              <a:t>https://</a:t>
            </a:r>
            <a:r>
              <a:rPr lang="en-US" sz="2400" b="1" dirty="0" smtClean="0">
                <a:hlinkClick r:id="rId2"/>
              </a:rPr>
              <a:t>www.kaggle.com/starbucks/starbucks-menu/data</a:t>
            </a:r>
            <a:r>
              <a:rPr lang="en-US" sz="2400" b="1" dirty="0" smtClean="0"/>
              <a:t> . Data </a:t>
            </a:r>
            <a:r>
              <a:rPr lang="en-US" sz="2400" b="1" dirty="0"/>
              <a:t>yang </a:t>
            </a:r>
            <a:r>
              <a:rPr lang="en-US" sz="2400" b="1" dirty="0" err="1"/>
              <a:t>diambil</a:t>
            </a:r>
            <a:r>
              <a:rPr lang="en-US" sz="2400" b="1" dirty="0"/>
              <a:t> </a:t>
            </a:r>
            <a:r>
              <a:rPr lang="en-US" sz="2400" b="1" dirty="0" err="1"/>
              <a:t>hanya</a:t>
            </a:r>
            <a:r>
              <a:rPr lang="en-US" sz="2400" b="1" dirty="0"/>
              <a:t> data </a:t>
            </a:r>
            <a:r>
              <a:rPr lang="en-US" sz="2400" b="1" dirty="0" err="1"/>
              <a:t>minuman</a:t>
            </a:r>
            <a:r>
              <a:rPr lang="en-US" sz="2400" b="1" dirty="0"/>
              <a:t> </a:t>
            </a:r>
            <a:r>
              <a:rPr lang="en-US" sz="2400" b="1" dirty="0" err="1" smtClean="0"/>
              <a:t>saja</a:t>
            </a:r>
            <a:r>
              <a:rPr lang="en-US" sz="2400" b="1" dirty="0" smtClean="0"/>
              <a:t>.</a:t>
            </a:r>
          </a:p>
          <a:p>
            <a:pPr algn="just"/>
            <a:endParaRPr lang="en-US" sz="2400" b="1" dirty="0" smtClean="0"/>
          </a:p>
          <a:p>
            <a:pPr algn="just"/>
            <a:r>
              <a:rPr lang="en-US" sz="2400" b="1" dirty="0" err="1" smtClean="0"/>
              <a:t>Informasi</a:t>
            </a:r>
            <a:r>
              <a:rPr lang="en-US" sz="2400" b="1" dirty="0" smtClean="0"/>
              <a:t> </a:t>
            </a:r>
            <a:r>
              <a:rPr lang="en-US" sz="2400" b="1" dirty="0" err="1"/>
              <a:t>gizi</a:t>
            </a:r>
            <a:r>
              <a:rPr lang="en-US" sz="2400" b="1" dirty="0"/>
              <a:t> </a:t>
            </a:r>
            <a:r>
              <a:rPr lang="en-US" sz="2400" b="1" dirty="0" err="1" smtClean="0"/>
              <a:t>minuman</a:t>
            </a:r>
            <a:r>
              <a:rPr lang="en-US" sz="2400" b="1" dirty="0" smtClean="0"/>
              <a:t> </a:t>
            </a:r>
            <a:r>
              <a:rPr lang="en-US" sz="2400" b="1" dirty="0" err="1"/>
              <a:t>adalah</a:t>
            </a:r>
            <a:r>
              <a:rPr lang="en-US" sz="2400" b="1" dirty="0"/>
              <a:t> </a:t>
            </a:r>
            <a:r>
              <a:rPr lang="en-US" sz="2400" b="1" dirty="0" err="1" smtClean="0"/>
              <a:t>ukuran</a:t>
            </a:r>
            <a:r>
              <a:rPr lang="en-US" sz="2400" b="1" dirty="0" smtClean="0"/>
              <a:t> </a:t>
            </a:r>
            <a:r>
              <a:rPr lang="en-US" sz="2400" b="1" dirty="0" err="1"/>
              <a:t>porsi</a:t>
            </a:r>
            <a:r>
              <a:rPr lang="en-US" sz="2400" b="1" dirty="0"/>
              <a:t> 12 </a:t>
            </a:r>
            <a:r>
              <a:rPr lang="en-US" sz="2400" b="1" dirty="0" err="1"/>
              <a:t>oz</a:t>
            </a:r>
            <a:r>
              <a:rPr lang="en-US" sz="2400" b="1" dirty="0"/>
              <a:t> (1 cup = 340 gram = 12 </a:t>
            </a:r>
            <a:r>
              <a:rPr lang="en-US" sz="2400" b="1" dirty="0" err="1"/>
              <a:t>oz</a:t>
            </a:r>
            <a:r>
              <a:rPr lang="en-US" sz="2400" b="1" dirty="0"/>
              <a:t> = 12 ounce). </a:t>
            </a:r>
            <a:r>
              <a:rPr lang="en-US" sz="2400" b="1" dirty="0" err="1" smtClean="0"/>
              <a:t>Jumlahnya</a:t>
            </a:r>
            <a:r>
              <a:rPr lang="en-US" sz="2400" b="1" dirty="0" smtClean="0"/>
              <a:t> </a:t>
            </a:r>
            <a:r>
              <a:rPr lang="en-US" sz="2400" b="1" dirty="0"/>
              <a:t>27 label, 6 </a:t>
            </a:r>
            <a:r>
              <a:rPr lang="en-US" sz="2400" b="1" dirty="0" err="1"/>
              <a:t>atribut</a:t>
            </a:r>
            <a:r>
              <a:rPr lang="en-US" sz="2400" b="1" dirty="0"/>
              <a:t>, </a:t>
            </a:r>
            <a:r>
              <a:rPr lang="en-US" sz="2400" b="1" dirty="0" err="1"/>
              <a:t>dan</a:t>
            </a:r>
            <a:r>
              <a:rPr lang="en-US" sz="2400" b="1" dirty="0"/>
              <a:t> 242 </a:t>
            </a:r>
            <a:r>
              <a:rPr lang="en-US" sz="2400" b="1" dirty="0" err="1"/>
              <a:t>baris</a:t>
            </a:r>
            <a:r>
              <a:rPr lang="en-US" sz="2400" b="1" dirty="0"/>
              <a:t>, </a:t>
            </a:r>
            <a:r>
              <a:rPr lang="en-US" sz="2400" b="1" dirty="0" err="1"/>
              <a:t>dalam</a:t>
            </a:r>
            <a:r>
              <a:rPr lang="en-US" sz="2400" b="1" dirty="0"/>
              <a:t> </a:t>
            </a:r>
            <a:r>
              <a:rPr lang="en-US" sz="2400" b="1" dirty="0" err="1"/>
              <a:t>bentuk</a:t>
            </a:r>
            <a:r>
              <a:rPr lang="en-US" sz="2400" b="1" dirty="0"/>
              <a:t> .csv (comma separated value).</a:t>
            </a:r>
            <a:endParaRPr lang="en-US" sz="2400" b="1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98809AF7-A8F0-40E4-85B5-828ECF834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0832" y="3289255"/>
            <a:ext cx="9687574" cy="306195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 err="1"/>
              <a:t>Featurenya</a:t>
            </a:r>
            <a:r>
              <a:rPr lang="en-US" sz="1800" b="1" dirty="0"/>
              <a:t> </a:t>
            </a:r>
            <a:r>
              <a:rPr lang="en-US" sz="1600" b="1" dirty="0"/>
              <a:t>:</a:t>
            </a:r>
            <a:endParaRPr lang="en-US" sz="1600" dirty="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sz="1600" dirty="0"/>
              <a:t>Calories </a:t>
            </a:r>
            <a:endParaRPr lang="en-US" sz="1600" dirty="0" smtClean="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sz="1600" dirty="0" smtClean="0"/>
              <a:t>Cholesterol</a:t>
            </a:r>
            <a:endParaRPr lang="en-US" sz="1600" dirty="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sz="1600" dirty="0"/>
              <a:t>Carbohydrates </a:t>
            </a:r>
            <a:endParaRPr lang="en-US" sz="1600" dirty="0" smtClean="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sz="1600" dirty="0" smtClean="0"/>
              <a:t>Sugars</a:t>
            </a:r>
            <a:endParaRPr lang="en-US" sz="1600" dirty="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sz="1600" dirty="0" smtClean="0"/>
              <a:t>Protein</a:t>
            </a:r>
            <a:endParaRPr lang="en-US" sz="1600" dirty="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sz="1600" dirty="0" err="1" smtClean="0"/>
              <a:t>Caffein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7335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3211" y="198660"/>
            <a:ext cx="301741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DC251-C3D0-4380-BC92-DC9354717C0B}"/>
              </a:ext>
            </a:extLst>
          </p:cNvPr>
          <p:cNvSpPr txBox="1"/>
          <p:nvPr/>
        </p:nvSpPr>
        <p:spPr>
          <a:xfrm>
            <a:off x="643945" y="1393482"/>
            <a:ext cx="5666704" cy="427809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Label :</a:t>
            </a:r>
          </a:p>
          <a:p>
            <a:r>
              <a:rPr lang="en-US" sz="1600" dirty="0"/>
              <a:t>1. Brewed Coffee</a:t>
            </a:r>
          </a:p>
          <a:p>
            <a:r>
              <a:rPr lang="en-US" sz="1600" dirty="0"/>
              <a:t>2. </a:t>
            </a:r>
            <a:r>
              <a:rPr lang="en-US" sz="1600" dirty="0" err="1"/>
              <a:t>CaffÃ</a:t>
            </a:r>
            <a:r>
              <a:rPr lang="en-US" sz="1600" dirty="0"/>
              <a:t>¨ Latte</a:t>
            </a:r>
          </a:p>
          <a:p>
            <a:r>
              <a:rPr lang="en-US" sz="1600" dirty="0"/>
              <a:t>3. </a:t>
            </a:r>
            <a:r>
              <a:rPr lang="en-US" sz="1600" dirty="0" err="1"/>
              <a:t>CaffÃ</a:t>
            </a:r>
            <a:r>
              <a:rPr lang="en-US" sz="1600" dirty="0"/>
              <a:t>¨ Mocha (Without Whipped Cream)</a:t>
            </a:r>
          </a:p>
          <a:p>
            <a:r>
              <a:rPr lang="en-US" sz="1600" dirty="0"/>
              <a:t>4. Vanilla Latte (Or Other </a:t>
            </a:r>
            <a:r>
              <a:rPr lang="en-US" sz="1600" dirty="0" err="1"/>
              <a:t>Flavoured</a:t>
            </a:r>
            <a:r>
              <a:rPr lang="en-US" sz="1600" dirty="0"/>
              <a:t> Latte)</a:t>
            </a:r>
          </a:p>
          <a:p>
            <a:r>
              <a:rPr lang="en-US" sz="1600" dirty="0"/>
              <a:t>5. </a:t>
            </a:r>
            <a:r>
              <a:rPr lang="en-US" sz="1600" dirty="0" err="1"/>
              <a:t>CaffÃ</a:t>
            </a:r>
            <a:r>
              <a:rPr lang="en-US" sz="1600" dirty="0"/>
              <a:t>¨ Americano</a:t>
            </a:r>
          </a:p>
          <a:p>
            <a:r>
              <a:rPr lang="en-US" sz="1600" dirty="0"/>
              <a:t>6. Cappuccino</a:t>
            </a:r>
          </a:p>
          <a:p>
            <a:r>
              <a:rPr lang="en-US" sz="1600" dirty="0"/>
              <a:t>7. Espresso</a:t>
            </a:r>
          </a:p>
          <a:p>
            <a:r>
              <a:rPr lang="en-US" sz="1600" dirty="0"/>
              <a:t>8. Skinny Latte (Any </a:t>
            </a:r>
            <a:r>
              <a:rPr lang="en-US" sz="1600" dirty="0" err="1"/>
              <a:t>Flavour</a:t>
            </a:r>
            <a:r>
              <a:rPr lang="en-US" sz="1600" dirty="0"/>
              <a:t>)</a:t>
            </a:r>
          </a:p>
          <a:p>
            <a:r>
              <a:rPr lang="en-US" sz="1600" dirty="0"/>
              <a:t>9. Caramel Macchiato</a:t>
            </a:r>
          </a:p>
          <a:p>
            <a:r>
              <a:rPr lang="en-US" sz="1600" dirty="0"/>
              <a:t>10. White Chocolate Mocha (Without Whipped Cream)</a:t>
            </a:r>
          </a:p>
          <a:p>
            <a:r>
              <a:rPr lang="en-US" sz="1600" dirty="0"/>
              <a:t>11. Hot Chocolate (Without Whipped Cream)</a:t>
            </a:r>
          </a:p>
          <a:p>
            <a:r>
              <a:rPr lang="en-US" sz="1600" dirty="0"/>
              <a:t>12. Caramel Apple Spice (Without Whipped Cream)</a:t>
            </a:r>
          </a:p>
          <a:p>
            <a:r>
              <a:rPr lang="en-US" sz="1600" dirty="0"/>
              <a:t>13. </a:t>
            </a:r>
            <a:r>
              <a:rPr lang="en-US" sz="1600" dirty="0" err="1"/>
              <a:t>TazoÂ</a:t>
            </a:r>
            <a:r>
              <a:rPr lang="en-US" sz="1600" dirty="0"/>
              <a:t>® Tea</a:t>
            </a:r>
          </a:p>
          <a:p>
            <a:r>
              <a:rPr lang="en-US" sz="1600" dirty="0"/>
              <a:t>14. </a:t>
            </a:r>
            <a:r>
              <a:rPr lang="en-US" sz="1600" dirty="0" err="1"/>
              <a:t>TazoÂ</a:t>
            </a:r>
            <a:r>
              <a:rPr lang="en-US" sz="1600" dirty="0"/>
              <a:t>® Chai Tea Latte</a:t>
            </a:r>
          </a:p>
          <a:p>
            <a:r>
              <a:rPr lang="en-US" sz="1600" dirty="0"/>
              <a:t>15. </a:t>
            </a:r>
            <a:r>
              <a:rPr lang="en-US" sz="1600" dirty="0" err="1"/>
              <a:t>TazoÂ</a:t>
            </a:r>
            <a:r>
              <a:rPr lang="en-US" sz="1600" dirty="0"/>
              <a:t>® Full-Leaf Tea Latte</a:t>
            </a:r>
          </a:p>
          <a:p>
            <a:r>
              <a:rPr lang="en-US" sz="1600" dirty="0"/>
              <a:t>16. </a:t>
            </a:r>
            <a:r>
              <a:rPr lang="en-US" sz="1600" dirty="0" err="1"/>
              <a:t>TazoÂ</a:t>
            </a:r>
            <a:r>
              <a:rPr lang="en-US" sz="1600" dirty="0"/>
              <a:t>® Full-Leaf Red Tea Latte (Vanilla Rooibos)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BC33E6-6E68-4EB1-A110-7A474D19B9A7}"/>
              </a:ext>
            </a:extLst>
          </p:cNvPr>
          <p:cNvSpPr txBox="1"/>
          <p:nvPr/>
        </p:nvSpPr>
        <p:spPr>
          <a:xfrm>
            <a:off x="6310648" y="1925088"/>
            <a:ext cx="5666703" cy="329320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17. Iced Brewed Coffee (With Milk &amp; Classic Syrup)</a:t>
            </a:r>
          </a:p>
          <a:p>
            <a:r>
              <a:rPr lang="en-US" sz="1600" dirty="0"/>
              <a:t>18. Shaken Iced </a:t>
            </a:r>
            <a:r>
              <a:rPr lang="en-US" sz="1600" dirty="0" err="1"/>
              <a:t>TazoÂ</a:t>
            </a:r>
            <a:r>
              <a:rPr lang="en-US" sz="1600" dirty="0"/>
              <a:t>® Tea (With Classic Syrup)</a:t>
            </a:r>
          </a:p>
          <a:p>
            <a:r>
              <a:rPr lang="en-US" sz="1600" dirty="0"/>
              <a:t>19. Orange Mango Banana Smoothie</a:t>
            </a:r>
          </a:p>
          <a:p>
            <a:r>
              <a:rPr lang="en-US" sz="1600" dirty="0"/>
              <a:t>20. Banana Chocolate Smoothie</a:t>
            </a:r>
          </a:p>
          <a:p>
            <a:r>
              <a:rPr lang="en-US" sz="1600" dirty="0"/>
              <a:t>21. Strawberry Banana Smoothie</a:t>
            </a:r>
          </a:p>
          <a:p>
            <a:r>
              <a:rPr lang="en-US" sz="1600" dirty="0"/>
              <a:t>22. Coffee</a:t>
            </a:r>
          </a:p>
          <a:p>
            <a:r>
              <a:rPr lang="en-US" sz="1600" dirty="0"/>
              <a:t>23. Mocha (Without Whipped Cream)</a:t>
            </a:r>
          </a:p>
          <a:p>
            <a:r>
              <a:rPr lang="en-US" sz="1600" dirty="0"/>
              <a:t>24. Caramel (Without Whipped Cream)</a:t>
            </a:r>
          </a:p>
          <a:p>
            <a:r>
              <a:rPr lang="en-US" sz="1600" dirty="0"/>
              <a:t>25.Java Chip (Without Whipped Cream)</a:t>
            </a:r>
          </a:p>
          <a:p>
            <a:r>
              <a:rPr lang="en-US" sz="1600" dirty="0"/>
              <a:t>Mocha</a:t>
            </a:r>
          </a:p>
          <a:p>
            <a:r>
              <a:rPr lang="en-US" sz="1600" dirty="0"/>
              <a:t>26. Strawberries &amp; </a:t>
            </a:r>
            <a:r>
              <a:rPr lang="en-US" sz="1600" dirty="0" err="1"/>
              <a:t>CrÃ¨me</a:t>
            </a:r>
            <a:r>
              <a:rPr lang="en-US" sz="1600" dirty="0"/>
              <a:t> (Without Whipped Cream)</a:t>
            </a:r>
          </a:p>
          <a:p>
            <a:r>
              <a:rPr lang="en-US" sz="1600" dirty="0"/>
              <a:t>27. Vanilla Bean (Without Whipped Cream)</a:t>
            </a:r>
          </a:p>
          <a:p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121240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Alur </a:t>
            </a:r>
            <a:r>
              <a:rPr lang="en-US" dirty="0" err="1"/>
              <a:t>Pembuatan</a:t>
            </a:r>
            <a:r>
              <a:rPr lang="en-US" dirty="0"/>
              <a:t> Model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56876089"/>
              </p:ext>
            </p:extLst>
          </p:nvPr>
        </p:nvGraphicFramePr>
        <p:xfrm>
          <a:off x="838200" y="1965008"/>
          <a:ext cx="10199914" cy="3861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170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F842D3F-7E48-4770-82B8-C6211E468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31" y="5602477"/>
            <a:ext cx="3333333" cy="975649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A0654A89-4D4A-4198-AC5E-19F9D134D8DB}"/>
              </a:ext>
            </a:extLst>
          </p:cNvPr>
          <p:cNvSpPr/>
          <p:nvPr/>
        </p:nvSpPr>
        <p:spPr>
          <a:xfrm>
            <a:off x="5936155" y="3536293"/>
            <a:ext cx="388944" cy="381000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AFD35B6-178F-4DEA-ACA3-0AEE52785A5E}"/>
              </a:ext>
            </a:extLst>
          </p:cNvPr>
          <p:cNvSpPr/>
          <p:nvPr/>
        </p:nvSpPr>
        <p:spPr>
          <a:xfrm rot="8805998">
            <a:off x="5936154" y="5677900"/>
            <a:ext cx="388944" cy="381000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93" y="1690688"/>
            <a:ext cx="5428871" cy="369121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771" y="1690688"/>
            <a:ext cx="5069720" cy="488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Alur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Rekomendasi</a:t>
            </a:r>
            <a:endParaRPr 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69399650"/>
              </p:ext>
            </p:extLst>
          </p:nvPr>
        </p:nvGraphicFramePr>
        <p:xfrm>
          <a:off x="966651" y="2364377"/>
          <a:ext cx="10006149" cy="3762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698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4219-FC2D-48CF-B081-E8636BB4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56" y="313610"/>
            <a:ext cx="2214093" cy="1051551"/>
          </a:xfrm>
        </p:spPr>
        <p:txBody>
          <a:bodyPr>
            <a:normAutofit/>
          </a:bodyPr>
          <a:lstStyle/>
          <a:p>
            <a:r>
              <a:rPr lang="en-US" sz="4800" dirty="0"/>
              <a:t>Web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FA03E4B-0DAD-4CCD-93DB-65CE87B6B944}"/>
              </a:ext>
            </a:extLst>
          </p:cNvPr>
          <p:cNvSpPr/>
          <p:nvPr/>
        </p:nvSpPr>
        <p:spPr>
          <a:xfrm>
            <a:off x="4122323" y="3255251"/>
            <a:ext cx="604280" cy="574925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BCC3CD-6829-4324-A2C0-2E3C21E212B6}"/>
              </a:ext>
            </a:extLst>
          </p:cNvPr>
          <p:cNvSpPr txBox="1"/>
          <p:nvPr/>
        </p:nvSpPr>
        <p:spPr>
          <a:xfrm>
            <a:off x="3562734" y="6014434"/>
            <a:ext cx="4958366" cy="46166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hlinkClick r:id="rId2"/>
              </a:rPr>
              <a:t>http://bevier.satyadara.com/</a:t>
            </a:r>
            <a:endParaRPr lang="en-US" sz="2400" b="1" dirty="0"/>
          </a:p>
        </p:txBody>
      </p:sp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9010267" y="2500523"/>
            <a:ext cx="2380543" cy="2763807"/>
          </a:xfrm>
          <a:prstGeom prst="rect">
            <a:avLst/>
          </a:prstGeom>
        </p:spPr>
      </p:pic>
      <p:sp>
        <p:nvSpPr>
          <p:cNvPr id="10" name="Arrow: Right 6">
            <a:extLst>
              <a:ext uri="{FF2B5EF4-FFF2-40B4-BE49-F238E27FC236}">
                <a16:creationId xmlns:a16="http://schemas.microsoft.com/office/drawing/2014/main" id="{CFA03E4B-0DAD-4CCD-93DB-65CE87B6B944}"/>
              </a:ext>
            </a:extLst>
          </p:cNvPr>
          <p:cNvSpPr/>
          <p:nvPr/>
        </p:nvSpPr>
        <p:spPr>
          <a:xfrm>
            <a:off x="8099598" y="3255251"/>
            <a:ext cx="604280" cy="574925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9010269" y="1645919"/>
            <a:ext cx="2380541" cy="554158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 rotWithShape="1">
          <a:blip r:embed="rId5"/>
          <a:srcRect l="1833" t="2486" r="2415" b="5033"/>
          <a:stretch/>
        </p:blipFill>
        <p:spPr bwMode="auto">
          <a:xfrm>
            <a:off x="800370" y="1645919"/>
            <a:ext cx="3095160" cy="36184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/>
          <p:cNvPicPr/>
          <p:nvPr/>
        </p:nvPicPr>
        <p:blipFill>
          <a:blip r:embed="rId6"/>
          <a:stretch>
            <a:fillRect/>
          </a:stretch>
        </p:blipFill>
        <p:spPr>
          <a:xfrm>
            <a:off x="4953396" y="1645919"/>
            <a:ext cx="2839813" cy="372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6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atermark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atermark design slides.potx" id="{155DE50B-7050-4C94-A1E2-D1CB6BE7200C}" vid="{CB226315-F714-4862-AA2D-99A0B670FE32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 design slides</Template>
  <TotalTime>85</TotalTime>
  <Words>462</Words>
  <Application>Microsoft Office PowerPoint</Application>
  <PresentationFormat>Widescreen</PresentationFormat>
  <Paragraphs>80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Gothic</vt:lpstr>
      <vt:lpstr>Times New Roman</vt:lpstr>
      <vt:lpstr>Wingdings</vt:lpstr>
      <vt:lpstr>Watermark Design Template</vt:lpstr>
      <vt:lpstr>BEVIER(Beverage Classifier) Machine Learning</vt:lpstr>
      <vt:lpstr>Latar Belakang</vt:lpstr>
      <vt:lpstr>Alur Pembangunan</vt:lpstr>
      <vt:lpstr>DATASET</vt:lpstr>
      <vt:lpstr>DATASET(2)</vt:lpstr>
      <vt:lpstr>Alur Pembuatan Model</vt:lpstr>
      <vt:lpstr>Model</vt:lpstr>
      <vt:lpstr>Alur Pembuatan Sistem Rekomendasi</vt:lpstr>
      <vt:lpstr>Web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BEVIER(Beverage Classifier) Machine Learning</dc:title>
  <dc:creator>Verryanto Paulus</dc:creator>
  <cp:lastModifiedBy>Yohanes Dwiki Witman Gusti Made</cp:lastModifiedBy>
  <cp:revision>13</cp:revision>
  <dcterms:created xsi:type="dcterms:W3CDTF">2018-05-24T08:08:24Z</dcterms:created>
  <dcterms:modified xsi:type="dcterms:W3CDTF">2018-05-28T02:50:21Z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74068000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