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Fira Sans Black"/>
      <p:bold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
      <p:font typeface="Fira Sans Medium"/>
      <p:regular r:id="rId30"/>
      <p:bold r:id="rId31"/>
      <p:italic r:id="rId32"/>
      <p:boldItalic r:id="rId33"/>
    </p:embeddedFont>
    <p:embeddedFont>
      <p:font typeface="Fira Sans"/>
      <p:regular r:id="rId34"/>
      <p:bold r:id="rId35"/>
      <p:italic r:id="rId36"/>
      <p:boldItalic r:id="rId37"/>
    </p:embeddedFont>
    <p:embeddedFont>
      <p:font typeface="Josefin Sans"/>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FFEC63-AEDE-449C-AE48-4615FB7A2826}">
  <a:tblStyle styleId="{1EFFEC63-AEDE-449C-AE48-4615FB7A28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ans-italic.fntdata"/><Relationship Id="rId20" Type="http://schemas.openxmlformats.org/officeDocument/2006/relationships/font" Target="fonts/FiraSansBlack-bold.fntdata"/><Relationship Id="rId42" Type="http://schemas.openxmlformats.org/officeDocument/2006/relationships/font" Target="fonts/RobotoMono-regular.fntdata"/><Relationship Id="rId41" Type="http://schemas.openxmlformats.org/officeDocument/2006/relationships/font" Target="fonts/JosefinSans-boldItalic.fntdata"/><Relationship Id="rId22" Type="http://schemas.openxmlformats.org/officeDocument/2006/relationships/font" Target="fonts/Roboto-regular.fntdata"/><Relationship Id="rId44" Type="http://schemas.openxmlformats.org/officeDocument/2006/relationships/font" Target="fonts/RobotoMono-italic.fntdata"/><Relationship Id="rId21" Type="http://schemas.openxmlformats.org/officeDocument/2006/relationships/font" Target="fonts/FiraSansBlack-boldItalic.fntdata"/><Relationship Id="rId43" Type="http://schemas.openxmlformats.org/officeDocument/2006/relationships/font" Target="fonts/RobotoMono-bold.fntdata"/><Relationship Id="rId24" Type="http://schemas.openxmlformats.org/officeDocument/2006/relationships/font" Target="fonts/Roboto-italic.fntdata"/><Relationship Id="rId23" Type="http://schemas.openxmlformats.org/officeDocument/2006/relationships/font" Target="fonts/Roboto-bold.fntdata"/><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Medium-bold.fntdata"/><Relationship Id="rId30" Type="http://schemas.openxmlformats.org/officeDocument/2006/relationships/font" Target="fonts/FiraSansMedium-regular.fntdata"/><Relationship Id="rId11" Type="http://schemas.openxmlformats.org/officeDocument/2006/relationships/slide" Target="slides/slide6.xml"/><Relationship Id="rId33" Type="http://schemas.openxmlformats.org/officeDocument/2006/relationships/font" Target="fonts/FiraSansMedium-boldItalic.fntdata"/><Relationship Id="rId10" Type="http://schemas.openxmlformats.org/officeDocument/2006/relationships/slide" Target="slides/slide5.xml"/><Relationship Id="rId32" Type="http://schemas.openxmlformats.org/officeDocument/2006/relationships/font" Target="fonts/FiraSansMedium-italic.fntdata"/><Relationship Id="rId13" Type="http://schemas.openxmlformats.org/officeDocument/2006/relationships/slide" Target="slides/slide8.xml"/><Relationship Id="rId35" Type="http://schemas.openxmlformats.org/officeDocument/2006/relationships/font" Target="fonts/FiraSans-bold.fntdata"/><Relationship Id="rId12" Type="http://schemas.openxmlformats.org/officeDocument/2006/relationships/slide" Target="slides/slide7.xml"/><Relationship Id="rId34" Type="http://schemas.openxmlformats.org/officeDocument/2006/relationships/font" Target="fonts/FiraSans-regular.fntdata"/><Relationship Id="rId15" Type="http://schemas.openxmlformats.org/officeDocument/2006/relationships/slide" Target="slides/slide10.xml"/><Relationship Id="rId37" Type="http://schemas.openxmlformats.org/officeDocument/2006/relationships/font" Target="fonts/FiraSans-boldItalic.fntdata"/><Relationship Id="rId14" Type="http://schemas.openxmlformats.org/officeDocument/2006/relationships/slide" Target="slides/slide9.xml"/><Relationship Id="rId36" Type="http://schemas.openxmlformats.org/officeDocument/2006/relationships/font" Target="fonts/FiraSans-italic.fntdata"/><Relationship Id="rId17" Type="http://schemas.openxmlformats.org/officeDocument/2006/relationships/slide" Target="slides/slide12.xml"/><Relationship Id="rId39" Type="http://schemas.openxmlformats.org/officeDocument/2006/relationships/font" Target="fonts/JosefinSans-bold.fntdata"/><Relationship Id="rId16" Type="http://schemas.openxmlformats.org/officeDocument/2006/relationships/slide" Target="slides/slide11.xml"/><Relationship Id="rId38" Type="http://schemas.openxmlformats.org/officeDocument/2006/relationships/font" Target="fonts/Josefi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1b20e0a0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1b20e0a0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845834807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845834807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5668db676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5668db676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668db676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5668db676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845834807_1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845834807_1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668db6760_0_2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668db6760_0_2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10d7305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10d7305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84583480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84583480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668db67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668db67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668db676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668db676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668db67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668db67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668db67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668db67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8458348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8458348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None/>
              <a:defRPr sz="2200"/>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Fira Sans"/>
              <a:buNone/>
              <a:defRPr b="1">
                <a:latin typeface="Fira Sans"/>
                <a:ea typeface="Fira Sans"/>
                <a:cs typeface="Fira Sans"/>
                <a:sym typeface="Fira Sans"/>
              </a:defRPr>
            </a:lvl1pPr>
            <a:lvl2pPr lvl="1" rtl="0" algn="ctr">
              <a:spcBef>
                <a:spcPts val="0"/>
              </a:spcBef>
              <a:spcAft>
                <a:spcPts val="0"/>
              </a:spcAft>
              <a:buSzPts val="2800"/>
              <a:buFont typeface="Fira Sans"/>
              <a:buNone/>
              <a:defRPr b="1">
                <a:latin typeface="Fira Sans"/>
                <a:ea typeface="Fira Sans"/>
                <a:cs typeface="Fira Sans"/>
                <a:sym typeface="Fira Sans"/>
              </a:defRPr>
            </a:lvl2pPr>
            <a:lvl3pPr lvl="2" rtl="0" algn="ctr">
              <a:spcBef>
                <a:spcPts val="0"/>
              </a:spcBef>
              <a:spcAft>
                <a:spcPts val="0"/>
              </a:spcAft>
              <a:buSzPts val="2800"/>
              <a:buFont typeface="Fira Sans"/>
              <a:buNone/>
              <a:defRPr b="1">
                <a:latin typeface="Fira Sans"/>
                <a:ea typeface="Fira Sans"/>
                <a:cs typeface="Fira Sans"/>
                <a:sym typeface="Fira Sans"/>
              </a:defRPr>
            </a:lvl3pPr>
            <a:lvl4pPr lvl="3" rtl="0" algn="ctr">
              <a:spcBef>
                <a:spcPts val="0"/>
              </a:spcBef>
              <a:spcAft>
                <a:spcPts val="0"/>
              </a:spcAft>
              <a:buSzPts val="2800"/>
              <a:buFont typeface="Fira Sans"/>
              <a:buNone/>
              <a:defRPr b="1">
                <a:latin typeface="Fira Sans"/>
                <a:ea typeface="Fira Sans"/>
                <a:cs typeface="Fira Sans"/>
                <a:sym typeface="Fira Sans"/>
              </a:defRPr>
            </a:lvl4pPr>
            <a:lvl5pPr lvl="4" rtl="0" algn="ctr">
              <a:spcBef>
                <a:spcPts val="0"/>
              </a:spcBef>
              <a:spcAft>
                <a:spcPts val="0"/>
              </a:spcAft>
              <a:buSzPts val="2800"/>
              <a:buFont typeface="Fira Sans"/>
              <a:buNone/>
              <a:defRPr b="1">
                <a:latin typeface="Fira Sans"/>
                <a:ea typeface="Fira Sans"/>
                <a:cs typeface="Fira Sans"/>
                <a:sym typeface="Fira Sans"/>
              </a:defRPr>
            </a:lvl5pPr>
            <a:lvl6pPr lvl="5" rtl="0" algn="ctr">
              <a:spcBef>
                <a:spcPts val="0"/>
              </a:spcBef>
              <a:spcAft>
                <a:spcPts val="0"/>
              </a:spcAft>
              <a:buSzPts val="2800"/>
              <a:buFont typeface="Fira Sans"/>
              <a:buNone/>
              <a:defRPr b="1">
                <a:latin typeface="Fira Sans"/>
                <a:ea typeface="Fira Sans"/>
                <a:cs typeface="Fira Sans"/>
                <a:sym typeface="Fira Sans"/>
              </a:defRPr>
            </a:lvl6pPr>
            <a:lvl7pPr lvl="6" rtl="0" algn="ctr">
              <a:spcBef>
                <a:spcPts val="0"/>
              </a:spcBef>
              <a:spcAft>
                <a:spcPts val="0"/>
              </a:spcAft>
              <a:buSzPts val="2800"/>
              <a:buFont typeface="Fira Sans"/>
              <a:buNone/>
              <a:defRPr b="1">
                <a:latin typeface="Fira Sans"/>
                <a:ea typeface="Fira Sans"/>
                <a:cs typeface="Fira Sans"/>
                <a:sym typeface="Fira Sans"/>
              </a:defRPr>
            </a:lvl7pPr>
            <a:lvl8pPr lvl="7" rtl="0" algn="ctr">
              <a:spcBef>
                <a:spcPts val="0"/>
              </a:spcBef>
              <a:spcAft>
                <a:spcPts val="0"/>
              </a:spcAft>
              <a:buSzPts val="2800"/>
              <a:buFont typeface="Fira Sans"/>
              <a:buNone/>
              <a:defRPr b="1">
                <a:latin typeface="Fira Sans"/>
                <a:ea typeface="Fira Sans"/>
                <a:cs typeface="Fira Sans"/>
                <a:sym typeface="Fira Sans"/>
              </a:defRPr>
            </a:lvl8pPr>
            <a:lvl9pPr lvl="8" rtl="0"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indent="-317500" lvl="1" marL="9144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indent="-317500" lvl="2" marL="13716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indent="-317500" lvl="3" marL="18288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indent="-317500" lvl="4" marL="22860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indent="-317500" lvl="5" marL="27432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indent="-317500" lvl="6" marL="32004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indent="-317500" lvl="7" marL="3657600" rtl="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indent="-317500" lvl="8" marL="4114800" rtl="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medium.com/@yohanesdwikiwitman" TargetMode="External"/><Relationship Id="rId4" Type="http://schemas.openxmlformats.org/officeDocument/2006/relationships/hyperlink" Target="https://www.linkedin.com/in/dwiki-witman-3084241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3"/>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Malicious &amp; Malign Website Detection with Ensemble Model</a:t>
            </a:r>
            <a:endParaRPr sz="3000"/>
          </a:p>
        </p:txBody>
      </p:sp>
      <p:sp>
        <p:nvSpPr>
          <p:cNvPr id="51" name="Google Shape;51;p13"/>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Dwiki Witman</a:t>
            </a:r>
            <a:endParaRPr/>
          </a:p>
        </p:txBody>
      </p:sp>
      <p:grpSp>
        <p:nvGrpSpPr>
          <p:cNvPr id="52" name="Google Shape;52;p13"/>
          <p:cNvGrpSpPr/>
          <p:nvPr/>
        </p:nvGrpSpPr>
        <p:grpSpPr>
          <a:xfrm>
            <a:off x="-994111" y="895336"/>
            <a:ext cx="4707895" cy="6472387"/>
            <a:chOff x="-1006072" y="1271750"/>
            <a:chExt cx="4357952" cy="5991287"/>
          </a:xfrm>
        </p:grpSpPr>
        <p:sp>
          <p:nvSpPr>
            <p:cNvPr id="53" name="Google Shape;53;p13"/>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445166" y="3074374"/>
              <a:ext cx="10704" cy="53317"/>
            </a:xfrm>
            <a:custGeom>
              <a:rect b="b" l="l" r="r" t="t"/>
              <a:pathLst>
                <a:path extrusionOk="0" fill="none" h="1310" w="263">
                  <a:moveTo>
                    <a:pt x="1" y="0"/>
                  </a:moveTo>
                  <a:lnTo>
                    <a:pt x="263" y="1310"/>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043946" y="2952235"/>
              <a:ext cx="11640" cy="45625"/>
            </a:xfrm>
            <a:custGeom>
              <a:rect b="b" l="l" r="r" t="t"/>
              <a:pathLst>
                <a:path extrusionOk="0" fill="none" h="1121" w="286">
                  <a:moveTo>
                    <a:pt x="286" y="1120"/>
                  </a:moveTo>
                  <a:lnTo>
                    <a:pt x="0" y="1"/>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2"/>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sp>
        <p:nvSpPr>
          <p:cNvPr id="409" name="Google Shape;409;p22"/>
          <p:cNvSpPr txBox="1"/>
          <p:nvPr/>
        </p:nvSpPr>
        <p:spPr>
          <a:xfrm>
            <a:off x="663750" y="1581563"/>
            <a:ext cx="1968600" cy="46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Fira Sans"/>
                <a:ea typeface="Fira Sans"/>
                <a:cs typeface="Fira Sans"/>
                <a:sym typeface="Fira Sans"/>
              </a:rPr>
              <a:t>XGBoost</a:t>
            </a:r>
            <a:endParaRPr b="1">
              <a:solidFill>
                <a:srgbClr val="000000"/>
              </a:solidFill>
              <a:latin typeface="Fira Sans"/>
              <a:ea typeface="Fira Sans"/>
              <a:cs typeface="Fira Sans"/>
              <a:sym typeface="Fira Sans"/>
            </a:endParaRPr>
          </a:p>
        </p:txBody>
      </p:sp>
      <p:sp>
        <p:nvSpPr>
          <p:cNvPr id="410" name="Google Shape;410;p22"/>
          <p:cNvSpPr txBox="1"/>
          <p:nvPr/>
        </p:nvSpPr>
        <p:spPr>
          <a:xfrm>
            <a:off x="6468800" y="1480538"/>
            <a:ext cx="1912500" cy="46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Fira Sans"/>
                <a:ea typeface="Fira Sans"/>
                <a:cs typeface="Fira Sans"/>
                <a:sym typeface="Fira Sans"/>
              </a:rPr>
              <a:t>CatBoost</a:t>
            </a:r>
            <a:endParaRPr b="1">
              <a:solidFill>
                <a:srgbClr val="FFFFFF"/>
              </a:solidFill>
              <a:latin typeface="Fira Sans"/>
              <a:ea typeface="Fira Sans"/>
              <a:cs typeface="Fira Sans"/>
              <a:sym typeface="Fira Sans"/>
            </a:endParaRPr>
          </a:p>
        </p:txBody>
      </p:sp>
      <p:sp>
        <p:nvSpPr>
          <p:cNvPr id="411" name="Google Shape;411;p22"/>
          <p:cNvSpPr txBox="1"/>
          <p:nvPr/>
        </p:nvSpPr>
        <p:spPr>
          <a:xfrm>
            <a:off x="6094700" y="2079813"/>
            <a:ext cx="2286600" cy="95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200">
                <a:latin typeface="Fira Sans"/>
                <a:ea typeface="Fira Sans"/>
                <a:cs typeface="Fira Sans"/>
                <a:sym typeface="Fira Sans"/>
              </a:rPr>
              <a:t>CatBoost is an open-source gradient boosting framework that is specifically designed to handle categorical variables.</a:t>
            </a:r>
            <a:endParaRPr sz="1200">
              <a:latin typeface="Fira Sans"/>
              <a:ea typeface="Fira Sans"/>
              <a:cs typeface="Fira Sans"/>
              <a:sym typeface="Fira Sans"/>
            </a:endParaRPr>
          </a:p>
        </p:txBody>
      </p:sp>
      <p:sp>
        <p:nvSpPr>
          <p:cNvPr id="412" name="Google Shape;412;p22"/>
          <p:cNvSpPr txBox="1"/>
          <p:nvPr/>
        </p:nvSpPr>
        <p:spPr>
          <a:xfrm>
            <a:off x="663750" y="2180838"/>
            <a:ext cx="2286600" cy="8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Fira Sans"/>
                <a:ea typeface="Fira Sans"/>
                <a:cs typeface="Fira Sans"/>
                <a:sym typeface="Fira Sans"/>
              </a:rPr>
              <a:t>XGBoost combines the power of gradient boosting algorithms with a range of advanced features, including regularization techniques, parallel processing, and tree pruning.</a:t>
            </a:r>
            <a:endParaRPr sz="1200">
              <a:solidFill>
                <a:srgbClr val="000000"/>
              </a:solidFill>
              <a:latin typeface="Fira Sans"/>
              <a:ea typeface="Fira Sans"/>
              <a:cs typeface="Fira Sans"/>
              <a:sym typeface="Fira Sans"/>
            </a:endParaRPr>
          </a:p>
        </p:txBody>
      </p:sp>
      <p:cxnSp>
        <p:nvCxnSpPr>
          <p:cNvPr id="413" name="Google Shape;413;p22"/>
          <p:cNvCxnSpPr/>
          <p:nvPr/>
        </p:nvCxnSpPr>
        <p:spPr>
          <a:xfrm>
            <a:off x="670500" y="1480550"/>
            <a:ext cx="2343600" cy="0"/>
          </a:xfrm>
          <a:prstGeom prst="straightConnector1">
            <a:avLst/>
          </a:prstGeom>
          <a:noFill/>
          <a:ln cap="flat" cmpd="sng" w="19050">
            <a:solidFill>
              <a:schemeClr val="accent6"/>
            </a:solidFill>
            <a:prstDash val="solid"/>
            <a:round/>
            <a:headEnd len="med" w="med" type="none"/>
            <a:tailEnd len="med" w="med" type="triangle"/>
          </a:ln>
        </p:spPr>
      </p:cxnSp>
      <p:cxnSp>
        <p:nvCxnSpPr>
          <p:cNvPr id="414" name="Google Shape;414;p22"/>
          <p:cNvCxnSpPr/>
          <p:nvPr/>
        </p:nvCxnSpPr>
        <p:spPr>
          <a:xfrm rot="10800000">
            <a:off x="6037700" y="2998250"/>
            <a:ext cx="2343600" cy="0"/>
          </a:xfrm>
          <a:prstGeom prst="straightConnector1">
            <a:avLst/>
          </a:prstGeom>
          <a:noFill/>
          <a:ln cap="flat" cmpd="sng" w="19050">
            <a:solidFill>
              <a:schemeClr val="accent3"/>
            </a:solidFill>
            <a:prstDash val="solid"/>
            <a:round/>
            <a:headEnd len="med" w="med" type="none"/>
            <a:tailEnd len="med" w="med" type="triangle"/>
          </a:ln>
        </p:spPr>
      </p:cxnSp>
      <p:grpSp>
        <p:nvGrpSpPr>
          <p:cNvPr id="415" name="Google Shape;415;p22"/>
          <p:cNvGrpSpPr/>
          <p:nvPr/>
        </p:nvGrpSpPr>
        <p:grpSpPr>
          <a:xfrm>
            <a:off x="3171224" y="964325"/>
            <a:ext cx="2702612" cy="2701725"/>
            <a:chOff x="7222294" y="1276337"/>
            <a:chExt cx="1464513" cy="1464112"/>
          </a:xfrm>
        </p:grpSpPr>
        <p:sp>
          <p:nvSpPr>
            <p:cNvPr id="416" name="Google Shape;416;p22"/>
            <p:cNvSpPr/>
            <p:nvPr/>
          </p:nvSpPr>
          <p:spPr>
            <a:xfrm>
              <a:off x="7222294" y="1276337"/>
              <a:ext cx="1464513" cy="1464112"/>
            </a:xfrm>
            <a:custGeom>
              <a:rect b="b" l="l" r="r" t="t"/>
              <a:pathLst>
                <a:path extrusionOk="0" h="43816" w="43828">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260488" y="1364887"/>
              <a:ext cx="1337602" cy="1286845"/>
            </a:xfrm>
            <a:custGeom>
              <a:rect b="b" l="l" r="r" t="t"/>
              <a:pathLst>
                <a:path extrusionOk="0" h="38511" w="40030">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7900652" y="2092331"/>
              <a:ext cx="117788" cy="334618"/>
            </a:xfrm>
            <a:custGeom>
              <a:rect b="b" l="l" r="r" t="t"/>
              <a:pathLst>
                <a:path extrusionOk="0" h="10014" w="3525">
                  <a:moveTo>
                    <a:pt x="631" y="0"/>
                  </a:moveTo>
                  <a:lnTo>
                    <a:pt x="0" y="10014"/>
                  </a:lnTo>
                  <a:lnTo>
                    <a:pt x="3524" y="10014"/>
                  </a:lnTo>
                  <a:lnTo>
                    <a:pt x="28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493257" y="1683733"/>
              <a:ext cx="932980" cy="646146"/>
            </a:xfrm>
            <a:custGeom>
              <a:rect b="b" l="l" r="r" t="t"/>
              <a:pathLst>
                <a:path extrusionOk="0" h="19337" w="27921">
                  <a:moveTo>
                    <a:pt x="429" y="1"/>
                  </a:moveTo>
                  <a:cubicBezTo>
                    <a:pt x="191" y="1"/>
                    <a:pt x="0" y="191"/>
                    <a:pt x="0" y="429"/>
                  </a:cubicBezTo>
                  <a:lnTo>
                    <a:pt x="0" y="18908"/>
                  </a:lnTo>
                  <a:cubicBezTo>
                    <a:pt x="0" y="19146"/>
                    <a:pt x="191" y="19336"/>
                    <a:pt x="429" y="19336"/>
                  </a:cubicBezTo>
                  <a:lnTo>
                    <a:pt x="27480" y="19336"/>
                  </a:lnTo>
                  <a:cubicBezTo>
                    <a:pt x="27718" y="19336"/>
                    <a:pt x="27920" y="19146"/>
                    <a:pt x="27920" y="18908"/>
                  </a:cubicBezTo>
                  <a:lnTo>
                    <a:pt x="27920" y="429"/>
                  </a:lnTo>
                  <a:cubicBezTo>
                    <a:pt x="27920" y="191"/>
                    <a:pt x="27718" y="1"/>
                    <a:pt x="27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27474" y="1719152"/>
              <a:ext cx="864145" cy="517632"/>
            </a:xfrm>
            <a:custGeom>
              <a:rect b="b" l="l" r="r" t="t"/>
              <a:pathLst>
                <a:path extrusionOk="0" h="15491" w="25861">
                  <a:moveTo>
                    <a:pt x="191" y="0"/>
                  </a:moveTo>
                  <a:cubicBezTo>
                    <a:pt x="83" y="0"/>
                    <a:pt x="0" y="72"/>
                    <a:pt x="0" y="179"/>
                  </a:cubicBezTo>
                  <a:lnTo>
                    <a:pt x="0" y="15312"/>
                  </a:lnTo>
                  <a:cubicBezTo>
                    <a:pt x="0" y="15407"/>
                    <a:pt x="83" y="15490"/>
                    <a:pt x="191" y="15490"/>
                  </a:cubicBezTo>
                  <a:lnTo>
                    <a:pt x="25670" y="15490"/>
                  </a:lnTo>
                  <a:cubicBezTo>
                    <a:pt x="25777" y="15490"/>
                    <a:pt x="25860" y="15407"/>
                    <a:pt x="25860" y="15312"/>
                  </a:cubicBezTo>
                  <a:lnTo>
                    <a:pt x="25860" y="179"/>
                  </a:lnTo>
                  <a:cubicBezTo>
                    <a:pt x="25860" y="72"/>
                    <a:pt x="25777" y="0"/>
                    <a:pt x="25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650407" y="2403057"/>
              <a:ext cx="618278" cy="23892"/>
            </a:xfrm>
            <a:custGeom>
              <a:rect b="b" l="l" r="r" t="t"/>
              <a:pathLst>
                <a:path extrusionOk="0" h="715" w="18503">
                  <a:moveTo>
                    <a:pt x="274" y="0"/>
                  </a:moveTo>
                  <a:cubicBezTo>
                    <a:pt x="119" y="0"/>
                    <a:pt x="0" y="131"/>
                    <a:pt x="0" y="274"/>
                  </a:cubicBezTo>
                  <a:lnTo>
                    <a:pt x="0" y="441"/>
                  </a:lnTo>
                  <a:cubicBezTo>
                    <a:pt x="0" y="595"/>
                    <a:pt x="119" y="715"/>
                    <a:pt x="274" y="715"/>
                  </a:cubicBezTo>
                  <a:lnTo>
                    <a:pt x="18229" y="715"/>
                  </a:lnTo>
                  <a:cubicBezTo>
                    <a:pt x="18383" y="715"/>
                    <a:pt x="18502" y="595"/>
                    <a:pt x="18502" y="441"/>
                  </a:cubicBezTo>
                  <a:lnTo>
                    <a:pt x="18502" y="274"/>
                  </a:lnTo>
                  <a:cubicBezTo>
                    <a:pt x="18502" y="131"/>
                    <a:pt x="18383" y="0"/>
                    <a:pt x="18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939614" y="2268963"/>
              <a:ext cx="35052" cy="29806"/>
            </a:xfrm>
            <a:custGeom>
              <a:rect b="b" l="l" r="r" t="t"/>
              <a:pathLst>
                <a:path extrusionOk="0" h="892" w="1049">
                  <a:moveTo>
                    <a:pt x="608" y="1"/>
                  </a:moveTo>
                  <a:cubicBezTo>
                    <a:pt x="203" y="1"/>
                    <a:pt x="1" y="477"/>
                    <a:pt x="287" y="763"/>
                  </a:cubicBezTo>
                  <a:cubicBezTo>
                    <a:pt x="379" y="851"/>
                    <a:pt x="491" y="891"/>
                    <a:pt x="601" y="891"/>
                  </a:cubicBezTo>
                  <a:cubicBezTo>
                    <a:pt x="830" y="891"/>
                    <a:pt x="1049" y="715"/>
                    <a:pt x="1049" y="441"/>
                  </a:cubicBezTo>
                  <a:cubicBezTo>
                    <a:pt x="1049" y="203"/>
                    <a:pt x="846" y="1"/>
                    <a:pt x="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773742" y="1927629"/>
              <a:ext cx="371608" cy="34250"/>
            </a:xfrm>
            <a:custGeom>
              <a:rect b="b" l="l" r="r" t="t"/>
              <a:pathLst>
                <a:path extrusionOk="0" h="1025" w="11121">
                  <a:moveTo>
                    <a:pt x="512" y="0"/>
                  </a:moveTo>
                  <a:cubicBezTo>
                    <a:pt x="226" y="0"/>
                    <a:pt x="0" y="226"/>
                    <a:pt x="0" y="512"/>
                  </a:cubicBezTo>
                  <a:cubicBezTo>
                    <a:pt x="0" y="786"/>
                    <a:pt x="226" y="1024"/>
                    <a:pt x="512" y="1024"/>
                  </a:cubicBezTo>
                  <a:lnTo>
                    <a:pt x="10620" y="1024"/>
                  </a:lnTo>
                  <a:cubicBezTo>
                    <a:pt x="10894" y="1024"/>
                    <a:pt x="11120" y="786"/>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773742" y="1983331"/>
              <a:ext cx="371608" cy="34217"/>
            </a:xfrm>
            <a:custGeom>
              <a:rect b="b" l="l" r="r" t="t"/>
              <a:pathLst>
                <a:path extrusionOk="0" h="1024" w="11121">
                  <a:moveTo>
                    <a:pt x="512" y="0"/>
                  </a:moveTo>
                  <a:cubicBezTo>
                    <a:pt x="226" y="0"/>
                    <a:pt x="0" y="226"/>
                    <a:pt x="0" y="512"/>
                  </a:cubicBezTo>
                  <a:cubicBezTo>
                    <a:pt x="0" y="798"/>
                    <a:pt x="226" y="1024"/>
                    <a:pt x="512" y="1024"/>
                  </a:cubicBezTo>
                  <a:lnTo>
                    <a:pt x="10620" y="1024"/>
                  </a:lnTo>
                  <a:cubicBezTo>
                    <a:pt x="10894" y="1024"/>
                    <a:pt x="11120" y="798"/>
                    <a:pt x="11120" y="512"/>
                  </a:cubicBezTo>
                  <a:cubicBezTo>
                    <a:pt x="11120" y="226"/>
                    <a:pt x="10894" y="0"/>
                    <a:pt x="106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795194" y="1995261"/>
              <a:ext cx="9991" cy="9958"/>
            </a:xfrm>
            <a:custGeom>
              <a:rect b="b" l="l" r="r" t="t"/>
              <a:pathLst>
                <a:path extrusionOk="0" h="298" w="299">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7816680"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7837765"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858850" y="1996063"/>
              <a:ext cx="9991" cy="9557"/>
            </a:xfrm>
            <a:custGeom>
              <a:rect b="b" l="l" r="r" t="t"/>
              <a:pathLst>
                <a:path extrusionOk="0" h="286" w="299">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880336" y="1996063"/>
              <a:ext cx="9590" cy="9557"/>
            </a:xfrm>
            <a:custGeom>
              <a:rect b="b" l="l" r="r" t="t"/>
              <a:pathLst>
                <a:path extrusionOk="0" h="286" w="287">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916157" y="2036227"/>
              <a:ext cx="86779" cy="59312"/>
            </a:xfrm>
            <a:custGeom>
              <a:rect b="b" l="l" r="r" t="t"/>
              <a:pathLst>
                <a:path extrusionOk="0" h="1775" w="2597">
                  <a:moveTo>
                    <a:pt x="1298" y="1"/>
                  </a:moveTo>
                  <a:cubicBezTo>
                    <a:pt x="584" y="1"/>
                    <a:pt x="0" y="572"/>
                    <a:pt x="0" y="1298"/>
                  </a:cubicBezTo>
                  <a:lnTo>
                    <a:pt x="0" y="1775"/>
                  </a:lnTo>
                  <a:lnTo>
                    <a:pt x="441" y="1775"/>
                  </a:lnTo>
                  <a:lnTo>
                    <a:pt x="441" y="1298"/>
                  </a:lnTo>
                  <a:cubicBezTo>
                    <a:pt x="441" y="822"/>
                    <a:pt x="822" y="429"/>
                    <a:pt x="1298" y="429"/>
                  </a:cubicBezTo>
                  <a:cubicBezTo>
                    <a:pt x="1775" y="429"/>
                    <a:pt x="2156" y="822"/>
                    <a:pt x="2167" y="1298"/>
                  </a:cubicBezTo>
                  <a:lnTo>
                    <a:pt x="2167" y="1775"/>
                  </a:lnTo>
                  <a:lnTo>
                    <a:pt x="2596" y="1775"/>
                  </a:lnTo>
                  <a:lnTo>
                    <a:pt x="2596" y="1298"/>
                  </a:lnTo>
                  <a:cubicBezTo>
                    <a:pt x="2596" y="572"/>
                    <a:pt x="2013" y="1"/>
                    <a:pt x="12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900652" y="2095506"/>
              <a:ext cx="117788" cy="86378"/>
            </a:xfrm>
            <a:custGeom>
              <a:rect b="b" l="l" r="r" t="t"/>
              <a:pathLst>
                <a:path extrusionOk="0" h="2585" w="3525">
                  <a:moveTo>
                    <a:pt x="393" y="1"/>
                  </a:moveTo>
                  <a:cubicBezTo>
                    <a:pt x="179" y="1"/>
                    <a:pt x="0" y="179"/>
                    <a:pt x="0" y="405"/>
                  </a:cubicBezTo>
                  <a:lnTo>
                    <a:pt x="0" y="2191"/>
                  </a:lnTo>
                  <a:cubicBezTo>
                    <a:pt x="0" y="2418"/>
                    <a:pt x="179" y="2584"/>
                    <a:pt x="393" y="2584"/>
                  </a:cubicBezTo>
                  <a:lnTo>
                    <a:pt x="3131" y="2584"/>
                  </a:lnTo>
                  <a:cubicBezTo>
                    <a:pt x="3346" y="2584"/>
                    <a:pt x="3524" y="2418"/>
                    <a:pt x="3524" y="2191"/>
                  </a:cubicBezTo>
                  <a:lnTo>
                    <a:pt x="3524" y="405"/>
                  </a:lnTo>
                  <a:cubicBezTo>
                    <a:pt x="3524" y="179"/>
                    <a:pt x="3346" y="1"/>
                    <a:pt x="3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949171" y="2120567"/>
              <a:ext cx="20717" cy="20717"/>
            </a:xfrm>
            <a:custGeom>
              <a:rect b="b" l="l" r="r" t="t"/>
              <a:pathLst>
                <a:path extrusionOk="0" h="620" w="620">
                  <a:moveTo>
                    <a:pt x="310" y="1"/>
                  </a:moveTo>
                  <a:cubicBezTo>
                    <a:pt x="144" y="1"/>
                    <a:pt x="1" y="144"/>
                    <a:pt x="1" y="310"/>
                  </a:cubicBezTo>
                  <a:cubicBezTo>
                    <a:pt x="1" y="489"/>
                    <a:pt x="144" y="620"/>
                    <a:pt x="310" y="620"/>
                  </a:cubicBezTo>
                  <a:cubicBezTo>
                    <a:pt x="489" y="620"/>
                    <a:pt x="620" y="489"/>
                    <a:pt x="620" y="310"/>
                  </a:cubicBezTo>
                  <a:cubicBezTo>
                    <a:pt x="620" y="144"/>
                    <a:pt x="489" y="1"/>
                    <a:pt x="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948770" y="2134501"/>
              <a:ext cx="21920" cy="25496"/>
            </a:xfrm>
            <a:custGeom>
              <a:rect b="b" l="l" r="r" t="t"/>
              <a:pathLst>
                <a:path extrusionOk="0" h="763" w="656">
                  <a:moveTo>
                    <a:pt x="275" y="0"/>
                  </a:moveTo>
                  <a:lnTo>
                    <a:pt x="1" y="762"/>
                  </a:lnTo>
                  <a:lnTo>
                    <a:pt x="656" y="762"/>
                  </a:lnTo>
                  <a:lnTo>
                    <a:pt x="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879166" y="1746987"/>
              <a:ext cx="161161" cy="161161"/>
            </a:xfrm>
            <a:custGeom>
              <a:rect b="b" l="l" r="r" t="t"/>
              <a:pathLst>
                <a:path extrusionOk="0" h="4823" w="4823">
                  <a:moveTo>
                    <a:pt x="2405" y="1"/>
                  </a:moveTo>
                  <a:cubicBezTo>
                    <a:pt x="1072" y="1"/>
                    <a:pt x="0" y="1084"/>
                    <a:pt x="0" y="2418"/>
                  </a:cubicBezTo>
                  <a:cubicBezTo>
                    <a:pt x="0" y="3739"/>
                    <a:pt x="1072" y="4823"/>
                    <a:pt x="2405" y="4823"/>
                  </a:cubicBezTo>
                  <a:cubicBezTo>
                    <a:pt x="3739" y="4823"/>
                    <a:pt x="4822" y="3739"/>
                    <a:pt x="4822" y="2418"/>
                  </a:cubicBezTo>
                  <a:cubicBezTo>
                    <a:pt x="4822" y="1084"/>
                    <a:pt x="3739" y="1"/>
                    <a:pt x="2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01543" y="1627228"/>
              <a:ext cx="358911" cy="234774"/>
            </a:xfrm>
            <a:custGeom>
              <a:rect b="b" l="l" r="r" t="t"/>
              <a:pathLst>
                <a:path extrusionOk="0" h="7026" w="10741">
                  <a:moveTo>
                    <a:pt x="167" y="1"/>
                  </a:moveTo>
                  <a:cubicBezTo>
                    <a:pt x="72" y="1"/>
                    <a:pt x="1" y="72"/>
                    <a:pt x="1" y="168"/>
                  </a:cubicBezTo>
                  <a:lnTo>
                    <a:pt x="1" y="6859"/>
                  </a:lnTo>
                  <a:cubicBezTo>
                    <a:pt x="1" y="6954"/>
                    <a:pt x="72" y="7026"/>
                    <a:pt x="167" y="7026"/>
                  </a:cubicBezTo>
                  <a:lnTo>
                    <a:pt x="10574" y="7026"/>
                  </a:lnTo>
                  <a:cubicBezTo>
                    <a:pt x="10669" y="7026"/>
                    <a:pt x="10740" y="6954"/>
                    <a:pt x="10740" y="6859"/>
                  </a:cubicBezTo>
                  <a:lnTo>
                    <a:pt x="10740" y="168"/>
                  </a:lnTo>
                  <a:cubicBezTo>
                    <a:pt x="10740" y="72"/>
                    <a:pt x="10669" y="1"/>
                    <a:pt x="105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136161" y="1647945"/>
              <a:ext cx="110637" cy="110637"/>
            </a:xfrm>
            <a:custGeom>
              <a:rect b="b" l="l" r="r" t="t"/>
              <a:pathLst>
                <a:path extrusionOk="0" h="3311" w="3311">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64798" y="1694492"/>
              <a:ext cx="46981" cy="51359"/>
            </a:xfrm>
            <a:custGeom>
              <a:rect b="b" l="l" r="r" t="t"/>
              <a:pathLst>
                <a:path extrusionOk="0" h="1537" w="1406">
                  <a:moveTo>
                    <a:pt x="525" y="0"/>
                  </a:moveTo>
                  <a:cubicBezTo>
                    <a:pt x="525" y="179"/>
                    <a:pt x="513" y="345"/>
                    <a:pt x="501" y="512"/>
                  </a:cubicBezTo>
                  <a:cubicBezTo>
                    <a:pt x="322" y="548"/>
                    <a:pt x="156" y="607"/>
                    <a:pt x="1" y="703"/>
                  </a:cubicBezTo>
                  <a:cubicBezTo>
                    <a:pt x="25" y="976"/>
                    <a:pt x="72" y="1262"/>
                    <a:pt x="132" y="1536"/>
                  </a:cubicBezTo>
                  <a:lnTo>
                    <a:pt x="1406" y="1512"/>
                  </a:lnTo>
                  <a:cubicBezTo>
                    <a:pt x="1370" y="1226"/>
                    <a:pt x="1370" y="929"/>
                    <a:pt x="1394" y="631"/>
                  </a:cubicBezTo>
                  <a:cubicBezTo>
                    <a:pt x="1394" y="607"/>
                    <a:pt x="1346" y="584"/>
                    <a:pt x="1156" y="548"/>
                  </a:cubicBezTo>
                  <a:cubicBezTo>
                    <a:pt x="1084" y="441"/>
                    <a:pt x="1132" y="119"/>
                    <a:pt x="1132" y="119"/>
                  </a:cubicBezTo>
                  <a:cubicBezTo>
                    <a:pt x="918" y="119"/>
                    <a:pt x="715" y="83"/>
                    <a:pt x="525"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82307" y="1694492"/>
              <a:ext cx="20316" cy="11194"/>
            </a:xfrm>
            <a:custGeom>
              <a:rect b="b" l="l" r="r" t="t"/>
              <a:pathLst>
                <a:path extrusionOk="0" h="335" w="608">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8407" y="1664552"/>
              <a:ext cx="41000" cy="38761"/>
            </a:xfrm>
            <a:custGeom>
              <a:rect b="b" l="l" r="r" t="t"/>
              <a:pathLst>
                <a:path extrusionOk="0" h="1160" w="1227">
                  <a:moveTo>
                    <a:pt x="710" y="1"/>
                  </a:moveTo>
                  <a:cubicBezTo>
                    <a:pt x="664" y="1"/>
                    <a:pt x="618" y="5"/>
                    <a:pt x="572" y="15"/>
                  </a:cubicBezTo>
                  <a:cubicBezTo>
                    <a:pt x="0" y="122"/>
                    <a:pt x="143" y="587"/>
                    <a:pt x="143" y="587"/>
                  </a:cubicBezTo>
                  <a:cubicBezTo>
                    <a:pt x="245" y="917"/>
                    <a:pt x="696" y="1160"/>
                    <a:pt x="860" y="1160"/>
                  </a:cubicBezTo>
                  <a:cubicBezTo>
                    <a:pt x="868" y="1160"/>
                    <a:pt x="875" y="1159"/>
                    <a:pt x="881" y="1158"/>
                  </a:cubicBezTo>
                  <a:cubicBezTo>
                    <a:pt x="941" y="1158"/>
                    <a:pt x="1143" y="1075"/>
                    <a:pt x="1203" y="694"/>
                  </a:cubicBezTo>
                  <a:cubicBezTo>
                    <a:pt x="1226" y="575"/>
                    <a:pt x="1226" y="444"/>
                    <a:pt x="1203" y="325"/>
                  </a:cubicBezTo>
                  <a:cubicBezTo>
                    <a:pt x="1163" y="125"/>
                    <a:pt x="947" y="1"/>
                    <a:pt x="710" y="1"/>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171213" y="1681293"/>
              <a:ext cx="7151" cy="9256"/>
            </a:xfrm>
            <a:custGeom>
              <a:rect b="b" l="l" r="r" t="t"/>
              <a:pathLst>
                <a:path extrusionOk="0" h="277" w="214">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55312" y="1711600"/>
              <a:ext cx="74299" cy="49270"/>
            </a:xfrm>
            <a:custGeom>
              <a:rect b="b" l="l" r="r" t="t"/>
              <a:pathLst>
                <a:path extrusionOk="0" h="1785" w="2692">
                  <a:moveTo>
                    <a:pt x="965" y="0"/>
                  </a:moveTo>
                  <a:cubicBezTo>
                    <a:pt x="786" y="36"/>
                    <a:pt x="322" y="95"/>
                    <a:pt x="132" y="429"/>
                  </a:cubicBezTo>
                  <a:cubicBezTo>
                    <a:pt x="48" y="560"/>
                    <a:pt x="1" y="1191"/>
                    <a:pt x="13" y="1524"/>
                  </a:cubicBezTo>
                  <a:cubicBezTo>
                    <a:pt x="142" y="1595"/>
                    <a:pt x="690" y="1785"/>
                    <a:pt x="1281" y="1785"/>
                  </a:cubicBezTo>
                  <a:cubicBezTo>
                    <a:pt x="1781" y="1785"/>
                    <a:pt x="2311" y="1649"/>
                    <a:pt x="2644" y="1191"/>
                  </a:cubicBezTo>
                  <a:cubicBezTo>
                    <a:pt x="2608" y="1048"/>
                    <a:pt x="2691" y="453"/>
                    <a:pt x="2358" y="191"/>
                  </a:cubicBezTo>
                  <a:cubicBezTo>
                    <a:pt x="2179" y="36"/>
                    <a:pt x="1918" y="24"/>
                    <a:pt x="1620" y="24"/>
                  </a:cubicBezTo>
                  <a:cubicBezTo>
                    <a:pt x="1630" y="150"/>
                    <a:pt x="1520" y="202"/>
                    <a:pt x="1386" y="202"/>
                  </a:cubicBezTo>
                  <a:cubicBezTo>
                    <a:pt x="1217" y="202"/>
                    <a:pt x="1012" y="120"/>
                    <a:pt x="9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165733" y="1651888"/>
              <a:ext cx="50590" cy="39430"/>
            </a:xfrm>
            <a:custGeom>
              <a:rect b="b" l="l" r="r" t="t"/>
              <a:pathLst>
                <a:path extrusionOk="0" h="1180" w="1514">
                  <a:moveTo>
                    <a:pt x="757" y="1"/>
                  </a:moveTo>
                  <a:cubicBezTo>
                    <a:pt x="340" y="1"/>
                    <a:pt x="1" y="287"/>
                    <a:pt x="199" y="894"/>
                  </a:cubicBezTo>
                  <a:cubicBezTo>
                    <a:pt x="309" y="1170"/>
                    <a:pt x="409" y="1180"/>
                    <a:pt x="424" y="1180"/>
                  </a:cubicBezTo>
                  <a:cubicBezTo>
                    <a:pt x="425" y="1180"/>
                    <a:pt x="425" y="1180"/>
                    <a:pt x="425" y="1180"/>
                  </a:cubicBezTo>
                  <a:lnTo>
                    <a:pt x="378" y="799"/>
                  </a:lnTo>
                  <a:lnTo>
                    <a:pt x="378" y="799"/>
                  </a:lnTo>
                  <a:cubicBezTo>
                    <a:pt x="378" y="799"/>
                    <a:pt x="504" y="874"/>
                    <a:pt x="643" y="874"/>
                  </a:cubicBezTo>
                  <a:cubicBezTo>
                    <a:pt x="745" y="874"/>
                    <a:pt x="855" y="833"/>
                    <a:pt x="925" y="692"/>
                  </a:cubicBezTo>
                  <a:cubicBezTo>
                    <a:pt x="985" y="787"/>
                    <a:pt x="1080" y="835"/>
                    <a:pt x="1187" y="835"/>
                  </a:cubicBezTo>
                  <a:cubicBezTo>
                    <a:pt x="1216" y="837"/>
                    <a:pt x="1242" y="839"/>
                    <a:pt x="1266" y="839"/>
                  </a:cubicBezTo>
                  <a:cubicBezTo>
                    <a:pt x="1446" y="839"/>
                    <a:pt x="1514" y="757"/>
                    <a:pt x="1461" y="537"/>
                  </a:cubicBezTo>
                  <a:cubicBezTo>
                    <a:pt x="1425" y="454"/>
                    <a:pt x="1378" y="370"/>
                    <a:pt x="1306" y="299"/>
                  </a:cubicBezTo>
                  <a:cubicBezTo>
                    <a:pt x="1247" y="204"/>
                    <a:pt x="1211" y="13"/>
                    <a:pt x="783" y="1"/>
                  </a:cubicBezTo>
                  <a:cubicBezTo>
                    <a:pt x="774" y="1"/>
                    <a:pt x="765" y="1"/>
                    <a:pt x="757" y="1"/>
                  </a:cubicBezTo>
                  <a:close/>
                </a:path>
              </a:pathLst>
            </a:custGeom>
            <a:solidFill>
              <a:srgbClr val="3C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127005" y="1774053"/>
              <a:ext cx="306783" cy="11562"/>
            </a:xfrm>
            <a:custGeom>
              <a:rect b="b" l="l" r="r" t="t"/>
              <a:pathLst>
                <a:path extrusionOk="0" h="346" w="9181">
                  <a:moveTo>
                    <a:pt x="167" y="0"/>
                  </a:moveTo>
                  <a:cubicBezTo>
                    <a:pt x="72" y="0"/>
                    <a:pt x="1" y="84"/>
                    <a:pt x="1" y="179"/>
                  </a:cubicBezTo>
                  <a:cubicBezTo>
                    <a:pt x="1" y="274"/>
                    <a:pt x="72" y="346"/>
                    <a:pt x="167" y="346"/>
                  </a:cubicBezTo>
                  <a:lnTo>
                    <a:pt x="9002" y="346"/>
                  </a:lnTo>
                  <a:cubicBezTo>
                    <a:pt x="9097" y="346"/>
                    <a:pt x="9181" y="274"/>
                    <a:pt x="9181" y="179"/>
                  </a:cubicBezTo>
                  <a:cubicBezTo>
                    <a:pt x="9181" y="84"/>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127005" y="1809473"/>
              <a:ext cx="306783" cy="11562"/>
            </a:xfrm>
            <a:custGeom>
              <a:rect b="b" l="l" r="r" t="t"/>
              <a:pathLst>
                <a:path extrusionOk="0" h="346" w="9181">
                  <a:moveTo>
                    <a:pt x="179" y="0"/>
                  </a:moveTo>
                  <a:cubicBezTo>
                    <a:pt x="72" y="0"/>
                    <a:pt x="1" y="71"/>
                    <a:pt x="1" y="179"/>
                  </a:cubicBezTo>
                  <a:cubicBezTo>
                    <a:pt x="1" y="274"/>
                    <a:pt x="72" y="345"/>
                    <a:pt x="179" y="345"/>
                  </a:cubicBezTo>
                  <a:lnTo>
                    <a:pt x="9002" y="345"/>
                  </a:lnTo>
                  <a:cubicBezTo>
                    <a:pt x="9097" y="345"/>
                    <a:pt x="9181" y="274"/>
                    <a:pt x="9181" y="179"/>
                  </a:cubicBezTo>
                  <a:cubicBezTo>
                    <a:pt x="9181" y="71"/>
                    <a:pt x="9097" y="0"/>
                    <a:pt x="90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278977" y="1703614"/>
              <a:ext cx="154812" cy="11595"/>
            </a:xfrm>
            <a:custGeom>
              <a:rect b="b" l="l" r="r" t="t"/>
              <a:pathLst>
                <a:path extrusionOk="0" h="347" w="4633">
                  <a:moveTo>
                    <a:pt x="168" y="1"/>
                  </a:moveTo>
                  <a:cubicBezTo>
                    <a:pt x="72" y="1"/>
                    <a:pt x="1" y="72"/>
                    <a:pt x="1" y="168"/>
                  </a:cubicBezTo>
                  <a:cubicBezTo>
                    <a:pt x="1" y="263"/>
                    <a:pt x="72" y="346"/>
                    <a:pt x="168" y="346"/>
                  </a:cubicBezTo>
                  <a:lnTo>
                    <a:pt x="4454" y="346"/>
                  </a:lnTo>
                  <a:cubicBezTo>
                    <a:pt x="4549" y="346"/>
                    <a:pt x="4633" y="263"/>
                    <a:pt x="4633" y="168"/>
                  </a:cubicBezTo>
                  <a:cubicBezTo>
                    <a:pt x="4633" y="72"/>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278609" y="1668228"/>
              <a:ext cx="155179" cy="11562"/>
            </a:xfrm>
            <a:custGeom>
              <a:rect b="b" l="l" r="r" t="t"/>
              <a:pathLst>
                <a:path extrusionOk="0" h="346" w="4644">
                  <a:moveTo>
                    <a:pt x="179" y="0"/>
                  </a:moveTo>
                  <a:cubicBezTo>
                    <a:pt x="83" y="0"/>
                    <a:pt x="12" y="72"/>
                    <a:pt x="12" y="167"/>
                  </a:cubicBezTo>
                  <a:cubicBezTo>
                    <a:pt x="0" y="262"/>
                    <a:pt x="83" y="346"/>
                    <a:pt x="179" y="346"/>
                  </a:cubicBezTo>
                  <a:lnTo>
                    <a:pt x="4465" y="346"/>
                  </a:lnTo>
                  <a:cubicBezTo>
                    <a:pt x="4560" y="346"/>
                    <a:pt x="4644" y="262"/>
                    <a:pt x="4644" y="167"/>
                  </a:cubicBezTo>
                  <a:cubicBezTo>
                    <a:pt x="4644" y="72"/>
                    <a:pt x="4560" y="0"/>
                    <a:pt x="44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78977" y="1738633"/>
              <a:ext cx="154812" cy="11963"/>
            </a:xfrm>
            <a:custGeom>
              <a:rect b="b" l="l" r="r" t="t"/>
              <a:pathLst>
                <a:path extrusionOk="0" h="358" w="4633">
                  <a:moveTo>
                    <a:pt x="168" y="1"/>
                  </a:moveTo>
                  <a:cubicBezTo>
                    <a:pt x="72" y="1"/>
                    <a:pt x="1" y="84"/>
                    <a:pt x="1" y="179"/>
                  </a:cubicBezTo>
                  <a:cubicBezTo>
                    <a:pt x="1" y="275"/>
                    <a:pt x="72" y="358"/>
                    <a:pt x="168" y="358"/>
                  </a:cubicBezTo>
                  <a:lnTo>
                    <a:pt x="4454" y="358"/>
                  </a:lnTo>
                  <a:cubicBezTo>
                    <a:pt x="4549" y="358"/>
                    <a:pt x="4633" y="275"/>
                    <a:pt x="4633" y="179"/>
                  </a:cubicBezTo>
                  <a:cubicBezTo>
                    <a:pt x="4633" y="84"/>
                    <a:pt x="4549" y="1"/>
                    <a:pt x="4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7393379" y="2011166"/>
              <a:ext cx="420962" cy="451971"/>
            </a:xfrm>
            <a:custGeom>
              <a:rect b="b" l="l" r="r" t="t"/>
              <a:pathLst>
                <a:path extrusionOk="0" h="13526" w="12598">
                  <a:moveTo>
                    <a:pt x="6299" y="1"/>
                  </a:moveTo>
                  <a:cubicBezTo>
                    <a:pt x="5751" y="655"/>
                    <a:pt x="5061" y="1405"/>
                    <a:pt x="3906" y="1894"/>
                  </a:cubicBezTo>
                  <a:cubicBezTo>
                    <a:pt x="2674" y="2407"/>
                    <a:pt x="1752" y="2442"/>
                    <a:pt x="949" y="2442"/>
                  </a:cubicBezTo>
                  <a:cubicBezTo>
                    <a:pt x="821" y="2442"/>
                    <a:pt x="695" y="2441"/>
                    <a:pt x="572" y="2441"/>
                  </a:cubicBezTo>
                  <a:cubicBezTo>
                    <a:pt x="1" y="8061"/>
                    <a:pt x="2477" y="13347"/>
                    <a:pt x="6299" y="13526"/>
                  </a:cubicBezTo>
                  <a:cubicBezTo>
                    <a:pt x="10121" y="13359"/>
                    <a:pt x="12597" y="8061"/>
                    <a:pt x="12026" y="2441"/>
                  </a:cubicBezTo>
                  <a:cubicBezTo>
                    <a:pt x="11903" y="2441"/>
                    <a:pt x="11777" y="2442"/>
                    <a:pt x="11649" y="2442"/>
                  </a:cubicBezTo>
                  <a:cubicBezTo>
                    <a:pt x="10846" y="2442"/>
                    <a:pt x="9924" y="2407"/>
                    <a:pt x="8692" y="1894"/>
                  </a:cubicBezTo>
                  <a:cubicBezTo>
                    <a:pt x="7537" y="1405"/>
                    <a:pt x="6847" y="655"/>
                    <a:pt x="6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7523497" y="2219642"/>
              <a:ext cx="160760" cy="35052"/>
            </a:xfrm>
            <a:custGeom>
              <a:rect b="b" l="l" r="r" t="t"/>
              <a:pathLst>
                <a:path extrusionOk="0" h="1049" w="4811">
                  <a:moveTo>
                    <a:pt x="512" y="0"/>
                  </a:moveTo>
                  <a:cubicBezTo>
                    <a:pt x="226" y="0"/>
                    <a:pt x="0" y="238"/>
                    <a:pt x="0" y="524"/>
                  </a:cubicBezTo>
                  <a:cubicBezTo>
                    <a:pt x="0" y="810"/>
                    <a:pt x="226" y="1048"/>
                    <a:pt x="512" y="1048"/>
                  </a:cubicBezTo>
                  <a:lnTo>
                    <a:pt x="4298" y="1048"/>
                  </a:lnTo>
                  <a:cubicBezTo>
                    <a:pt x="4584" y="1048"/>
                    <a:pt x="4810" y="810"/>
                    <a:pt x="4810" y="524"/>
                  </a:cubicBezTo>
                  <a:cubicBezTo>
                    <a:pt x="4810" y="238"/>
                    <a:pt x="4584" y="0"/>
                    <a:pt x="42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7586351" y="2156789"/>
              <a:ext cx="35019" cy="160760"/>
            </a:xfrm>
            <a:custGeom>
              <a:rect b="b" l="l" r="r" t="t"/>
              <a:pathLst>
                <a:path extrusionOk="0" h="4811" w="1048">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22"/>
            <p:cNvGrpSpPr/>
            <p:nvPr/>
          </p:nvGrpSpPr>
          <p:grpSpPr>
            <a:xfrm>
              <a:off x="7908410" y="1777853"/>
              <a:ext cx="102674" cy="128333"/>
              <a:chOff x="6633934" y="1531372"/>
              <a:chExt cx="163884" cy="204841"/>
            </a:xfrm>
          </p:grpSpPr>
          <p:sp>
            <p:nvSpPr>
              <p:cNvPr id="452" name="Google Shape;452;p22"/>
              <p:cNvSpPr/>
              <p:nvPr/>
            </p:nvSpPr>
            <p:spPr>
              <a:xfrm>
                <a:off x="6664666" y="1531372"/>
                <a:ext cx="102450" cy="102450"/>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6633934" y="1631930"/>
                <a:ext cx="163884" cy="104282"/>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4" name="Google Shape;454;p22"/>
          <p:cNvSpPr txBox="1"/>
          <p:nvPr/>
        </p:nvSpPr>
        <p:spPr>
          <a:xfrm>
            <a:off x="1835200" y="3832875"/>
            <a:ext cx="57492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 sz="1500">
                <a:solidFill>
                  <a:srgbClr val="212121"/>
                </a:solidFill>
                <a:highlight>
                  <a:srgbClr val="FFFFFF"/>
                </a:highlight>
                <a:latin typeface="Roboto"/>
                <a:ea typeface="Roboto"/>
                <a:cs typeface="Roboto"/>
                <a:sym typeface="Roboto"/>
              </a:rPr>
              <a:t>We're interested in a model </a:t>
            </a:r>
            <a:r>
              <a:rPr lang="en" sz="1500">
                <a:solidFill>
                  <a:srgbClr val="212121"/>
                </a:solidFill>
                <a:highlight>
                  <a:srgbClr val="FFFFFF"/>
                </a:highlight>
                <a:latin typeface="Roboto"/>
                <a:ea typeface="Roboto"/>
                <a:cs typeface="Roboto"/>
                <a:sym typeface="Roboto"/>
              </a:rPr>
              <a:t>which has high recall </a:t>
            </a:r>
            <a:r>
              <a:rPr lang="en" sz="1500">
                <a:solidFill>
                  <a:srgbClr val="212121"/>
                </a:solidFill>
                <a:highlight>
                  <a:srgbClr val="FFFFFF"/>
                </a:highlight>
                <a:latin typeface="Roboto"/>
                <a:ea typeface="Roboto"/>
                <a:cs typeface="Roboto"/>
                <a:sym typeface="Roboto"/>
              </a:rPr>
              <a:t>as we want to minimize Error at the same time keeping R2 high as well. Hence, we need to find a </a:t>
            </a:r>
            <a:r>
              <a:rPr lang="en" sz="1350">
                <a:solidFill>
                  <a:srgbClr val="188038"/>
                </a:solidFill>
                <a:highlight>
                  <a:srgbClr val="FFFFFF"/>
                </a:highlight>
                <a:latin typeface="Roboto Mono"/>
                <a:ea typeface="Roboto Mono"/>
                <a:cs typeface="Roboto Mono"/>
                <a:sym typeface="Roboto Mono"/>
              </a:rPr>
              <a:t>sweet spot</a:t>
            </a:r>
            <a:r>
              <a:rPr lang="en" sz="1500">
                <a:solidFill>
                  <a:srgbClr val="212121"/>
                </a:solidFill>
                <a:highlight>
                  <a:srgbClr val="FFFFFF"/>
                </a:highlight>
                <a:latin typeface="Roboto"/>
                <a:ea typeface="Roboto"/>
                <a:cs typeface="Roboto"/>
                <a:sym typeface="Roboto"/>
              </a:rPr>
              <a:t> while evaluating our model.</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3"/>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Tuning Final Model</a:t>
            </a:r>
            <a:endParaRPr/>
          </a:p>
        </p:txBody>
      </p:sp>
      <p:graphicFrame>
        <p:nvGraphicFramePr>
          <p:cNvPr id="460" name="Google Shape;460;p23"/>
          <p:cNvGraphicFramePr/>
          <p:nvPr/>
        </p:nvGraphicFramePr>
        <p:xfrm>
          <a:off x="952500" y="2184025"/>
          <a:ext cx="3000000" cy="3000000"/>
        </p:xfrm>
        <a:graphic>
          <a:graphicData uri="http://schemas.openxmlformats.org/drawingml/2006/table">
            <a:tbl>
              <a:tblPr>
                <a:noFill/>
                <a:tableStyleId>{1EFFEC63-AEDE-449C-AE48-4615FB7A2826}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XGBoost w/ Tuning</a:t>
                      </a:r>
                      <a:endParaRPr/>
                    </a:p>
                  </a:txBody>
                  <a:tcPr marT="91425" marB="91425" marR="91425" marL="91425"/>
                </a:tc>
                <a:tc>
                  <a:txBody>
                    <a:bodyPr/>
                    <a:lstStyle/>
                    <a:p>
                      <a:pPr indent="0" lvl="0" marL="0" rtl="0" algn="l">
                        <a:spcBef>
                          <a:spcPts val="0"/>
                        </a:spcBef>
                        <a:spcAft>
                          <a:spcPts val="0"/>
                        </a:spcAft>
                        <a:buNone/>
                      </a:pPr>
                      <a:r>
                        <a:rPr lang="en"/>
                        <a:t>r2 score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RMSE</a:t>
                      </a:r>
                      <a:endParaRPr/>
                    </a:p>
                  </a:txBody>
                  <a:tcPr marT="91425" marB="91425" marR="91425" marL="91425"/>
                </a:tc>
              </a:tr>
              <a:tr h="381000">
                <a:tc>
                  <a:txBody>
                    <a:bodyPr/>
                    <a:lstStyle/>
                    <a:p>
                      <a:pPr indent="0" lvl="0" marL="0" rtl="0" algn="l">
                        <a:spcBef>
                          <a:spcPts val="0"/>
                        </a:spcBef>
                        <a:spcAft>
                          <a:spcPts val="0"/>
                        </a:spcAft>
                        <a:buNone/>
                      </a:pPr>
                      <a:r>
                        <a:rPr lang="en"/>
                        <a:t>train</a:t>
                      </a:r>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0.8475498517761535</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t>0.060625739917280076</a:t>
                      </a:r>
                      <a:endParaRPr/>
                    </a:p>
                  </a:txBody>
                  <a:tcPr marT="91425" marB="91425" marR="91425" marL="91425"/>
                </a:tc>
                <a:tc>
                  <a:txBody>
                    <a:bodyPr/>
                    <a:lstStyle/>
                    <a:p>
                      <a:pPr indent="0" lvl="0" marL="0" rtl="0" algn="l">
                        <a:spcBef>
                          <a:spcPts val="0"/>
                        </a:spcBef>
                        <a:spcAft>
                          <a:spcPts val="0"/>
                        </a:spcAft>
                        <a:buNone/>
                      </a:pPr>
                      <a:r>
                        <a:rPr lang="en"/>
                        <a:t>0.015535393765867447</a:t>
                      </a:r>
                      <a:endParaRPr/>
                    </a:p>
                  </a:txBody>
                  <a:tcPr marT="91425" marB="91425" marR="91425" marL="91425"/>
                </a:tc>
                <a:tc>
                  <a:txBody>
                    <a:bodyPr/>
                    <a:lstStyle/>
                    <a:p>
                      <a:pPr indent="0" lvl="0" marL="0" rtl="0" algn="l">
                        <a:spcBef>
                          <a:spcPts val="0"/>
                        </a:spcBef>
                        <a:spcAft>
                          <a:spcPts val="0"/>
                        </a:spcAft>
                        <a:buNone/>
                      </a:pPr>
                      <a:r>
                        <a:rPr lang="en"/>
                        <a:t>0.12464105971094536</a:t>
                      </a:r>
                      <a:endParaRPr/>
                    </a:p>
                  </a:txBody>
                  <a:tcPr marT="91425" marB="91425" marR="91425" marL="91425"/>
                </a:tc>
              </a:tr>
              <a:tr h="381000">
                <a:tc>
                  <a:txBody>
                    <a:bodyPr/>
                    <a:lstStyle/>
                    <a:p>
                      <a:pPr indent="0" lvl="0" marL="0" rtl="0" algn="l">
                        <a:spcBef>
                          <a:spcPts val="0"/>
                        </a:spcBef>
                        <a:spcAft>
                          <a:spcPts val="0"/>
                        </a:spcAft>
                        <a:buNone/>
                      </a:pPr>
                      <a:r>
                        <a:rPr lang="en"/>
                        <a:t>test</a:t>
                      </a:r>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0.7111521502716216</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t>0.09665790719050113</a:t>
                      </a:r>
                      <a:endParaRPr/>
                    </a:p>
                  </a:txBody>
                  <a:tcPr marT="91425" marB="91425" marR="91425" marL="91425"/>
                </a:tc>
                <a:tc>
                  <a:txBody>
                    <a:bodyPr/>
                    <a:lstStyle/>
                    <a:p>
                      <a:pPr indent="0" lvl="0" marL="0" rtl="0" algn="l">
                        <a:spcBef>
                          <a:spcPts val="0"/>
                        </a:spcBef>
                        <a:spcAft>
                          <a:spcPts val="0"/>
                        </a:spcAft>
                        <a:buNone/>
                      </a:pPr>
                      <a:r>
                        <a:rPr lang="en"/>
                        <a:t>0.0360284907879861</a:t>
                      </a:r>
                      <a:endParaRPr/>
                    </a:p>
                  </a:txBody>
                  <a:tcPr marT="91425" marB="91425" marR="91425" marL="91425"/>
                </a:tc>
                <a:tc>
                  <a:txBody>
                    <a:bodyPr/>
                    <a:lstStyle/>
                    <a:p>
                      <a:pPr indent="0" lvl="0" marL="0" rtl="0" algn="l">
                        <a:spcBef>
                          <a:spcPts val="0"/>
                        </a:spcBef>
                        <a:spcAft>
                          <a:spcPts val="0"/>
                        </a:spcAft>
                        <a:buNone/>
                      </a:pPr>
                      <a:r>
                        <a:rPr lang="en"/>
                        <a:t>0.1898117245798744</a:t>
                      </a:r>
                      <a:endParaRPr/>
                    </a:p>
                  </a:txBody>
                  <a:tcPr marT="91425" marB="91425" marR="91425" marL="91425"/>
                </a:tc>
              </a:tr>
            </a:tbl>
          </a:graphicData>
        </a:graphic>
      </p:graphicFrame>
      <p:sp>
        <p:nvSpPr>
          <p:cNvPr id="461" name="Google Shape;461;p23"/>
          <p:cNvSpPr txBox="1"/>
          <p:nvPr/>
        </p:nvSpPr>
        <p:spPr>
          <a:xfrm>
            <a:off x="952500" y="1291075"/>
            <a:ext cx="723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eta = 0.1, max_depth = 3, n_estimators = 100, subsample = 0.8, reg_lambda = 0.5 </a:t>
            </a:r>
            <a:br>
              <a:rPr lang="en"/>
            </a:br>
            <a:r>
              <a:rPr lang="en"/>
              <a:t>I choose the parameter based on which has low point on tuning graph, which means minimum error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Tuning Final Model</a:t>
            </a:r>
            <a:endParaRPr/>
          </a:p>
        </p:txBody>
      </p:sp>
      <p:graphicFrame>
        <p:nvGraphicFramePr>
          <p:cNvPr id="467" name="Google Shape;467;p24"/>
          <p:cNvGraphicFramePr/>
          <p:nvPr/>
        </p:nvGraphicFramePr>
        <p:xfrm>
          <a:off x="952500" y="2175200"/>
          <a:ext cx="3000000" cy="3000000"/>
        </p:xfrm>
        <a:graphic>
          <a:graphicData uri="http://schemas.openxmlformats.org/drawingml/2006/table">
            <a:tbl>
              <a:tblPr>
                <a:noFill/>
                <a:tableStyleId>{1EFFEC63-AEDE-449C-AE48-4615FB7A2826}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Cat</a:t>
                      </a:r>
                      <a:r>
                        <a:rPr lang="en"/>
                        <a:t>Boost w/ Tuning</a:t>
                      </a:r>
                      <a:endParaRPr/>
                    </a:p>
                  </a:txBody>
                  <a:tcPr marT="91425" marB="91425" marR="91425" marL="91425"/>
                </a:tc>
                <a:tc>
                  <a:txBody>
                    <a:bodyPr/>
                    <a:lstStyle/>
                    <a:p>
                      <a:pPr indent="0" lvl="0" marL="0" rtl="0" algn="l">
                        <a:spcBef>
                          <a:spcPts val="0"/>
                        </a:spcBef>
                        <a:spcAft>
                          <a:spcPts val="0"/>
                        </a:spcAft>
                        <a:buNone/>
                      </a:pPr>
                      <a:r>
                        <a:rPr lang="en"/>
                        <a:t>r2 score</a:t>
                      </a:r>
                      <a:endParaRPr/>
                    </a:p>
                  </a:txBody>
                  <a:tcPr marT="91425" marB="91425" marR="91425" marL="91425"/>
                </a:tc>
                <a:tc>
                  <a:txBody>
                    <a:bodyPr/>
                    <a:lstStyle/>
                    <a:p>
                      <a:pPr indent="0" lvl="0" marL="0" rtl="0" algn="l">
                        <a:spcBef>
                          <a:spcPts val="0"/>
                        </a:spcBef>
                        <a:spcAft>
                          <a:spcPts val="0"/>
                        </a:spcAft>
                        <a:buNone/>
                      </a:pPr>
                      <a:r>
                        <a:rPr lang="en"/>
                        <a:t>MAE</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RMSE</a:t>
                      </a:r>
                      <a:endParaRPr/>
                    </a:p>
                  </a:txBody>
                  <a:tcPr marT="91425" marB="91425" marR="91425" marL="91425"/>
                </a:tc>
              </a:tr>
              <a:tr h="381000">
                <a:tc>
                  <a:txBody>
                    <a:bodyPr/>
                    <a:lstStyle/>
                    <a:p>
                      <a:pPr indent="0" lvl="0" marL="0" rtl="0" algn="l">
                        <a:spcBef>
                          <a:spcPts val="0"/>
                        </a:spcBef>
                        <a:spcAft>
                          <a:spcPts val="0"/>
                        </a:spcAft>
                        <a:buNone/>
                      </a:pPr>
                      <a:r>
                        <a:rPr lang="en"/>
                        <a:t>train</a:t>
                      </a:r>
                      <a:endParaRPr/>
                    </a:p>
                  </a:txBody>
                  <a:tcPr marT="91425" marB="91425" marR="91425" marL="91425"/>
                </a:tc>
                <a:tc>
                  <a:txBody>
                    <a:bodyPr/>
                    <a:lstStyle/>
                    <a:p>
                      <a:pPr indent="0" lvl="0" marL="0" rtl="0" algn="l">
                        <a:spcBef>
                          <a:spcPts val="0"/>
                        </a:spcBef>
                        <a:spcAft>
                          <a:spcPts val="0"/>
                        </a:spcAft>
                        <a:buNone/>
                      </a:pPr>
                      <a:r>
                        <a:rPr lang="en">
                          <a:solidFill>
                            <a:schemeClr val="accent3"/>
                          </a:solidFill>
                        </a:rPr>
                        <a:t>0.9793263646922183</a:t>
                      </a:r>
                      <a:endParaRPr>
                        <a:solidFill>
                          <a:schemeClr val="accent3"/>
                        </a:solidFill>
                      </a:endParaRPr>
                    </a:p>
                  </a:txBody>
                  <a:tcPr marT="91425" marB="91425" marR="91425" marL="91425"/>
                </a:tc>
                <a:tc>
                  <a:txBody>
                    <a:bodyPr/>
                    <a:lstStyle/>
                    <a:p>
                      <a:pPr indent="0" lvl="0" marL="0" rtl="0" algn="l">
                        <a:spcBef>
                          <a:spcPts val="0"/>
                        </a:spcBef>
                        <a:spcAft>
                          <a:spcPts val="0"/>
                        </a:spcAft>
                        <a:buNone/>
                      </a:pPr>
                      <a:r>
                        <a:rPr lang="en"/>
                        <a:t>0.002106741573033708</a:t>
                      </a:r>
                      <a:endParaRPr/>
                    </a:p>
                  </a:txBody>
                  <a:tcPr marT="91425" marB="91425" marR="91425" marL="91425"/>
                </a:tc>
                <a:tc>
                  <a:txBody>
                    <a:bodyPr/>
                    <a:lstStyle/>
                    <a:p>
                      <a:pPr indent="0" lvl="0" marL="0" rtl="0" algn="l">
                        <a:spcBef>
                          <a:spcPts val="0"/>
                        </a:spcBef>
                        <a:spcAft>
                          <a:spcPts val="0"/>
                        </a:spcAft>
                        <a:buNone/>
                      </a:pPr>
                      <a:r>
                        <a:rPr lang="en"/>
                        <a:t>0.002106741573033708</a:t>
                      </a:r>
                      <a:endParaRPr/>
                    </a:p>
                  </a:txBody>
                  <a:tcPr marT="91425" marB="91425" marR="91425" marL="91425"/>
                </a:tc>
                <a:tc>
                  <a:txBody>
                    <a:bodyPr/>
                    <a:lstStyle/>
                    <a:p>
                      <a:pPr indent="0" lvl="0" marL="0" rtl="0" algn="l">
                        <a:spcBef>
                          <a:spcPts val="0"/>
                        </a:spcBef>
                        <a:spcAft>
                          <a:spcPts val="0"/>
                        </a:spcAft>
                        <a:buNone/>
                      </a:pPr>
                      <a:r>
                        <a:rPr lang="en"/>
                        <a:t>0.045899254602157845</a:t>
                      </a:r>
                      <a:endParaRPr/>
                    </a:p>
                  </a:txBody>
                  <a:tcPr marT="91425" marB="91425" marR="91425" marL="91425"/>
                </a:tc>
              </a:tr>
              <a:tr h="381000">
                <a:tc>
                  <a:txBody>
                    <a:bodyPr/>
                    <a:lstStyle/>
                    <a:p>
                      <a:pPr indent="0" lvl="0" marL="0" rtl="0" algn="l">
                        <a:spcBef>
                          <a:spcPts val="0"/>
                        </a:spcBef>
                        <a:spcAft>
                          <a:spcPts val="0"/>
                        </a:spcAft>
                        <a:buNone/>
                      </a:pPr>
                      <a:r>
                        <a:rPr lang="en"/>
                        <a:t>test</a:t>
                      </a:r>
                      <a:endParaRPr/>
                    </a:p>
                  </a:txBody>
                  <a:tcPr marT="91425" marB="91425" marR="91425" marL="91425"/>
                </a:tc>
                <a:tc>
                  <a:txBody>
                    <a:bodyPr/>
                    <a:lstStyle/>
                    <a:p>
                      <a:pPr indent="0" lvl="0" marL="0" rtl="0" algn="l">
                        <a:spcBef>
                          <a:spcPts val="0"/>
                        </a:spcBef>
                        <a:spcAft>
                          <a:spcPts val="0"/>
                        </a:spcAft>
                        <a:buNone/>
                      </a:pPr>
                      <a:r>
                        <a:rPr lang="en">
                          <a:solidFill>
                            <a:srgbClr val="EC3A3B"/>
                          </a:solidFill>
                        </a:rPr>
                        <a:t>0.6171558704453443</a:t>
                      </a:r>
                      <a:endParaRPr>
                        <a:solidFill>
                          <a:srgbClr val="EC3A3B"/>
                        </a:solidFill>
                      </a:endParaRPr>
                    </a:p>
                  </a:txBody>
                  <a:tcPr marT="91425" marB="91425" marR="91425" marL="91425"/>
                </a:tc>
                <a:tc>
                  <a:txBody>
                    <a:bodyPr/>
                    <a:lstStyle/>
                    <a:p>
                      <a:pPr indent="0" lvl="0" marL="0" rtl="0" algn="l">
                        <a:spcBef>
                          <a:spcPts val="0"/>
                        </a:spcBef>
                        <a:spcAft>
                          <a:spcPts val="0"/>
                        </a:spcAft>
                        <a:buNone/>
                      </a:pPr>
                      <a:r>
                        <a:rPr lang="en"/>
                        <a:t>0.047752808988764044</a:t>
                      </a:r>
                      <a:endParaRPr/>
                    </a:p>
                  </a:txBody>
                  <a:tcPr marT="91425" marB="91425" marR="91425" marL="91425"/>
                </a:tc>
                <a:tc>
                  <a:txBody>
                    <a:bodyPr/>
                    <a:lstStyle/>
                    <a:p>
                      <a:pPr indent="0" lvl="0" marL="0" rtl="0" algn="l">
                        <a:spcBef>
                          <a:spcPts val="0"/>
                        </a:spcBef>
                        <a:spcAft>
                          <a:spcPts val="0"/>
                        </a:spcAft>
                        <a:buNone/>
                      </a:pPr>
                      <a:r>
                        <a:rPr lang="en"/>
                        <a:t>0.047752808988764044</a:t>
                      </a:r>
                      <a:endParaRPr/>
                    </a:p>
                  </a:txBody>
                  <a:tcPr marT="91425" marB="91425" marR="91425" marL="91425"/>
                </a:tc>
                <a:tc>
                  <a:txBody>
                    <a:bodyPr/>
                    <a:lstStyle/>
                    <a:p>
                      <a:pPr indent="0" lvl="0" marL="0" rtl="0" algn="l">
                        <a:spcBef>
                          <a:spcPts val="0"/>
                        </a:spcBef>
                        <a:spcAft>
                          <a:spcPts val="0"/>
                        </a:spcAft>
                        <a:buNone/>
                      </a:pPr>
                      <a:r>
                        <a:rPr lang="en"/>
                        <a:t>0.21852416110985085</a:t>
                      </a:r>
                      <a:endParaRPr/>
                    </a:p>
                  </a:txBody>
                  <a:tcPr marT="91425" marB="91425" marR="91425" marL="91425"/>
                </a:tc>
              </a:tr>
            </a:tbl>
          </a:graphicData>
        </a:graphic>
      </p:graphicFrame>
      <p:sp>
        <p:nvSpPr>
          <p:cNvPr id="468" name="Google Shape;468;p24"/>
          <p:cNvSpPr txBox="1"/>
          <p:nvPr/>
        </p:nvSpPr>
        <p:spPr>
          <a:xfrm>
            <a:off x="952500" y="1291075"/>
            <a:ext cx="723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eta = 0.1, max_depth = 6, n_estimators = 200, subsample = 0.8</a:t>
            </a:r>
            <a:endParaRPr/>
          </a:p>
          <a:p>
            <a:pPr indent="0" lvl="0" marL="0" rtl="0" algn="l">
              <a:spcBef>
                <a:spcPts val="0"/>
              </a:spcBef>
              <a:spcAft>
                <a:spcPts val="0"/>
              </a:spcAft>
              <a:buClr>
                <a:schemeClr val="dk1"/>
              </a:buClr>
              <a:buSzPts val="1100"/>
              <a:buFont typeface="Arial"/>
              <a:buNone/>
            </a:pPr>
            <a:r>
              <a:rPr lang="en">
                <a:solidFill>
                  <a:schemeClr val="dk1"/>
                </a:solidFill>
              </a:rPr>
              <a:t>I choose the parameter based on which has low point on tuning graph, which means minimum error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74" name="Google Shape;474;p25"/>
          <p:cNvSpPr txBox="1"/>
          <p:nvPr/>
        </p:nvSpPr>
        <p:spPr>
          <a:xfrm>
            <a:off x="952500" y="1291075"/>
            <a:ext cx="7239000" cy="24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 sz="1800">
                <a:solidFill>
                  <a:srgbClr val="212121"/>
                </a:solidFill>
                <a:highlight>
                  <a:srgbClr val="FFFFFF"/>
                </a:highlight>
                <a:latin typeface="Fira Sans Medium"/>
                <a:ea typeface="Fira Sans Medium"/>
                <a:cs typeface="Fira Sans Medium"/>
                <a:sym typeface="Fira Sans Medium"/>
              </a:rPr>
              <a:t>XGBoost Classifier is the best optimal model for our data as it is quite robust, immune to multicollinearity and has high R2 score and with minimum error on train and test.</a:t>
            </a:r>
            <a:endParaRPr sz="1800">
              <a:solidFill>
                <a:srgbClr val="212121"/>
              </a:solidFill>
              <a:highlight>
                <a:srgbClr val="FFFFFF"/>
              </a:highlight>
              <a:latin typeface="Fira Sans Medium"/>
              <a:ea typeface="Fira Sans Medium"/>
              <a:cs typeface="Fira Sans Medium"/>
              <a:sym typeface="Fira Sans Medium"/>
            </a:endParaRPr>
          </a:p>
          <a:p>
            <a:pPr indent="0" lvl="0" marL="0" rtl="0" algn="l">
              <a:lnSpc>
                <a:spcPct val="115000"/>
              </a:lnSpc>
              <a:spcBef>
                <a:spcPts val="700"/>
              </a:spcBef>
              <a:spcAft>
                <a:spcPts val="0"/>
              </a:spcAft>
              <a:buNone/>
            </a:pPr>
            <a:r>
              <a:t/>
            </a:r>
            <a:endParaRPr sz="1800">
              <a:solidFill>
                <a:srgbClr val="212121"/>
              </a:solidFill>
              <a:highlight>
                <a:srgbClr val="FFFFFF"/>
              </a:highlight>
              <a:latin typeface="Fira Sans Medium"/>
              <a:ea typeface="Fira Sans Medium"/>
              <a:cs typeface="Fira Sans Medium"/>
              <a:sym typeface="Fira Sans Medium"/>
            </a:endParaRPr>
          </a:p>
          <a:p>
            <a:pPr indent="0" lvl="0" marL="0" rtl="0" algn="l">
              <a:lnSpc>
                <a:spcPct val="115000"/>
              </a:lnSpc>
              <a:spcBef>
                <a:spcPts val="700"/>
              </a:spcBef>
              <a:spcAft>
                <a:spcPts val="0"/>
              </a:spcAft>
              <a:buNone/>
            </a:pPr>
            <a:r>
              <a:rPr lang="en" sz="1500">
                <a:solidFill>
                  <a:srgbClr val="212121"/>
                </a:solidFill>
                <a:highlight>
                  <a:srgbClr val="FFFFFF"/>
                </a:highlight>
                <a:latin typeface="Fira Sans Medium"/>
                <a:ea typeface="Fira Sans Medium"/>
                <a:cs typeface="Fira Sans Medium"/>
                <a:sym typeface="Fira Sans Medium"/>
              </a:rPr>
              <a:t>Catboost tends to overfitting because it has good score in train but low score in test, example on R2 score.</a:t>
            </a:r>
            <a:endParaRPr sz="1500">
              <a:solidFill>
                <a:srgbClr val="212121"/>
              </a:solidFill>
              <a:highlight>
                <a:srgbClr val="FFFFFF"/>
              </a:highlight>
              <a:latin typeface="Fira Sans Medium"/>
              <a:ea typeface="Fira Sans Medium"/>
              <a:cs typeface="Fira Sans Medium"/>
              <a:sym typeface="Fira Sans Medium"/>
            </a:endParaRPr>
          </a:p>
          <a:p>
            <a:pPr indent="0" lvl="0" marL="0" rtl="0" algn="l">
              <a:spcBef>
                <a:spcPts val="500"/>
              </a:spcBef>
              <a:spcAft>
                <a:spcPts val="0"/>
              </a:spcAft>
              <a:buNone/>
            </a:pPr>
            <a:r>
              <a:t/>
            </a:r>
            <a:endParaRPr sz="1700">
              <a:latin typeface="Fira Sans Medium"/>
              <a:ea typeface="Fira Sans Medium"/>
              <a:cs typeface="Fira Sans Medium"/>
              <a:sym typeface="Fira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26"/>
          <p:cNvGrpSpPr/>
          <p:nvPr/>
        </p:nvGrpSpPr>
        <p:grpSpPr>
          <a:xfrm>
            <a:off x="594501" y="1168405"/>
            <a:ext cx="3146159" cy="3287777"/>
            <a:chOff x="1302850" y="238125"/>
            <a:chExt cx="5013000" cy="5238650"/>
          </a:xfrm>
        </p:grpSpPr>
        <p:sp>
          <p:nvSpPr>
            <p:cNvPr id="480" name="Google Shape;480;p26"/>
            <p:cNvSpPr/>
            <p:nvPr/>
          </p:nvSpPr>
          <p:spPr>
            <a:xfrm>
              <a:off x="1302850" y="238125"/>
              <a:ext cx="5013000" cy="5012700"/>
            </a:xfrm>
            <a:custGeom>
              <a:rect b="b" l="l" r="r" t="t"/>
              <a:pathLst>
                <a:path extrusionOk="0" h="200508" w="20052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3802675" y="995550"/>
              <a:ext cx="4125" cy="650"/>
            </a:xfrm>
            <a:custGeom>
              <a:rect b="b" l="l" r="r" t="t"/>
              <a:pathLst>
                <a:path extrusionOk="0" h="26" w="165">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3802675" y="1178275"/>
              <a:ext cx="1155675" cy="2189950"/>
            </a:xfrm>
            <a:custGeom>
              <a:rect b="b" l="l" r="r" t="t"/>
              <a:pathLst>
                <a:path extrusionOk="0" h="87598" w="46227">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2620300" y="1178275"/>
              <a:ext cx="1190950" cy="2189950"/>
            </a:xfrm>
            <a:custGeom>
              <a:rect b="b" l="l" r="r" t="t"/>
              <a:pathLst>
                <a:path extrusionOk="0" h="87598" w="47638">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3806775" y="995550"/>
              <a:ext cx="4475" cy="650"/>
            </a:xfrm>
            <a:custGeom>
              <a:rect b="b" l="l" r="r" t="t"/>
              <a:pathLst>
                <a:path extrusionOk="0" h="26" w="179">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3579550" y="2963925"/>
              <a:ext cx="444350" cy="753300"/>
            </a:xfrm>
            <a:custGeom>
              <a:rect b="b" l="l" r="r" t="t"/>
              <a:pathLst>
                <a:path extrusionOk="0" h="30132" w="17774">
                  <a:moveTo>
                    <a:pt x="0" y="0"/>
                  </a:moveTo>
                  <a:lnTo>
                    <a:pt x="0" y="30131"/>
                  </a:lnTo>
                  <a:lnTo>
                    <a:pt x="17774" y="30131"/>
                  </a:lnTo>
                  <a:lnTo>
                    <a:pt x="17774" y="0"/>
                  </a:ln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3579550" y="3455625"/>
              <a:ext cx="445300" cy="167850"/>
            </a:xfrm>
            <a:custGeom>
              <a:rect b="b" l="l" r="r" t="t"/>
              <a:pathLst>
                <a:path extrusionOk="0" h="6714" w="17812">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915325" y="3087575"/>
              <a:ext cx="3780425" cy="2139650"/>
            </a:xfrm>
            <a:custGeom>
              <a:rect b="b" l="l" r="r" t="t"/>
              <a:pathLst>
                <a:path extrusionOk="0" h="85586" w="151217">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3009975" y="2248125"/>
              <a:ext cx="380475" cy="369050"/>
            </a:xfrm>
            <a:custGeom>
              <a:rect b="b" l="l" r="r" t="t"/>
              <a:pathLst>
                <a:path extrusionOk="0" h="14762" w="15219">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4253025" y="2248125"/>
              <a:ext cx="380500" cy="369050"/>
            </a:xfrm>
            <a:custGeom>
              <a:rect b="b" l="l" r="r" t="t"/>
              <a:pathLst>
                <a:path extrusionOk="0" h="14762" w="1522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3128850" y="1315275"/>
              <a:ext cx="1395650" cy="1865750"/>
            </a:xfrm>
            <a:custGeom>
              <a:rect b="b" l="l" r="r" t="t"/>
              <a:pathLst>
                <a:path extrusionOk="0" h="74630" w="55826">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3138375" y="2237025"/>
              <a:ext cx="1376575" cy="390450"/>
            </a:xfrm>
            <a:custGeom>
              <a:rect b="b" l="l" r="r" t="t"/>
              <a:pathLst>
                <a:path extrusionOk="0" h="15618" w="55063">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2584375" y="1086750"/>
              <a:ext cx="2419200" cy="1488150"/>
            </a:xfrm>
            <a:custGeom>
              <a:rect b="b" l="l" r="r" t="t"/>
              <a:pathLst>
                <a:path extrusionOk="0" h="59526" w="96768">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588525" y="5194850"/>
              <a:ext cx="2392725" cy="240950"/>
            </a:xfrm>
            <a:custGeom>
              <a:rect b="b" l="l" r="r" t="t"/>
              <a:pathLst>
                <a:path extrusionOk="0" h="9638" w="95709">
                  <a:moveTo>
                    <a:pt x="0" y="0"/>
                  </a:moveTo>
                  <a:lnTo>
                    <a:pt x="0" y="9637"/>
                  </a:lnTo>
                  <a:lnTo>
                    <a:pt x="95708" y="9637"/>
                  </a:lnTo>
                  <a:lnTo>
                    <a:pt x="95708"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2528125" y="3868500"/>
              <a:ext cx="2547825" cy="1481475"/>
            </a:xfrm>
            <a:custGeom>
              <a:rect b="b" l="l" r="r" t="t"/>
              <a:pathLst>
                <a:path extrusionOk="0" h="59259" w="101913">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528125" y="5394750"/>
              <a:ext cx="2547825" cy="82025"/>
            </a:xfrm>
            <a:custGeom>
              <a:rect b="b" l="l" r="r" t="t"/>
              <a:pathLst>
                <a:path extrusionOk="0" h="3281" w="101913">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3594150" y="4440600"/>
              <a:ext cx="413225" cy="413225"/>
            </a:xfrm>
            <a:custGeom>
              <a:rect b="b" l="l" r="r" t="t"/>
              <a:pathLst>
                <a:path extrusionOk="0" h="16529" w="16529">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3680275" y="4721275"/>
              <a:ext cx="240950" cy="165300"/>
            </a:xfrm>
            <a:custGeom>
              <a:rect b="b" l="l" r="r" t="t"/>
              <a:pathLst>
                <a:path extrusionOk="0" h="6612" w="9638">
                  <a:moveTo>
                    <a:pt x="1" y="0"/>
                  </a:moveTo>
                  <a:lnTo>
                    <a:pt x="1" y="6611"/>
                  </a:lnTo>
                  <a:lnTo>
                    <a:pt x="9638" y="6611"/>
                  </a:lnTo>
                  <a:lnTo>
                    <a:pt x="9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3659300" y="4592525"/>
              <a:ext cx="125900" cy="125900"/>
            </a:xfrm>
            <a:custGeom>
              <a:rect b="b" l="l" r="r" t="t"/>
              <a:pathLst>
                <a:path extrusionOk="0" h="5036" w="5036">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3819200" y="4592525"/>
              <a:ext cx="125875" cy="125900"/>
            </a:xfrm>
            <a:custGeom>
              <a:rect b="b" l="l" r="r" t="t"/>
              <a:pathLst>
                <a:path extrusionOk="0" h="5036" w="5035">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3768350" y="4766400"/>
              <a:ext cx="29900" cy="29900"/>
            </a:xfrm>
            <a:custGeom>
              <a:rect b="b" l="l" r="r" t="t"/>
              <a:pathLst>
                <a:path extrusionOk="0" h="1196" w="1196">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3806150" y="4766400"/>
              <a:ext cx="29900" cy="29900"/>
            </a:xfrm>
            <a:custGeom>
              <a:rect b="b" l="l" r="r" t="t"/>
              <a:pathLst>
                <a:path extrusionOk="0" h="1196" w="1196">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3714950" y="4846500"/>
              <a:ext cx="34350" cy="64525"/>
            </a:xfrm>
            <a:custGeom>
              <a:rect b="b" l="l" r="r" t="t"/>
              <a:pathLst>
                <a:path extrusionOk="0" h="2581" w="1374">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3680275" y="4844900"/>
              <a:ext cx="34700" cy="64550"/>
            </a:xfrm>
            <a:custGeom>
              <a:rect b="b" l="l" r="r" t="t"/>
              <a:pathLst>
                <a:path extrusionOk="0" h="2582" w="1388">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3783600" y="4846500"/>
              <a:ext cx="34650" cy="64525"/>
            </a:xfrm>
            <a:custGeom>
              <a:rect b="b" l="l" r="r" t="t"/>
              <a:pathLst>
                <a:path extrusionOk="0" h="2581" w="1386">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3749275" y="4844900"/>
              <a:ext cx="34350" cy="64550"/>
            </a:xfrm>
            <a:custGeom>
              <a:rect b="b" l="l" r="r" t="t"/>
              <a:pathLst>
                <a:path extrusionOk="0" h="2582" w="1374">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3852550" y="4846800"/>
              <a:ext cx="34675" cy="64550"/>
            </a:xfrm>
            <a:custGeom>
              <a:rect b="b" l="l" r="r" t="t"/>
              <a:pathLst>
                <a:path extrusionOk="0" h="2582" w="1387">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3818225"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3887200"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6"/>
          <p:cNvSpPr txBox="1"/>
          <p:nvPr/>
        </p:nvSpPr>
        <p:spPr>
          <a:xfrm>
            <a:off x="4540400" y="2309304"/>
            <a:ext cx="3555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Lato"/>
                <a:ea typeface="Lato"/>
                <a:cs typeface="Lato"/>
                <a:sym typeface="Lato"/>
              </a:rPr>
              <a:t>Do you have any questions?</a:t>
            </a:r>
            <a:endParaRPr sz="1800">
              <a:solidFill>
                <a:srgbClr val="000000"/>
              </a:solidFill>
              <a:latin typeface="Lato"/>
              <a:ea typeface="Lato"/>
              <a:cs typeface="Lato"/>
              <a:sym typeface="Lato"/>
            </a:endParaRPr>
          </a:p>
        </p:txBody>
      </p:sp>
      <p:sp>
        <p:nvSpPr>
          <p:cNvPr id="510" name="Google Shape;510;p26"/>
          <p:cNvSpPr txBox="1"/>
          <p:nvPr/>
        </p:nvSpPr>
        <p:spPr>
          <a:xfrm>
            <a:off x="4447025" y="1408116"/>
            <a:ext cx="38907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000000"/>
                </a:solidFill>
                <a:latin typeface="Josefin Sans"/>
                <a:ea typeface="Josefin Sans"/>
                <a:cs typeface="Josefin Sans"/>
                <a:sym typeface="Josefin Sans"/>
              </a:rPr>
              <a:t>THANKS!</a:t>
            </a:r>
            <a:endParaRPr b="1" sz="6000">
              <a:solidFill>
                <a:srgbClr val="000000"/>
              </a:solidFill>
              <a:latin typeface="Josefin Sans"/>
              <a:ea typeface="Josefin Sans"/>
              <a:cs typeface="Josefin Sans"/>
              <a:sym typeface="Josefin Sans"/>
            </a:endParaRPr>
          </a:p>
        </p:txBody>
      </p:sp>
      <p:sp>
        <p:nvSpPr>
          <p:cNvPr id="511" name="Google Shape;511;p26"/>
          <p:cNvSpPr/>
          <p:nvPr/>
        </p:nvSpPr>
        <p:spPr>
          <a:xfrm>
            <a:off x="3747800" y="2774450"/>
            <a:ext cx="5140800" cy="1629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txBox="1"/>
          <p:nvPr/>
        </p:nvSpPr>
        <p:spPr>
          <a:xfrm>
            <a:off x="8444575" y="3927025"/>
            <a:ext cx="169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513" name="Google Shape;513;p26"/>
          <p:cNvSpPr txBox="1"/>
          <p:nvPr/>
        </p:nvSpPr>
        <p:spPr>
          <a:xfrm>
            <a:off x="4622100" y="3404600"/>
            <a:ext cx="470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rgbClr val="000000"/>
                </a:solidFill>
                <a:hlinkClick r:id="rId3">
                  <a:extLst>
                    <a:ext uri="{A12FA001-AC4F-418D-AE19-62706E023703}">
                      <ahyp:hlinkClr val="tx"/>
                    </a:ext>
                  </a:extLst>
                </a:hlinkClick>
              </a:rPr>
              <a:t>https://medium.com/@yohanesdwikiwitman</a:t>
            </a:r>
            <a:endParaRPr sz="1200"/>
          </a:p>
        </p:txBody>
      </p:sp>
      <p:sp>
        <p:nvSpPr>
          <p:cNvPr id="514" name="Google Shape;514;p26"/>
          <p:cNvSpPr txBox="1"/>
          <p:nvPr/>
        </p:nvSpPr>
        <p:spPr>
          <a:xfrm>
            <a:off x="4622100" y="3036063"/>
            <a:ext cx="449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rgbClr val="000000"/>
                </a:solidFill>
                <a:hlinkClick r:id="rId4">
                  <a:extLst>
                    <a:ext uri="{A12FA001-AC4F-418D-AE19-62706E023703}">
                      <ahyp:hlinkClr val="tx"/>
                    </a:ext>
                  </a:extLst>
                </a:hlinkClick>
              </a:rPr>
              <a:t>https://www.linkedin.com/in/dwiki-witman-308424118/</a:t>
            </a:r>
            <a:r>
              <a:rPr lang="en" sz="1200">
                <a:solidFill>
                  <a:srgbClr val="000000"/>
                </a:solidFill>
              </a:rPr>
              <a:t> </a:t>
            </a:r>
            <a:endParaRPr sz="1200">
              <a:solidFill>
                <a:srgbClr val="000000"/>
              </a:solidFill>
            </a:endParaRPr>
          </a:p>
        </p:txBody>
      </p:sp>
      <p:grpSp>
        <p:nvGrpSpPr>
          <p:cNvPr id="515" name="Google Shape;515;p26"/>
          <p:cNvGrpSpPr/>
          <p:nvPr/>
        </p:nvGrpSpPr>
        <p:grpSpPr>
          <a:xfrm>
            <a:off x="4393225" y="3103616"/>
            <a:ext cx="228854" cy="234185"/>
            <a:chOff x="246767" y="2459270"/>
            <a:chExt cx="448998" cy="456501"/>
          </a:xfrm>
        </p:grpSpPr>
        <p:sp>
          <p:nvSpPr>
            <p:cNvPr id="516" name="Google Shape;516;p26"/>
            <p:cNvSpPr/>
            <p:nvPr/>
          </p:nvSpPr>
          <p:spPr>
            <a:xfrm>
              <a:off x="413736" y="2897364"/>
              <a:ext cx="20038" cy="17907"/>
            </a:xfrm>
            <a:custGeom>
              <a:rect b="b" l="l" r="r" t="t"/>
              <a:pathLst>
                <a:path extrusionOk="0" h="790" w="884">
                  <a:moveTo>
                    <a:pt x="489" y="0"/>
                  </a:moveTo>
                  <a:cubicBezTo>
                    <a:pt x="236" y="0"/>
                    <a:pt x="0" y="260"/>
                    <a:pt x="120" y="542"/>
                  </a:cubicBezTo>
                  <a:cubicBezTo>
                    <a:pt x="189" y="713"/>
                    <a:pt x="336" y="790"/>
                    <a:pt x="482" y="790"/>
                  </a:cubicBezTo>
                  <a:cubicBezTo>
                    <a:pt x="683" y="790"/>
                    <a:pt x="884" y="644"/>
                    <a:pt x="884" y="393"/>
                  </a:cubicBezTo>
                  <a:cubicBezTo>
                    <a:pt x="884" y="288"/>
                    <a:pt x="839" y="198"/>
                    <a:pt x="764" y="123"/>
                  </a:cubicBezTo>
                  <a:cubicBezTo>
                    <a:pt x="682" y="37"/>
                    <a:pt x="584" y="0"/>
                    <a:pt x="4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46767" y="2459270"/>
              <a:ext cx="448998" cy="456501"/>
            </a:xfrm>
            <a:custGeom>
              <a:rect b="b" l="l" r="r" t="t"/>
              <a:pathLst>
                <a:path extrusionOk="0" h="20139" w="19808">
                  <a:moveTo>
                    <a:pt x="18550" y="780"/>
                  </a:moveTo>
                  <a:cubicBezTo>
                    <a:pt x="18655" y="780"/>
                    <a:pt x="18745" y="810"/>
                    <a:pt x="18820" y="885"/>
                  </a:cubicBezTo>
                  <a:cubicBezTo>
                    <a:pt x="18925" y="975"/>
                    <a:pt x="18984" y="1125"/>
                    <a:pt x="18939" y="1275"/>
                  </a:cubicBezTo>
                  <a:lnTo>
                    <a:pt x="17218" y="8042"/>
                  </a:lnTo>
                  <a:cubicBezTo>
                    <a:pt x="17173" y="8206"/>
                    <a:pt x="17023" y="8341"/>
                    <a:pt x="16843" y="8341"/>
                  </a:cubicBezTo>
                  <a:lnTo>
                    <a:pt x="2950" y="8341"/>
                  </a:lnTo>
                  <a:cubicBezTo>
                    <a:pt x="2770" y="8341"/>
                    <a:pt x="2620" y="8206"/>
                    <a:pt x="2575" y="8042"/>
                  </a:cubicBezTo>
                  <a:lnTo>
                    <a:pt x="854" y="1275"/>
                  </a:lnTo>
                  <a:cubicBezTo>
                    <a:pt x="809" y="1125"/>
                    <a:pt x="854" y="975"/>
                    <a:pt x="973" y="885"/>
                  </a:cubicBezTo>
                  <a:cubicBezTo>
                    <a:pt x="1048" y="810"/>
                    <a:pt x="1138" y="780"/>
                    <a:pt x="1243" y="780"/>
                  </a:cubicBezTo>
                  <a:close/>
                  <a:moveTo>
                    <a:pt x="1208" y="1"/>
                  </a:moveTo>
                  <a:cubicBezTo>
                    <a:pt x="897" y="1"/>
                    <a:pt x="603" y="134"/>
                    <a:pt x="390" y="361"/>
                  </a:cubicBezTo>
                  <a:cubicBezTo>
                    <a:pt x="105" y="646"/>
                    <a:pt x="0" y="1065"/>
                    <a:pt x="105" y="1469"/>
                  </a:cubicBezTo>
                  <a:lnTo>
                    <a:pt x="1827" y="8236"/>
                  </a:lnTo>
                  <a:cubicBezTo>
                    <a:pt x="1887" y="8461"/>
                    <a:pt x="2006" y="8671"/>
                    <a:pt x="2186" y="8820"/>
                  </a:cubicBezTo>
                  <a:cubicBezTo>
                    <a:pt x="2036" y="9030"/>
                    <a:pt x="1962" y="9269"/>
                    <a:pt x="1962" y="9509"/>
                  </a:cubicBezTo>
                  <a:lnTo>
                    <a:pt x="1962" y="19720"/>
                  </a:lnTo>
                  <a:cubicBezTo>
                    <a:pt x="1962" y="19959"/>
                    <a:pt x="2141" y="20139"/>
                    <a:pt x="2366" y="20139"/>
                  </a:cubicBezTo>
                  <a:lnTo>
                    <a:pt x="6438" y="20139"/>
                  </a:lnTo>
                  <a:cubicBezTo>
                    <a:pt x="6483" y="20139"/>
                    <a:pt x="6513" y="20124"/>
                    <a:pt x="6543" y="20094"/>
                  </a:cubicBezTo>
                  <a:cubicBezTo>
                    <a:pt x="6872" y="19750"/>
                    <a:pt x="6633" y="19345"/>
                    <a:pt x="6303" y="19345"/>
                  </a:cubicBezTo>
                  <a:lnTo>
                    <a:pt x="3144" y="19345"/>
                  </a:lnTo>
                  <a:cubicBezTo>
                    <a:pt x="2920" y="19345"/>
                    <a:pt x="2740" y="19166"/>
                    <a:pt x="2740" y="18956"/>
                  </a:cubicBezTo>
                  <a:lnTo>
                    <a:pt x="2740" y="9509"/>
                  </a:lnTo>
                  <a:cubicBezTo>
                    <a:pt x="2740" y="9299"/>
                    <a:pt x="2920" y="9120"/>
                    <a:pt x="3144" y="9120"/>
                  </a:cubicBezTo>
                  <a:lnTo>
                    <a:pt x="16664" y="9120"/>
                  </a:lnTo>
                  <a:cubicBezTo>
                    <a:pt x="16888" y="9120"/>
                    <a:pt x="17068" y="9299"/>
                    <a:pt x="17068" y="9509"/>
                  </a:cubicBezTo>
                  <a:lnTo>
                    <a:pt x="17068" y="18956"/>
                  </a:lnTo>
                  <a:cubicBezTo>
                    <a:pt x="17068" y="19166"/>
                    <a:pt x="16888" y="19345"/>
                    <a:pt x="16664" y="19345"/>
                  </a:cubicBezTo>
                  <a:lnTo>
                    <a:pt x="9208" y="19345"/>
                  </a:lnTo>
                  <a:cubicBezTo>
                    <a:pt x="9013" y="19345"/>
                    <a:pt x="8834" y="19495"/>
                    <a:pt x="8804" y="19690"/>
                  </a:cubicBezTo>
                  <a:cubicBezTo>
                    <a:pt x="8774" y="19914"/>
                    <a:pt x="8953" y="20139"/>
                    <a:pt x="9193" y="20139"/>
                  </a:cubicBezTo>
                  <a:lnTo>
                    <a:pt x="16664" y="20139"/>
                  </a:lnTo>
                  <a:cubicBezTo>
                    <a:pt x="17323" y="20139"/>
                    <a:pt x="17847" y="19600"/>
                    <a:pt x="17847" y="18956"/>
                  </a:cubicBezTo>
                  <a:lnTo>
                    <a:pt x="17847" y="9509"/>
                  </a:lnTo>
                  <a:cubicBezTo>
                    <a:pt x="17847" y="9269"/>
                    <a:pt x="17772" y="9030"/>
                    <a:pt x="17622" y="8820"/>
                  </a:cubicBezTo>
                  <a:cubicBezTo>
                    <a:pt x="17802" y="8671"/>
                    <a:pt x="17936" y="8461"/>
                    <a:pt x="17981" y="8236"/>
                  </a:cubicBezTo>
                  <a:lnTo>
                    <a:pt x="19718" y="1469"/>
                  </a:lnTo>
                  <a:cubicBezTo>
                    <a:pt x="19808" y="1065"/>
                    <a:pt x="19703" y="646"/>
                    <a:pt x="19419" y="361"/>
                  </a:cubicBezTo>
                  <a:cubicBezTo>
                    <a:pt x="19205" y="134"/>
                    <a:pt x="18911" y="1"/>
                    <a:pt x="18600" y="1"/>
                  </a:cubicBezTo>
                  <a:cubicBezTo>
                    <a:pt x="18583" y="1"/>
                    <a:pt x="18567" y="1"/>
                    <a:pt x="18550" y="2"/>
                  </a:cubicBezTo>
                  <a:lnTo>
                    <a:pt x="1258" y="2"/>
                  </a:lnTo>
                  <a:cubicBezTo>
                    <a:pt x="1241" y="1"/>
                    <a:pt x="1225" y="1"/>
                    <a:pt x="12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288158" y="2494926"/>
              <a:ext cx="365876" cy="135438"/>
            </a:xfrm>
            <a:custGeom>
              <a:rect b="b" l="l" r="r" t="t"/>
              <a:pathLst>
                <a:path extrusionOk="0" h="5975" w="16141">
                  <a:moveTo>
                    <a:pt x="15212" y="780"/>
                  </a:moveTo>
                  <a:lnTo>
                    <a:pt x="14089" y="5196"/>
                  </a:lnTo>
                  <a:lnTo>
                    <a:pt x="8774" y="5196"/>
                  </a:lnTo>
                  <a:lnTo>
                    <a:pt x="10406" y="3549"/>
                  </a:lnTo>
                  <a:cubicBezTo>
                    <a:pt x="10541" y="3415"/>
                    <a:pt x="10571" y="3190"/>
                    <a:pt x="10451" y="3040"/>
                  </a:cubicBezTo>
                  <a:cubicBezTo>
                    <a:pt x="10369" y="2933"/>
                    <a:pt x="10246" y="2876"/>
                    <a:pt x="10124" y="2876"/>
                  </a:cubicBezTo>
                  <a:cubicBezTo>
                    <a:pt x="10025" y="2876"/>
                    <a:pt x="9926" y="2914"/>
                    <a:pt x="9852" y="2995"/>
                  </a:cubicBezTo>
                  <a:lnTo>
                    <a:pt x="7681" y="5166"/>
                  </a:lnTo>
                  <a:cubicBezTo>
                    <a:pt x="7666" y="5181"/>
                    <a:pt x="7666" y="5181"/>
                    <a:pt x="7651" y="5196"/>
                  </a:cubicBezTo>
                  <a:lnTo>
                    <a:pt x="2052" y="5196"/>
                  </a:lnTo>
                  <a:lnTo>
                    <a:pt x="929" y="780"/>
                  </a:lnTo>
                  <a:lnTo>
                    <a:pt x="7472" y="780"/>
                  </a:lnTo>
                  <a:lnTo>
                    <a:pt x="4627" y="3624"/>
                  </a:lnTo>
                  <a:cubicBezTo>
                    <a:pt x="4477" y="3774"/>
                    <a:pt x="4462" y="3998"/>
                    <a:pt x="4582" y="4148"/>
                  </a:cubicBezTo>
                  <a:cubicBezTo>
                    <a:pt x="4664" y="4255"/>
                    <a:pt x="4783" y="4312"/>
                    <a:pt x="4903" y="4312"/>
                  </a:cubicBezTo>
                  <a:cubicBezTo>
                    <a:pt x="5001" y="4312"/>
                    <a:pt x="5100" y="4274"/>
                    <a:pt x="5181" y="4193"/>
                  </a:cubicBezTo>
                  <a:lnTo>
                    <a:pt x="8580" y="780"/>
                  </a:lnTo>
                  <a:close/>
                  <a:moveTo>
                    <a:pt x="420" y="1"/>
                  </a:moveTo>
                  <a:cubicBezTo>
                    <a:pt x="345" y="1"/>
                    <a:pt x="285" y="16"/>
                    <a:pt x="210" y="46"/>
                  </a:cubicBezTo>
                  <a:cubicBezTo>
                    <a:pt x="61" y="136"/>
                    <a:pt x="1" y="315"/>
                    <a:pt x="31" y="495"/>
                  </a:cubicBezTo>
                  <a:lnTo>
                    <a:pt x="1363" y="5675"/>
                  </a:lnTo>
                  <a:cubicBezTo>
                    <a:pt x="1408" y="5855"/>
                    <a:pt x="1558" y="5975"/>
                    <a:pt x="1738" y="5975"/>
                  </a:cubicBezTo>
                  <a:lnTo>
                    <a:pt x="14404" y="5975"/>
                  </a:lnTo>
                  <a:cubicBezTo>
                    <a:pt x="14583" y="5975"/>
                    <a:pt x="14733" y="5855"/>
                    <a:pt x="14778" y="5675"/>
                  </a:cubicBezTo>
                  <a:lnTo>
                    <a:pt x="16095" y="495"/>
                  </a:lnTo>
                  <a:cubicBezTo>
                    <a:pt x="16140" y="315"/>
                    <a:pt x="16065" y="136"/>
                    <a:pt x="15916" y="46"/>
                  </a:cubicBezTo>
                  <a:cubicBezTo>
                    <a:pt x="15856" y="16"/>
                    <a:pt x="15781" y="1"/>
                    <a:pt x="157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511478" y="2683633"/>
              <a:ext cx="104202" cy="89219"/>
            </a:xfrm>
            <a:custGeom>
              <a:rect b="b" l="l" r="r" t="t"/>
              <a:pathLst>
                <a:path extrusionOk="0" h="3936" w="4597">
                  <a:moveTo>
                    <a:pt x="2608" y="775"/>
                  </a:moveTo>
                  <a:cubicBezTo>
                    <a:pt x="3218" y="775"/>
                    <a:pt x="3803" y="1251"/>
                    <a:pt x="3803" y="1962"/>
                  </a:cubicBezTo>
                  <a:cubicBezTo>
                    <a:pt x="3803" y="2605"/>
                    <a:pt x="3279" y="3144"/>
                    <a:pt x="2620" y="3144"/>
                  </a:cubicBezTo>
                  <a:cubicBezTo>
                    <a:pt x="1572" y="3144"/>
                    <a:pt x="1048" y="1872"/>
                    <a:pt x="1782" y="1123"/>
                  </a:cubicBezTo>
                  <a:cubicBezTo>
                    <a:pt x="2023" y="882"/>
                    <a:pt x="2318" y="775"/>
                    <a:pt x="2608" y="775"/>
                  </a:cubicBezTo>
                  <a:close/>
                  <a:moveTo>
                    <a:pt x="2620" y="0"/>
                  </a:moveTo>
                  <a:cubicBezTo>
                    <a:pt x="869" y="0"/>
                    <a:pt x="0" y="2111"/>
                    <a:pt x="1228" y="3354"/>
                  </a:cubicBezTo>
                  <a:cubicBezTo>
                    <a:pt x="1629" y="3755"/>
                    <a:pt x="2123" y="3935"/>
                    <a:pt x="2608" y="3935"/>
                  </a:cubicBezTo>
                  <a:cubicBezTo>
                    <a:pt x="3623" y="3935"/>
                    <a:pt x="4597" y="3147"/>
                    <a:pt x="4597" y="1962"/>
                  </a:cubicBezTo>
                  <a:cubicBezTo>
                    <a:pt x="4597" y="869"/>
                    <a:pt x="3713" y="0"/>
                    <a:pt x="26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511478" y="2790532"/>
              <a:ext cx="104202" cy="89219"/>
            </a:xfrm>
            <a:custGeom>
              <a:rect b="b" l="l" r="r" t="t"/>
              <a:pathLst>
                <a:path extrusionOk="0" h="3936" w="4597">
                  <a:moveTo>
                    <a:pt x="2608" y="781"/>
                  </a:moveTo>
                  <a:cubicBezTo>
                    <a:pt x="3218" y="781"/>
                    <a:pt x="3803" y="1251"/>
                    <a:pt x="3803" y="1962"/>
                  </a:cubicBezTo>
                  <a:cubicBezTo>
                    <a:pt x="3803" y="2620"/>
                    <a:pt x="3279" y="3144"/>
                    <a:pt x="2620" y="3144"/>
                  </a:cubicBezTo>
                  <a:cubicBezTo>
                    <a:pt x="1572" y="3144"/>
                    <a:pt x="1048" y="1872"/>
                    <a:pt x="1782" y="1123"/>
                  </a:cubicBezTo>
                  <a:cubicBezTo>
                    <a:pt x="2023" y="887"/>
                    <a:pt x="2318" y="781"/>
                    <a:pt x="2608" y="781"/>
                  </a:cubicBezTo>
                  <a:close/>
                  <a:moveTo>
                    <a:pt x="2620" y="0"/>
                  </a:moveTo>
                  <a:cubicBezTo>
                    <a:pt x="869" y="0"/>
                    <a:pt x="0" y="2111"/>
                    <a:pt x="1228" y="3354"/>
                  </a:cubicBezTo>
                  <a:cubicBezTo>
                    <a:pt x="1629" y="3756"/>
                    <a:pt x="2123" y="3935"/>
                    <a:pt x="2608" y="3935"/>
                  </a:cubicBezTo>
                  <a:cubicBezTo>
                    <a:pt x="3623" y="3935"/>
                    <a:pt x="4597" y="3147"/>
                    <a:pt x="4597" y="1962"/>
                  </a:cubicBezTo>
                  <a:cubicBezTo>
                    <a:pt x="4582" y="884"/>
                    <a:pt x="3713" y="0"/>
                    <a:pt x="26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404238" y="2683633"/>
              <a:ext cx="104202" cy="89219"/>
            </a:xfrm>
            <a:custGeom>
              <a:rect b="b" l="l" r="r" t="t"/>
              <a:pathLst>
                <a:path extrusionOk="0" h="3936" w="4597">
                  <a:moveTo>
                    <a:pt x="2623" y="775"/>
                  </a:moveTo>
                  <a:cubicBezTo>
                    <a:pt x="3233" y="775"/>
                    <a:pt x="3818" y="1251"/>
                    <a:pt x="3818" y="1962"/>
                  </a:cubicBezTo>
                  <a:cubicBezTo>
                    <a:pt x="3818" y="2605"/>
                    <a:pt x="3279" y="3144"/>
                    <a:pt x="2635" y="3144"/>
                  </a:cubicBezTo>
                  <a:cubicBezTo>
                    <a:pt x="1587" y="3144"/>
                    <a:pt x="1063" y="1872"/>
                    <a:pt x="1797" y="1123"/>
                  </a:cubicBezTo>
                  <a:cubicBezTo>
                    <a:pt x="2038" y="882"/>
                    <a:pt x="2333" y="775"/>
                    <a:pt x="2623" y="775"/>
                  </a:cubicBezTo>
                  <a:close/>
                  <a:moveTo>
                    <a:pt x="2635" y="0"/>
                  </a:moveTo>
                  <a:cubicBezTo>
                    <a:pt x="883" y="0"/>
                    <a:pt x="0" y="2111"/>
                    <a:pt x="1243" y="3354"/>
                  </a:cubicBezTo>
                  <a:cubicBezTo>
                    <a:pt x="1644" y="3755"/>
                    <a:pt x="2137" y="3935"/>
                    <a:pt x="2619" y="3935"/>
                  </a:cubicBezTo>
                  <a:cubicBezTo>
                    <a:pt x="3629" y="3935"/>
                    <a:pt x="4596" y="3147"/>
                    <a:pt x="4596" y="1962"/>
                  </a:cubicBezTo>
                  <a:cubicBezTo>
                    <a:pt x="4596" y="869"/>
                    <a:pt x="3713" y="0"/>
                    <a:pt x="2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404238" y="2790532"/>
              <a:ext cx="104202" cy="89219"/>
            </a:xfrm>
            <a:custGeom>
              <a:rect b="b" l="l" r="r" t="t"/>
              <a:pathLst>
                <a:path extrusionOk="0" h="3936" w="4597">
                  <a:moveTo>
                    <a:pt x="2623" y="781"/>
                  </a:moveTo>
                  <a:cubicBezTo>
                    <a:pt x="3233" y="781"/>
                    <a:pt x="3818" y="1251"/>
                    <a:pt x="3818" y="1962"/>
                  </a:cubicBezTo>
                  <a:cubicBezTo>
                    <a:pt x="3818" y="2620"/>
                    <a:pt x="3279" y="3144"/>
                    <a:pt x="2635" y="3144"/>
                  </a:cubicBezTo>
                  <a:cubicBezTo>
                    <a:pt x="1587" y="3144"/>
                    <a:pt x="1063" y="1872"/>
                    <a:pt x="1797" y="1123"/>
                  </a:cubicBezTo>
                  <a:cubicBezTo>
                    <a:pt x="2038" y="887"/>
                    <a:pt x="2333" y="781"/>
                    <a:pt x="2623" y="781"/>
                  </a:cubicBezTo>
                  <a:close/>
                  <a:moveTo>
                    <a:pt x="2635" y="0"/>
                  </a:moveTo>
                  <a:cubicBezTo>
                    <a:pt x="883" y="0"/>
                    <a:pt x="0" y="2111"/>
                    <a:pt x="1243" y="3354"/>
                  </a:cubicBezTo>
                  <a:cubicBezTo>
                    <a:pt x="1644" y="3756"/>
                    <a:pt x="2137" y="3935"/>
                    <a:pt x="2619" y="3935"/>
                  </a:cubicBezTo>
                  <a:cubicBezTo>
                    <a:pt x="3629" y="3935"/>
                    <a:pt x="4596" y="3147"/>
                    <a:pt x="4596" y="1962"/>
                  </a:cubicBezTo>
                  <a:cubicBezTo>
                    <a:pt x="4596" y="884"/>
                    <a:pt x="3713" y="0"/>
                    <a:pt x="2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326171" y="2678192"/>
              <a:ext cx="54674" cy="201605"/>
            </a:xfrm>
            <a:custGeom>
              <a:rect b="b" l="l" r="r" t="t"/>
              <a:pathLst>
                <a:path extrusionOk="0" h="8894" w="2412">
                  <a:moveTo>
                    <a:pt x="1228" y="794"/>
                  </a:moveTo>
                  <a:cubicBezTo>
                    <a:pt x="1468" y="809"/>
                    <a:pt x="1648" y="1004"/>
                    <a:pt x="1648" y="1243"/>
                  </a:cubicBezTo>
                  <a:cubicBezTo>
                    <a:pt x="1633" y="1468"/>
                    <a:pt x="1543" y="1678"/>
                    <a:pt x="1393" y="1857"/>
                  </a:cubicBezTo>
                  <a:cubicBezTo>
                    <a:pt x="1356" y="1917"/>
                    <a:pt x="1292" y="1947"/>
                    <a:pt x="1226" y="1947"/>
                  </a:cubicBezTo>
                  <a:cubicBezTo>
                    <a:pt x="1161" y="1947"/>
                    <a:pt x="1094" y="1917"/>
                    <a:pt x="1049" y="1857"/>
                  </a:cubicBezTo>
                  <a:cubicBezTo>
                    <a:pt x="914" y="1678"/>
                    <a:pt x="824" y="1468"/>
                    <a:pt x="809" y="1243"/>
                  </a:cubicBezTo>
                  <a:cubicBezTo>
                    <a:pt x="809" y="1004"/>
                    <a:pt x="989" y="809"/>
                    <a:pt x="1228" y="794"/>
                  </a:cubicBezTo>
                  <a:close/>
                  <a:moveTo>
                    <a:pt x="1226" y="6948"/>
                  </a:moveTo>
                  <a:cubicBezTo>
                    <a:pt x="1292" y="6948"/>
                    <a:pt x="1356" y="6978"/>
                    <a:pt x="1393" y="7037"/>
                  </a:cubicBezTo>
                  <a:cubicBezTo>
                    <a:pt x="1543" y="7202"/>
                    <a:pt x="1618" y="7427"/>
                    <a:pt x="1648" y="7651"/>
                  </a:cubicBezTo>
                  <a:cubicBezTo>
                    <a:pt x="1648" y="7876"/>
                    <a:pt x="1468" y="8085"/>
                    <a:pt x="1228" y="8100"/>
                  </a:cubicBezTo>
                  <a:cubicBezTo>
                    <a:pt x="989" y="8085"/>
                    <a:pt x="809" y="7876"/>
                    <a:pt x="809" y="7651"/>
                  </a:cubicBezTo>
                  <a:cubicBezTo>
                    <a:pt x="824" y="7427"/>
                    <a:pt x="914" y="7202"/>
                    <a:pt x="1049" y="7037"/>
                  </a:cubicBezTo>
                  <a:cubicBezTo>
                    <a:pt x="1094" y="6978"/>
                    <a:pt x="1161" y="6948"/>
                    <a:pt x="1226" y="6948"/>
                  </a:cubicBezTo>
                  <a:close/>
                  <a:moveTo>
                    <a:pt x="1213" y="1"/>
                  </a:moveTo>
                  <a:cubicBezTo>
                    <a:pt x="540" y="16"/>
                    <a:pt x="1" y="570"/>
                    <a:pt x="16" y="1243"/>
                  </a:cubicBezTo>
                  <a:cubicBezTo>
                    <a:pt x="16" y="1633"/>
                    <a:pt x="165" y="2007"/>
                    <a:pt x="405" y="2321"/>
                  </a:cubicBezTo>
                  <a:cubicBezTo>
                    <a:pt x="510" y="2456"/>
                    <a:pt x="644" y="2576"/>
                    <a:pt x="809" y="2651"/>
                  </a:cubicBezTo>
                  <a:lnTo>
                    <a:pt x="809" y="6244"/>
                  </a:lnTo>
                  <a:cubicBezTo>
                    <a:pt x="644" y="6319"/>
                    <a:pt x="510" y="6424"/>
                    <a:pt x="405" y="6573"/>
                  </a:cubicBezTo>
                  <a:cubicBezTo>
                    <a:pt x="165" y="6888"/>
                    <a:pt x="16" y="7262"/>
                    <a:pt x="1" y="7651"/>
                  </a:cubicBezTo>
                  <a:cubicBezTo>
                    <a:pt x="1" y="8310"/>
                    <a:pt x="540" y="8864"/>
                    <a:pt x="1213" y="8894"/>
                  </a:cubicBezTo>
                  <a:cubicBezTo>
                    <a:pt x="1887" y="8864"/>
                    <a:pt x="2411" y="8310"/>
                    <a:pt x="2411" y="7651"/>
                  </a:cubicBezTo>
                  <a:cubicBezTo>
                    <a:pt x="2396" y="7262"/>
                    <a:pt x="2261" y="6888"/>
                    <a:pt x="2022" y="6573"/>
                  </a:cubicBezTo>
                  <a:cubicBezTo>
                    <a:pt x="1917" y="6424"/>
                    <a:pt x="1767" y="6319"/>
                    <a:pt x="1603" y="6244"/>
                  </a:cubicBezTo>
                  <a:lnTo>
                    <a:pt x="1603" y="2651"/>
                  </a:lnTo>
                  <a:cubicBezTo>
                    <a:pt x="1767" y="2576"/>
                    <a:pt x="1917" y="2456"/>
                    <a:pt x="2022" y="2321"/>
                  </a:cubicBezTo>
                  <a:cubicBezTo>
                    <a:pt x="2261" y="2007"/>
                    <a:pt x="2396" y="1633"/>
                    <a:pt x="2411" y="1243"/>
                  </a:cubicBezTo>
                  <a:cubicBezTo>
                    <a:pt x="2411" y="570"/>
                    <a:pt x="1887" y="16"/>
                    <a:pt x="1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529793" y="2536611"/>
              <a:ext cx="20038" cy="17930"/>
            </a:xfrm>
            <a:custGeom>
              <a:rect b="b" l="l" r="r" t="t"/>
              <a:pathLst>
                <a:path extrusionOk="0" h="791" w="884">
                  <a:moveTo>
                    <a:pt x="490" y="1"/>
                  </a:moveTo>
                  <a:cubicBezTo>
                    <a:pt x="237" y="1"/>
                    <a:pt x="1" y="260"/>
                    <a:pt x="120" y="542"/>
                  </a:cubicBezTo>
                  <a:cubicBezTo>
                    <a:pt x="190" y="713"/>
                    <a:pt x="336" y="790"/>
                    <a:pt x="482" y="790"/>
                  </a:cubicBezTo>
                  <a:cubicBezTo>
                    <a:pt x="683" y="790"/>
                    <a:pt x="884" y="644"/>
                    <a:pt x="884" y="393"/>
                  </a:cubicBezTo>
                  <a:cubicBezTo>
                    <a:pt x="884" y="288"/>
                    <a:pt x="839" y="198"/>
                    <a:pt x="764" y="123"/>
                  </a:cubicBezTo>
                  <a:cubicBezTo>
                    <a:pt x="682" y="37"/>
                    <a:pt x="585" y="1"/>
                    <a:pt x="4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6"/>
          <p:cNvGrpSpPr/>
          <p:nvPr/>
        </p:nvGrpSpPr>
        <p:grpSpPr>
          <a:xfrm>
            <a:off x="4393224" y="3472155"/>
            <a:ext cx="228878" cy="234189"/>
            <a:chOff x="3002455" y="4518272"/>
            <a:chExt cx="456478" cy="426262"/>
          </a:xfrm>
        </p:grpSpPr>
        <p:sp>
          <p:nvSpPr>
            <p:cNvPr id="526" name="Google Shape;526;p26"/>
            <p:cNvSpPr/>
            <p:nvPr/>
          </p:nvSpPr>
          <p:spPr>
            <a:xfrm>
              <a:off x="3002455" y="4518272"/>
              <a:ext cx="456478" cy="426262"/>
            </a:xfrm>
            <a:custGeom>
              <a:rect b="b" l="l" r="r" t="t"/>
              <a:pathLst>
                <a:path extrusionOk="0" h="18805" w="20138">
                  <a:moveTo>
                    <a:pt x="12412" y="2366"/>
                  </a:moveTo>
                  <a:cubicBezTo>
                    <a:pt x="12786" y="2366"/>
                    <a:pt x="13086" y="2665"/>
                    <a:pt x="13086" y="3039"/>
                  </a:cubicBezTo>
                  <a:lnTo>
                    <a:pt x="13086" y="3623"/>
                  </a:lnTo>
                  <a:lnTo>
                    <a:pt x="7067" y="3623"/>
                  </a:lnTo>
                  <a:lnTo>
                    <a:pt x="7067" y="3039"/>
                  </a:lnTo>
                  <a:cubicBezTo>
                    <a:pt x="7067" y="2665"/>
                    <a:pt x="7382" y="2366"/>
                    <a:pt x="7756" y="2366"/>
                  </a:cubicBezTo>
                  <a:close/>
                  <a:moveTo>
                    <a:pt x="12412" y="794"/>
                  </a:moveTo>
                  <a:cubicBezTo>
                    <a:pt x="13655" y="794"/>
                    <a:pt x="14673" y="1797"/>
                    <a:pt x="14673" y="3039"/>
                  </a:cubicBezTo>
                  <a:lnTo>
                    <a:pt x="14673" y="3623"/>
                  </a:lnTo>
                  <a:lnTo>
                    <a:pt x="13879" y="3623"/>
                  </a:lnTo>
                  <a:lnTo>
                    <a:pt x="13879" y="3039"/>
                  </a:lnTo>
                  <a:cubicBezTo>
                    <a:pt x="13879" y="2231"/>
                    <a:pt x="13221" y="1572"/>
                    <a:pt x="12412" y="1572"/>
                  </a:cubicBezTo>
                  <a:lnTo>
                    <a:pt x="7756" y="1572"/>
                  </a:lnTo>
                  <a:cubicBezTo>
                    <a:pt x="6947" y="1572"/>
                    <a:pt x="6289" y="2231"/>
                    <a:pt x="6289" y="3039"/>
                  </a:cubicBezTo>
                  <a:lnTo>
                    <a:pt x="6289" y="3623"/>
                  </a:lnTo>
                  <a:lnTo>
                    <a:pt x="5495" y="3623"/>
                  </a:lnTo>
                  <a:lnTo>
                    <a:pt x="5495" y="3039"/>
                  </a:lnTo>
                  <a:cubicBezTo>
                    <a:pt x="5495" y="1797"/>
                    <a:pt x="6513" y="794"/>
                    <a:pt x="7756" y="794"/>
                  </a:cubicBezTo>
                  <a:close/>
                  <a:moveTo>
                    <a:pt x="1722" y="4432"/>
                  </a:moveTo>
                  <a:lnTo>
                    <a:pt x="1722" y="5345"/>
                  </a:lnTo>
                  <a:lnTo>
                    <a:pt x="809" y="5345"/>
                  </a:lnTo>
                  <a:cubicBezTo>
                    <a:pt x="899" y="4896"/>
                    <a:pt x="1258" y="4522"/>
                    <a:pt x="1722" y="4432"/>
                  </a:cubicBezTo>
                  <a:close/>
                  <a:moveTo>
                    <a:pt x="18401" y="4432"/>
                  </a:moveTo>
                  <a:cubicBezTo>
                    <a:pt x="18865" y="4522"/>
                    <a:pt x="19224" y="4896"/>
                    <a:pt x="19329" y="5345"/>
                  </a:cubicBezTo>
                  <a:lnTo>
                    <a:pt x="18401" y="5345"/>
                  </a:lnTo>
                  <a:lnTo>
                    <a:pt x="18401" y="4432"/>
                  </a:lnTo>
                  <a:close/>
                  <a:moveTo>
                    <a:pt x="1722" y="6139"/>
                  </a:moveTo>
                  <a:lnTo>
                    <a:pt x="1722" y="10465"/>
                  </a:lnTo>
                  <a:lnTo>
                    <a:pt x="779" y="10465"/>
                  </a:lnTo>
                  <a:lnTo>
                    <a:pt x="779" y="6139"/>
                  </a:lnTo>
                  <a:close/>
                  <a:moveTo>
                    <a:pt x="19344" y="6139"/>
                  </a:moveTo>
                  <a:lnTo>
                    <a:pt x="19344" y="10465"/>
                  </a:lnTo>
                  <a:lnTo>
                    <a:pt x="18401" y="10465"/>
                  </a:lnTo>
                  <a:lnTo>
                    <a:pt x="18401" y="6139"/>
                  </a:lnTo>
                  <a:close/>
                  <a:moveTo>
                    <a:pt x="11065" y="10031"/>
                  </a:moveTo>
                  <a:cubicBezTo>
                    <a:pt x="11080" y="10031"/>
                    <a:pt x="11080" y="10046"/>
                    <a:pt x="11080" y="10046"/>
                  </a:cubicBezTo>
                  <a:lnTo>
                    <a:pt x="11080" y="11154"/>
                  </a:lnTo>
                  <a:cubicBezTo>
                    <a:pt x="11095" y="11693"/>
                    <a:pt x="10675" y="12142"/>
                    <a:pt x="10136" y="12187"/>
                  </a:cubicBezTo>
                  <a:cubicBezTo>
                    <a:pt x="10110" y="12189"/>
                    <a:pt x="10084" y="12190"/>
                    <a:pt x="10058" y="12190"/>
                  </a:cubicBezTo>
                  <a:cubicBezTo>
                    <a:pt x="9508" y="12190"/>
                    <a:pt x="9043" y="11741"/>
                    <a:pt x="9043" y="11169"/>
                  </a:cubicBezTo>
                  <a:lnTo>
                    <a:pt x="9043" y="10046"/>
                  </a:lnTo>
                  <a:cubicBezTo>
                    <a:pt x="9043" y="10046"/>
                    <a:pt x="9043" y="10031"/>
                    <a:pt x="9058" y="10031"/>
                  </a:cubicBezTo>
                  <a:close/>
                  <a:moveTo>
                    <a:pt x="1722" y="11259"/>
                  </a:moveTo>
                  <a:lnTo>
                    <a:pt x="1722" y="16289"/>
                  </a:lnTo>
                  <a:lnTo>
                    <a:pt x="779" y="16289"/>
                  </a:lnTo>
                  <a:lnTo>
                    <a:pt x="779" y="11259"/>
                  </a:lnTo>
                  <a:close/>
                  <a:moveTo>
                    <a:pt x="17622" y="4402"/>
                  </a:moveTo>
                  <a:lnTo>
                    <a:pt x="17622" y="5345"/>
                  </a:lnTo>
                  <a:lnTo>
                    <a:pt x="15122" y="5345"/>
                  </a:lnTo>
                  <a:cubicBezTo>
                    <a:pt x="14912" y="5345"/>
                    <a:pt x="14748" y="5495"/>
                    <a:pt x="14718" y="5689"/>
                  </a:cubicBezTo>
                  <a:cubicBezTo>
                    <a:pt x="14673" y="5929"/>
                    <a:pt x="14867" y="6139"/>
                    <a:pt x="15107" y="6139"/>
                  </a:cubicBezTo>
                  <a:lnTo>
                    <a:pt x="17622" y="6139"/>
                  </a:lnTo>
                  <a:lnTo>
                    <a:pt x="17622" y="10465"/>
                  </a:lnTo>
                  <a:lnTo>
                    <a:pt x="11873" y="10465"/>
                  </a:lnTo>
                  <a:lnTo>
                    <a:pt x="11873" y="10046"/>
                  </a:lnTo>
                  <a:cubicBezTo>
                    <a:pt x="11873" y="9612"/>
                    <a:pt x="11514" y="9253"/>
                    <a:pt x="11065" y="9253"/>
                  </a:cubicBezTo>
                  <a:lnTo>
                    <a:pt x="9058" y="9253"/>
                  </a:lnTo>
                  <a:cubicBezTo>
                    <a:pt x="8609" y="9253"/>
                    <a:pt x="8250" y="9612"/>
                    <a:pt x="8250" y="10046"/>
                  </a:cubicBezTo>
                  <a:lnTo>
                    <a:pt x="8250" y="11139"/>
                  </a:lnTo>
                  <a:cubicBezTo>
                    <a:pt x="8265" y="12097"/>
                    <a:pt x="8984" y="12891"/>
                    <a:pt x="9942" y="12981"/>
                  </a:cubicBezTo>
                  <a:cubicBezTo>
                    <a:pt x="9986" y="12984"/>
                    <a:pt x="10031" y="12986"/>
                    <a:pt x="10075" y="12986"/>
                  </a:cubicBezTo>
                  <a:cubicBezTo>
                    <a:pt x="11022" y="12986"/>
                    <a:pt x="11830" y="12232"/>
                    <a:pt x="11873" y="11259"/>
                  </a:cubicBezTo>
                  <a:lnTo>
                    <a:pt x="17622" y="11259"/>
                  </a:lnTo>
                  <a:lnTo>
                    <a:pt x="17622" y="16289"/>
                  </a:lnTo>
                  <a:lnTo>
                    <a:pt x="2516" y="16289"/>
                  </a:lnTo>
                  <a:lnTo>
                    <a:pt x="2516" y="11259"/>
                  </a:lnTo>
                  <a:lnTo>
                    <a:pt x="5525" y="11259"/>
                  </a:lnTo>
                  <a:cubicBezTo>
                    <a:pt x="5720" y="11259"/>
                    <a:pt x="5899" y="11109"/>
                    <a:pt x="5929" y="10915"/>
                  </a:cubicBezTo>
                  <a:cubicBezTo>
                    <a:pt x="5959" y="10675"/>
                    <a:pt x="5780" y="10465"/>
                    <a:pt x="5540" y="10465"/>
                  </a:cubicBezTo>
                  <a:lnTo>
                    <a:pt x="2516" y="10465"/>
                  </a:lnTo>
                  <a:lnTo>
                    <a:pt x="2516" y="6139"/>
                  </a:lnTo>
                  <a:lnTo>
                    <a:pt x="11948" y="6139"/>
                  </a:lnTo>
                  <a:cubicBezTo>
                    <a:pt x="12158" y="6139"/>
                    <a:pt x="12322" y="6004"/>
                    <a:pt x="12352" y="5809"/>
                  </a:cubicBezTo>
                  <a:cubicBezTo>
                    <a:pt x="12397" y="5570"/>
                    <a:pt x="12202" y="5345"/>
                    <a:pt x="11963" y="5345"/>
                  </a:cubicBezTo>
                  <a:lnTo>
                    <a:pt x="2516" y="5345"/>
                  </a:lnTo>
                  <a:lnTo>
                    <a:pt x="2516" y="4402"/>
                  </a:lnTo>
                  <a:close/>
                  <a:moveTo>
                    <a:pt x="19344" y="11259"/>
                  </a:moveTo>
                  <a:lnTo>
                    <a:pt x="19344" y="16289"/>
                  </a:lnTo>
                  <a:lnTo>
                    <a:pt x="18401" y="16289"/>
                  </a:lnTo>
                  <a:lnTo>
                    <a:pt x="18401" y="11259"/>
                  </a:lnTo>
                  <a:close/>
                  <a:moveTo>
                    <a:pt x="1722" y="17068"/>
                  </a:moveTo>
                  <a:lnTo>
                    <a:pt x="1722" y="17996"/>
                  </a:lnTo>
                  <a:cubicBezTo>
                    <a:pt x="1258" y="17891"/>
                    <a:pt x="899" y="17532"/>
                    <a:pt x="809" y="17068"/>
                  </a:cubicBezTo>
                  <a:close/>
                  <a:moveTo>
                    <a:pt x="19329" y="17068"/>
                  </a:moveTo>
                  <a:cubicBezTo>
                    <a:pt x="19224" y="17532"/>
                    <a:pt x="18865" y="17891"/>
                    <a:pt x="18401" y="17996"/>
                  </a:cubicBezTo>
                  <a:lnTo>
                    <a:pt x="18401" y="17068"/>
                  </a:lnTo>
                  <a:close/>
                  <a:moveTo>
                    <a:pt x="17622" y="17068"/>
                  </a:moveTo>
                  <a:lnTo>
                    <a:pt x="17622" y="18011"/>
                  </a:lnTo>
                  <a:lnTo>
                    <a:pt x="2516" y="18011"/>
                  </a:lnTo>
                  <a:lnTo>
                    <a:pt x="2516" y="17068"/>
                  </a:lnTo>
                  <a:close/>
                  <a:moveTo>
                    <a:pt x="7756" y="0"/>
                  </a:moveTo>
                  <a:cubicBezTo>
                    <a:pt x="6079" y="0"/>
                    <a:pt x="4717" y="1363"/>
                    <a:pt x="4717" y="3039"/>
                  </a:cubicBezTo>
                  <a:lnTo>
                    <a:pt x="4717" y="3623"/>
                  </a:lnTo>
                  <a:lnTo>
                    <a:pt x="1962" y="3623"/>
                  </a:lnTo>
                  <a:cubicBezTo>
                    <a:pt x="869" y="3623"/>
                    <a:pt x="1" y="4507"/>
                    <a:pt x="1" y="5585"/>
                  </a:cubicBezTo>
                  <a:lnTo>
                    <a:pt x="1" y="16843"/>
                  </a:lnTo>
                  <a:cubicBezTo>
                    <a:pt x="1" y="17921"/>
                    <a:pt x="869" y="18805"/>
                    <a:pt x="1962" y="18805"/>
                  </a:cubicBezTo>
                  <a:lnTo>
                    <a:pt x="18161" y="18805"/>
                  </a:lnTo>
                  <a:cubicBezTo>
                    <a:pt x="19254" y="18805"/>
                    <a:pt x="20137" y="17921"/>
                    <a:pt x="20137" y="16843"/>
                  </a:cubicBezTo>
                  <a:lnTo>
                    <a:pt x="20137" y="5585"/>
                  </a:lnTo>
                  <a:cubicBezTo>
                    <a:pt x="20137" y="4507"/>
                    <a:pt x="19254" y="3623"/>
                    <a:pt x="18161" y="3623"/>
                  </a:cubicBezTo>
                  <a:lnTo>
                    <a:pt x="15451" y="3623"/>
                  </a:lnTo>
                  <a:lnTo>
                    <a:pt x="15451" y="3039"/>
                  </a:lnTo>
                  <a:cubicBezTo>
                    <a:pt x="15451" y="1363"/>
                    <a:pt x="14089" y="0"/>
                    <a:pt x="12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3299059" y="4639158"/>
              <a:ext cx="20061" cy="17862"/>
            </a:xfrm>
            <a:custGeom>
              <a:rect b="b" l="l" r="r" t="t"/>
              <a:pathLst>
                <a:path extrusionOk="0" h="788" w="885">
                  <a:moveTo>
                    <a:pt x="493" y="1"/>
                  </a:moveTo>
                  <a:cubicBezTo>
                    <a:pt x="239" y="1"/>
                    <a:pt x="0" y="256"/>
                    <a:pt x="121" y="551"/>
                  </a:cubicBezTo>
                  <a:cubicBezTo>
                    <a:pt x="189" y="714"/>
                    <a:pt x="334" y="788"/>
                    <a:pt x="480" y="788"/>
                  </a:cubicBezTo>
                  <a:cubicBezTo>
                    <a:pt x="682" y="788"/>
                    <a:pt x="884" y="645"/>
                    <a:pt x="884" y="401"/>
                  </a:cubicBezTo>
                  <a:cubicBezTo>
                    <a:pt x="884" y="297"/>
                    <a:pt x="839" y="192"/>
                    <a:pt x="764" y="117"/>
                  </a:cubicBezTo>
                  <a:cubicBezTo>
                    <a:pt x="683" y="36"/>
                    <a:pt x="587" y="1"/>
                    <a:pt x="4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3149386" y="4754943"/>
              <a:ext cx="19721" cy="18043"/>
            </a:xfrm>
            <a:custGeom>
              <a:rect b="b" l="l" r="r" t="t"/>
              <a:pathLst>
                <a:path extrusionOk="0" h="796" w="870">
                  <a:moveTo>
                    <a:pt x="492" y="1"/>
                  </a:moveTo>
                  <a:cubicBezTo>
                    <a:pt x="235" y="1"/>
                    <a:pt x="0" y="262"/>
                    <a:pt x="121" y="548"/>
                  </a:cubicBezTo>
                  <a:cubicBezTo>
                    <a:pt x="190" y="719"/>
                    <a:pt x="334" y="796"/>
                    <a:pt x="477" y="796"/>
                  </a:cubicBezTo>
                  <a:cubicBezTo>
                    <a:pt x="674" y="796"/>
                    <a:pt x="870" y="650"/>
                    <a:pt x="870" y="399"/>
                  </a:cubicBezTo>
                  <a:cubicBezTo>
                    <a:pt x="870" y="294"/>
                    <a:pt x="825" y="189"/>
                    <a:pt x="765" y="114"/>
                  </a:cubicBezTo>
                  <a:cubicBezTo>
                    <a:pt x="681" y="35"/>
                    <a:pt x="585" y="1"/>
                    <a:pt x="4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3221695" y="4754739"/>
              <a:ext cx="17658" cy="22214"/>
            </a:xfrm>
            <a:custGeom>
              <a:rect b="b" l="l" r="r" t="t"/>
              <a:pathLst>
                <a:path extrusionOk="0" h="980" w="779">
                  <a:moveTo>
                    <a:pt x="382" y="0"/>
                  </a:moveTo>
                  <a:cubicBezTo>
                    <a:pt x="365" y="0"/>
                    <a:pt x="347" y="1"/>
                    <a:pt x="330" y="3"/>
                  </a:cubicBezTo>
                  <a:cubicBezTo>
                    <a:pt x="135" y="33"/>
                    <a:pt x="0" y="213"/>
                    <a:pt x="0" y="408"/>
                  </a:cubicBezTo>
                  <a:lnTo>
                    <a:pt x="0" y="572"/>
                  </a:lnTo>
                  <a:cubicBezTo>
                    <a:pt x="0" y="767"/>
                    <a:pt x="135" y="947"/>
                    <a:pt x="330" y="977"/>
                  </a:cubicBezTo>
                  <a:cubicBezTo>
                    <a:pt x="347" y="979"/>
                    <a:pt x="365" y="980"/>
                    <a:pt x="382" y="980"/>
                  </a:cubicBezTo>
                  <a:cubicBezTo>
                    <a:pt x="599" y="980"/>
                    <a:pt x="779" y="809"/>
                    <a:pt x="779" y="587"/>
                  </a:cubicBezTo>
                  <a:lnTo>
                    <a:pt x="779" y="393"/>
                  </a:lnTo>
                  <a:cubicBezTo>
                    <a:pt x="779" y="171"/>
                    <a:pt x="599" y="0"/>
                    <a:pt x="3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4"/>
          <p:cNvGrpSpPr/>
          <p:nvPr/>
        </p:nvGrpSpPr>
        <p:grpSpPr>
          <a:xfrm>
            <a:off x="594501" y="1168405"/>
            <a:ext cx="3146159" cy="3287777"/>
            <a:chOff x="1302850" y="238125"/>
            <a:chExt cx="5013000" cy="5238650"/>
          </a:xfrm>
        </p:grpSpPr>
        <p:sp>
          <p:nvSpPr>
            <p:cNvPr id="135" name="Google Shape;135;p14"/>
            <p:cNvSpPr/>
            <p:nvPr/>
          </p:nvSpPr>
          <p:spPr>
            <a:xfrm>
              <a:off x="1302850" y="238125"/>
              <a:ext cx="5013000" cy="5012700"/>
            </a:xfrm>
            <a:custGeom>
              <a:rect b="b" l="l" r="r" t="t"/>
              <a:pathLst>
                <a:path extrusionOk="0" h="200508" w="20052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802675" y="995550"/>
              <a:ext cx="4125" cy="650"/>
            </a:xfrm>
            <a:custGeom>
              <a:rect b="b" l="l" r="r" t="t"/>
              <a:pathLst>
                <a:path extrusionOk="0" h="26" w="165">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3802675" y="1178275"/>
              <a:ext cx="1155675" cy="2189950"/>
            </a:xfrm>
            <a:custGeom>
              <a:rect b="b" l="l" r="r" t="t"/>
              <a:pathLst>
                <a:path extrusionOk="0" h="87598" w="46227">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620300" y="1178275"/>
              <a:ext cx="1190950" cy="2189950"/>
            </a:xfrm>
            <a:custGeom>
              <a:rect b="b" l="l" r="r" t="t"/>
              <a:pathLst>
                <a:path extrusionOk="0" h="87598" w="47638">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3806775" y="995550"/>
              <a:ext cx="4475" cy="650"/>
            </a:xfrm>
            <a:custGeom>
              <a:rect b="b" l="l" r="r" t="t"/>
              <a:pathLst>
                <a:path extrusionOk="0" h="26" w="179">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3579550" y="2963925"/>
              <a:ext cx="444350" cy="753300"/>
            </a:xfrm>
            <a:custGeom>
              <a:rect b="b" l="l" r="r" t="t"/>
              <a:pathLst>
                <a:path extrusionOk="0" h="30132" w="17774">
                  <a:moveTo>
                    <a:pt x="0" y="0"/>
                  </a:moveTo>
                  <a:lnTo>
                    <a:pt x="0" y="30131"/>
                  </a:lnTo>
                  <a:lnTo>
                    <a:pt x="17774" y="30131"/>
                  </a:lnTo>
                  <a:lnTo>
                    <a:pt x="17774" y="0"/>
                  </a:ln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3579550" y="3455625"/>
              <a:ext cx="445300" cy="167850"/>
            </a:xfrm>
            <a:custGeom>
              <a:rect b="b" l="l" r="r" t="t"/>
              <a:pathLst>
                <a:path extrusionOk="0" h="6714" w="17812">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915325" y="3087575"/>
              <a:ext cx="3780425" cy="2139650"/>
            </a:xfrm>
            <a:custGeom>
              <a:rect b="b" l="l" r="r" t="t"/>
              <a:pathLst>
                <a:path extrusionOk="0" h="85586" w="151217">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009975" y="2248125"/>
              <a:ext cx="380475" cy="369050"/>
            </a:xfrm>
            <a:custGeom>
              <a:rect b="b" l="l" r="r" t="t"/>
              <a:pathLst>
                <a:path extrusionOk="0" h="14762" w="15219">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4253025" y="2248125"/>
              <a:ext cx="380500" cy="369050"/>
            </a:xfrm>
            <a:custGeom>
              <a:rect b="b" l="l" r="r" t="t"/>
              <a:pathLst>
                <a:path extrusionOk="0" h="14762" w="1522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128850" y="1315275"/>
              <a:ext cx="1395650" cy="1865750"/>
            </a:xfrm>
            <a:custGeom>
              <a:rect b="b" l="l" r="r" t="t"/>
              <a:pathLst>
                <a:path extrusionOk="0" h="74630" w="55826">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3138375" y="2237025"/>
              <a:ext cx="1376575" cy="390450"/>
            </a:xfrm>
            <a:custGeom>
              <a:rect b="b" l="l" r="r" t="t"/>
              <a:pathLst>
                <a:path extrusionOk="0" h="15618" w="55063">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584375" y="1086750"/>
              <a:ext cx="2419200" cy="1488150"/>
            </a:xfrm>
            <a:custGeom>
              <a:rect b="b" l="l" r="r" t="t"/>
              <a:pathLst>
                <a:path extrusionOk="0" h="59526" w="96768">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588525" y="5194850"/>
              <a:ext cx="2392725" cy="240950"/>
            </a:xfrm>
            <a:custGeom>
              <a:rect b="b" l="l" r="r" t="t"/>
              <a:pathLst>
                <a:path extrusionOk="0" h="9638" w="95709">
                  <a:moveTo>
                    <a:pt x="0" y="0"/>
                  </a:moveTo>
                  <a:lnTo>
                    <a:pt x="0" y="9637"/>
                  </a:lnTo>
                  <a:lnTo>
                    <a:pt x="95708" y="9637"/>
                  </a:lnTo>
                  <a:lnTo>
                    <a:pt x="95708"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528125" y="3868500"/>
              <a:ext cx="2547825" cy="1481475"/>
            </a:xfrm>
            <a:custGeom>
              <a:rect b="b" l="l" r="r" t="t"/>
              <a:pathLst>
                <a:path extrusionOk="0" h="59259" w="101913">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528125" y="5394750"/>
              <a:ext cx="2547825" cy="82025"/>
            </a:xfrm>
            <a:custGeom>
              <a:rect b="b" l="l" r="r" t="t"/>
              <a:pathLst>
                <a:path extrusionOk="0" h="3281" w="101913">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594150" y="4440600"/>
              <a:ext cx="413225" cy="413225"/>
            </a:xfrm>
            <a:custGeom>
              <a:rect b="b" l="l" r="r" t="t"/>
              <a:pathLst>
                <a:path extrusionOk="0" h="16529" w="16529">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3680275" y="4721275"/>
              <a:ext cx="240950" cy="165300"/>
            </a:xfrm>
            <a:custGeom>
              <a:rect b="b" l="l" r="r" t="t"/>
              <a:pathLst>
                <a:path extrusionOk="0" h="6612" w="9638">
                  <a:moveTo>
                    <a:pt x="1" y="0"/>
                  </a:moveTo>
                  <a:lnTo>
                    <a:pt x="1" y="6611"/>
                  </a:lnTo>
                  <a:lnTo>
                    <a:pt x="9638" y="6611"/>
                  </a:lnTo>
                  <a:lnTo>
                    <a:pt x="9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659300" y="4592525"/>
              <a:ext cx="125900" cy="125900"/>
            </a:xfrm>
            <a:custGeom>
              <a:rect b="b" l="l" r="r" t="t"/>
              <a:pathLst>
                <a:path extrusionOk="0" h="5036" w="5036">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3819200" y="4592525"/>
              <a:ext cx="125875" cy="125900"/>
            </a:xfrm>
            <a:custGeom>
              <a:rect b="b" l="l" r="r" t="t"/>
              <a:pathLst>
                <a:path extrusionOk="0" h="5036" w="5035">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3768350" y="4766400"/>
              <a:ext cx="29900" cy="29900"/>
            </a:xfrm>
            <a:custGeom>
              <a:rect b="b" l="l" r="r" t="t"/>
              <a:pathLst>
                <a:path extrusionOk="0" h="1196" w="1196">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3806150" y="4766400"/>
              <a:ext cx="29900" cy="29900"/>
            </a:xfrm>
            <a:custGeom>
              <a:rect b="b" l="l" r="r" t="t"/>
              <a:pathLst>
                <a:path extrusionOk="0" h="1196" w="1196">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714950" y="4846500"/>
              <a:ext cx="34350" cy="64525"/>
            </a:xfrm>
            <a:custGeom>
              <a:rect b="b" l="l" r="r" t="t"/>
              <a:pathLst>
                <a:path extrusionOk="0" h="2581" w="1374">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3680275" y="4844900"/>
              <a:ext cx="34700" cy="64550"/>
            </a:xfrm>
            <a:custGeom>
              <a:rect b="b" l="l" r="r" t="t"/>
              <a:pathLst>
                <a:path extrusionOk="0" h="2582" w="1388">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3783600" y="4846500"/>
              <a:ext cx="34650" cy="64525"/>
            </a:xfrm>
            <a:custGeom>
              <a:rect b="b" l="l" r="r" t="t"/>
              <a:pathLst>
                <a:path extrusionOk="0" h="2581" w="1386">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3749275" y="4844900"/>
              <a:ext cx="34350" cy="64550"/>
            </a:xfrm>
            <a:custGeom>
              <a:rect b="b" l="l" r="r" t="t"/>
              <a:pathLst>
                <a:path extrusionOk="0" h="2582" w="1374">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3852550" y="4846800"/>
              <a:ext cx="34675" cy="64550"/>
            </a:xfrm>
            <a:custGeom>
              <a:rect b="b" l="l" r="r" t="t"/>
              <a:pathLst>
                <a:path extrusionOk="0" h="2582" w="1387">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3818225"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3887200" y="4845225"/>
              <a:ext cx="34350" cy="64525"/>
            </a:xfrm>
            <a:custGeom>
              <a:rect b="b" l="l" r="r" t="t"/>
              <a:pathLst>
                <a:path extrusionOk="0" h="2581" w="1374">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4"/>
          <p:cNvSpPr txBox="1"/>
          <p:nvPr/>
        </p:nvSpPr>
        <p:spPr>
          <a:xfrm>
            <a:off x="3998525" y="1261675"/>
            <a:ext cx="498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ensemble model combines the predictions of multiple individual models to make a final prediction. In this case, the ensemble model utilizes both CatBoost and XGBoost, which are popular gradient boosting frameworks. By leveraging the strengths of both algorithms, the ensemble model aims to improve the overall predictive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CatBoost specializes in handling categorical features efficiently, while XGBoost provides flexibility and various customization options. The ensemble model leverages the unique features of each framework to enhance its predictive capabilities, resulting in potentially improved accuracy and robustness.</a:t>
            </a:r>
            <a:endParaRPr/>
          </a:p>
        </p:txBody>
      </p:sp>
      <p:sp>
        <p:nvSpPr>
          <p:cNvPr id="165" name="Google Shape;165;p1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71" name="Google Shape;171;p15"/>
          <p:cNvSpPr txBox="1"/>
          <p:nvPr/>
        </p:nvSpPr>
        <p:spPr>
          <a:xfrm>
            <a:off x="4444550" y="1835125"/>
            <a:ext cx="3906600" cy="17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12121"/>
                </a:solidFill>
                <a:highlight>
                  <a:srgbClr val="FFFFFF"/>
                </a:highlight>
                <a:latin typeface="Roboto"/>
                <a:ea typeface="Roboto"/>
                <a:cs typeface="Roboto"/>
                <a:sym typeface="Roboto"/>
              </a:rPr>
              <a:t>The objective is to classify Malicious (Type=1) websites from Benign (Type=0) ones on the basis of various features given in the dataset with Ensemble Model.</a:t>
            </a:r>
            <a:endParaRPr sz="180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80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rPr lang="en" sz="1800">
                <a:solidFill>
                  <a:srgbClr val="212121"/>
                </a:solidFill>
                <a:highlight>
                  <a:srgbClr val="FFFFFF"/>
                </a:highlight>
                <a:latin typeface="Roboto"/>
                <a:ea typeface="Roboto"/>
                <a:cs typeface="Roboto"/>
                <a:sym typeface="Roboto"/>
              </a:rPr>
              <a:t>Target variable: </a:t>
            </a:r>
            <a:r>
              <a:rPr lang="en" sz="1800">
                <a:solidFill>
                  <a:srgbClr val="212121"/>
                </a:solidFill>
                <a:latin typeface="Roboto Mono"/>
                <a:ea typeface="Roboto Mono"/>
                <a:cs typeface="Roboto Mono"/>
                <a:sym typeface="Roboto Mono"/>
              </a:rPr>
              <a:t>"TYPE"</a:t>
            </a:r>
            <a:endParaRPr sz="1800">
              <a:latin typeface="Fira Sans"/>
              <a:ea typeface="Fira Sans"/>
              <a:cs typeface="Fira Sans"/>
              <a:sym typeface="Fira Sans"/>
            </a:endParaRPr>
          </a:p>
        </p:txBody>
      </p:sp>
      <p:grpSp>
        <p:nvGrpSpPr>
          <p:cNvPr id="172" name="Google Shape;172;p15"/>
          <p:cNvGrpSpPr/>
          <p:nvPr/>
        </p:nvGrpSpPr>
        <p:grpSpPr>
          <a:xfrm>
            <a:off x="1057875" y="1586648"/>
            <a:ext cx="2761069" cy="2767375"/>
            <a:chOff x="4103636" y="1310849"/>
            <a:chExt cx="2120311" cy="2125153"/>
          </a:xfrm>
        </p:grpSpPr>
        <p:sp>
          <p:nvSpPr>
            <p:cNvPr id="173" name="Google Shape;173;p15"/>
            <p:cNvSpPr/>
            <p:nvPr/>
          </p:nvSpPr>
          <p:spPr>
            <a:xfrm>
              <a:off x="5066911" y="2499213"/>
              <a:ext cx="418050" cy="242450"/>
            </a:xfrm>
            <a:custGeom>
              <a:rect b="b" l="l" r="r" t="t"/>
              <a:pathLst>
                <a:path extrusionOk="0" h="8211" w="14158">
                  <a:moveTo>
                    <a:pt x="4086" y="1"/>
                  </a:moveTo>
                  <a:cubicBezTo>
                    <a:pt x="3790" y="1"/>
                    <a:pt x="3495" y="66"/>
                    <a:pt x="3275" y="197"/>
                  </a:cubicBezTo>
                  <a:lnTo>
                    <a:pt x="1787" y="1055"/>
                  </a:lnTo>
                  <a:lnTo>
                    <a:pt x="346" y="1888"/>
                  </a:lnTo>
                  <a:cubicBezTo>
                    <a:pt x="120" y="2031"/>
                    <a:pt x="1" y="2210"/>
                    <a:pt x="1" y="2376"/>
                  </a:cubicBezTo>
                  <a:lnTo>
                    <a:pt x="1" y="2400"/>
                  </a:lnTo>
                  <a:lnTo>
                    <a:pt x="1" y="2436"/>
                  </a:lnTo>
                  <a:cubicBezTo>
                    <a:pt x="13" y="2436"/>
                    <a:pt x="13" y="2448"/>
                    <a:pt x="13" y="2460"/>
                  </a:cubicBezTo>
                  <a:lnTo>
                    <a:pt x="13" y="2495"/>
                  </a:lnTo>
                  <a:cubicBezTo>
                    <a:pt x="13" y="2495"/>
                    <a:pt x="25" y="2507"/>
                    <a:pt x="25" y="2519"/>
                  </a:cubicBezTo>
                  <a:cubicBezTo>
                    <a:pt x="25" y="2531"/>
                    <a:pt x="48" y="2531"/>
                    <a:pt x="48" y="2555"/>
                  </a:cubicBezTo>
                  <a:cubicBezTo>
                    <a:pt x="48" y="2555"/>
                    <a:pt x="60" y="2567"/>
                    <a:pt x="60" y="2579"/>
                  </a:cubicBezTo>
                  <a:cubicBezTo>
                    <a:pt x="60" y="2591"/>
                    <a:pt x="72" y="2591"/>
                    <a:pt x="72" y="2614"/>
                  </a:cubicBezTo>
                  <a:cubicBezTo>
                    <a:pt x="96" y="2614"/>
                    <a:pt x="96" y="2626"/>
                    <a:pt x="108" y="2638"/>
                  </a:cubicBezTo>
                  <a:cubicBezTo>
                    <a:pt x="108" y="2650"/>
                    <a:pt x="108" y="2650"/>
                    <a:pt x="120" y="2674"/>
                  </a:cubicBezTo>
                  <a:lnTo>
                    <a:pt x="156" y="2698"/>
                  </a:lnTo>
                  <a:lnTo>
                    <a:pt x="179" y="2733"/>
                  </a:lnTo>
                  <a:cubicBezTo>
                    <a:pt x="191" y="2733"/>
                    <a:pt x="215" y="2745"/>
                    <a:pt x="227" y="2757"/>
                  </a:cubicBezTo>
                  <a:cubicBezTo>
                    <a:pt x="239" y="2757"/>
                    <a:pt x="239" y="2769"/>
                    <a:pt x="251" y="2769"/>
                  </a:cubicBezTo>
                  <a:cubicBezTo>
                    <a:pt x="275" y="2793"/>
                    <a:pt x="298" y="2805"/>
                    <a:pt x="334" y="2817"/>
                  </a:cubicBezTo>
                  <a:lnTo>
                    <a:pt x="9300" y="7996"/>
                  </a:lnTo>
                  <a:lnTo>
                    <a:pt x="9395" y="8044"/>
                  </a:lnTo>
                  <a:cubicBezTo>
                    <a:pt x="9407" y="8044"/>
                    <a:pt x="9407" y="8055"/>
                    <a:pt x="9419" y="8055"/>
                  </a:cubicBezTo>
                  <a:cubicBezTo>
                    <a:pt x="9442" y="8067"/>
                    <a:pt x="9466" y="8067"/>
                    <a:pt x="9478" y="8091"/>
                  </a:cubicBezTo>
                  <a:cubicBezTo>
                    <a:pt x="9514" y="8103"/>
                    <a:pt x="9562" y="8115"/>
                    <a:pt x="9597" y="8127"/>
                  </a:cubicBezTo>
                  <a:cubicBezTo>
                    <a:pt x="9621" y="8151"/>
                    <a:pt x="9633" y="8151"/>
                    <a:pt x="9645" y="8151"/>
                  </a:cubicBezTo>
                  <a:cubicBezTo>
                    <a:pt x="9681" y="8151"/>
                    <a:pt x="9693" y="8163"/>
                    <a:pt x="9716" y="8163"/>
                  </a:cubicBezTo>
                  <a:cubicBezTo>
                    <a:pt x="9740" y="8175"/>
                    <a:pt x="9752" y="8175"/>
                    <a:pt x="9764" y="8175"/>
                  </a:cubicBezTo>
                  <a:cubicBezTo>
                    <a:pt x="9776" y="8186"/>
                    <a:pt x="9812" y="8186"/>
                    <a:pt x="9823" y="8186"/>
                  </a:cubicBezTo>
                  <a:cubicBezTo>
                    <a:pt x="9835" y="8210"/>
                    <a:pt x="9859" y="8210"/>
                    <a:pt x="9871" y="8210"/>
                  </a:cubicBezTo>
                  <a:lnTo>
                    <a:pt x="10335" y="8210"/>
                  </a:lnTo>
                  <a:cubicBezTo>
                    <a:pt x="10371" y="8210"/>
                    <a:pt x="10419" y="8210"/>
                    <a:pt x="10466" y="8186"/>
                  </a:cubicBezTo>
                  <a:cubicBezTo>
                    <a:pt x="10478" y="8175"/>
                    <a:pt x="10490" y="8175"/>
                    <a:pt x="10514" y="8175"/>
                  </a:cubicBezTo>
                  <a:cubicBezTo>
                    <a:pt x="10526" y="8175"/>
                    <a:pt x="10550" y="8163"/>
                    <a:pt x="10574" y="8163"/>
                  </a:cubicBezTo>
                  <a:cubicBezTo>
                    <a:pt x="10585" y="8163"/>
                    <a:pt x="10597" y="8151"/>
                    <a:pt x="10609" y="8151"/>
                  </a:cubicBezTo>
                  <a:cubicBezTo>
                    <a:pt x="10633" y="8151"/>
                    <a:pt x="10657" y="8127"/>
                    <a:pt x="10669" y="8127"/>
                  </a:cubicBezTo>
                  <a:cubicBezTo>
                    <a:pt x="10693" y="8127"/>
                    <a:pt x="10693" y="8115"/>
                    <a:pt x="10705" y="8115"/>
                  </a:cubicBezTo>
                  <a:cubicBezTo>
                    <a:pt x="10728" y="8115"/>
                    <a:pt x="10764" y="8103"/>
                    <a:pt x="10788" y="8091"/>
                  </a:cubicBezTo>
                  <a:cubicBezTo>
                    <a:pt x="10812" y="8091"/>
                    <a:pt x="10812" y="8067"/>
                    <a:pt x="10824" y="8067"/>
                  </a:cubicBezTo>
                  <a:cubicBezTo>
                    <a:pt x="10847" y="8055"/>
                    <a:pt x="10895" y="8032"/>
                    <a:pt x="10931" y="8008"/>
                  </a:cubicBezTo>
                  <a:lnTo>
                    <a:pt x="12371" y="7174"/>
                  </a:lnTo>
                  <a:lnTo>
                    <a:pt x="13860" y="6317"/>
                  </a:lnTo>
                  <a:cubicBezTo>
                    <a:pt x="13884" y="6305"/>
                    <a:pt x="13907" y="6281"/>
                    <a:pt x="13931" y="6270"/>
                  </a:cubicBezTo>
                  <a:lnTo>
                    <a:pt x="13943" y="6258"/>
                  </a:lnTo>
                  <a:cubicBezTo>
                    <a:pt x="13967" y="6258"/>
                    <a:pt x="13979" y="6246"/>
                    <a:pt x="13991" y="6222"/>
                  </a:cubicBezTo>
                  <a:lnTo>
                    <a:pt x="14003" y="6210"/>
                  </a:lnTo>
                  <a:lnTo>
                    <a:pt x="14038" y="6186"/>
                  </a:lnTo>
                  <a:lnTo>
                    <a:pt x="14050" y="6162"/>
                  </a:lnTo>
                  <a:lnTo>
                    <a:pt x="14086" y="6139"/>
                  </a:lnTo>
                  <a:cubicBezTo>
                    <a:pt x="14086" y="6127"/>
                    <a:pt x="14098" y="6127"/>
                    <a:pt x="14098" y="6103"/>
                  </a:cubicBezTo>
                  <a:cubicBezTo>
                    <a:pt x="14098" y="6103"/>
                    <a:pt x="14110" y="6091"/>
                    <a:pt x="14110" y="6079"/>
                  </a:cubicBezTo>
                  <a:cubicBezTo>
                    <a:pt x="14122" y="6067"/>
                    <a:pt x="14122" y="6067"/>
                    <a:pt x="14122" y="6043"/>
                  </a:cubicBezTo>
                  <a:cubicBezTo>
                    <a:pt x="14122" y="6043"/>
                    <a:pt x="14145" y="6031"/>
                    <a:pt x="14145" y="6020"/>
                  </a:cubicBezTo>
                  <a:lnTo>
                    <a:pt x="14145" y="5984"/>
                  </a:lnTo>
                  <a:cubicBezTo>
                    <a:pt x="14157" y="5984"/>
                    <a:pt x="14157" y="5972"/>
                    <a:pt x="14157" y="5960"/>
                  </a:cubicBezTo>
                  <a:lnTo>
                    <a:pt x="14157" y="5924"/>
                  </a:lnTo>
                  <a:lnTo>
                    <a:pt x="14157" y="5912"/>
                  </a:lnTo>
                  <a:cubicBezTo>
                    <a:pt x="14157" y="5734"/>
                    <a:pt x="14050" y="5555"/>
                    <a:pt x="13884" y="5377"/>
                  </a:cubicBezTo>
                  <a:lnTo>
                    <a:pt x="4906" y="197"/>
                  </a:lnTo>
                  <a:cubicBezTo>
                    <a:pt x="4680" y="66"/>
                    <a:pt x="4382" y="1"/>
                    <a:pt x="4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5066557" y="2573238"/>
              <a:ext cx="418405" cy="184252"/>
            </a:xfrm>
            <a:custGeom>
              <a:rect b="b" l="l" r="r" t="t"/>
              <a:pathLst>
                <a:path extrusionOk="0" h="6240" w="14170">
                  <a:moveTo>
                    <a:pt x="1" y="0"/>
                  </a:moveTo>
                  <a:lnTo>
                    <a:pt x="1" y="429"/>
                  </a:lnTo>
                  <a:cubicBezTo>
                    <a:pt x="1" y="607"/>
                    <a:pt x="120" y="774"/>
                    <a:pt x="346" y="905"/>
                  </a:cubicBezTo>
                  <a:lnTo>
                    <a:pt x="9312" y="6084"/>
                  </a:lnTo>
                  <a:lnTo>
                    <a:pt x="9407" y="6132"/>
                  </a:lnTo>
                  <a:cubicBezTo>
                    <a:pt x="9419" y="6132"/>
                    <a:pt x="9419" y="6144"/>
                    <a:pt x="9431" y="6144"/>
                  </a:cubicBezTo>
                  <a:cubicBezTo>
                    <a:pt x="9466" y="6144"/>
                    <a:pt x="9478" y="6156"/>
                    <a:pt x="9490" y="6156"/>
                  </a:cubicBezTo>
                  <a:cubicBezTo>
                    <a:pt x="9526" y="6180"/>
                    <a:pt x="9574" y="6191"/>
                    <a:pt x="9609" y="6203"/>
                  </a:cubicBezTo>
                  <a:lnTo>
                    <a:pt x="9657" y="6203"/>
                  </a:lnTo>
                  <a:cubicBezTo>
                    <a:pt x="9693" y="6203"/>
                    <a:pt x="9705" y="6215"/>
                    <a:pt x="9728" y="6215"/>
                  </a:cubicBezTo>
                  <a:lnTo>
                    <a:pt x="9776" y="6215"/>
                  </a:lnTo>
                  <a:cubicBezTo>
                    <a:pt x="9788" y="6239"/>
                    <a:pt x="9824" y="6239"/>
                    <a:pt x="9835" y="6239"/>
                  </a:cubicBezTo>
                  <a:lnTo>
                    <a:pt x="10359" y="6239"/>
                  </a:lnTo>
                  <a:cubicBezTo>
                    <a:pt x="10407" y="6239"/>
                    <a:pt x="10443" y="6215"/>
                    <a:pt x="10490" y="6215"/>
                  </a:cubicBezTo>
                  <a:lnTo>
                    <a:pt x="10526" y="6215"/>
                  </a:lnTo>
                  <a:cubicBezTo>
                    <a:pt x="10538" y="6215"/>
                    <a:pt x="10562" y="6203"/>
                    <a:pt x="10586" y="6203"/>
                  </a:cubicBezTo>
                  <a:cubicBezTo>
                    <a:pt x="10597" y="6203"/>
                    <a:pt x="10609" y="6191"/>
                    <a:pt x="10621" y="6191"/>
                  </a:cubicBezTo>
                  <a:cubicBezTo>
                    <a:pt x="10645" y="6191"/>
                    <a:pt x="10669" y="6180"/>
                    <a:pt x="10681" y="6180"/>
                  </a:cubicBezTo>
                  <a:lnTo>
                    <a:pt x="10705" y="6180"/>
                  </a:lnTo>
                  <a:cubicBezTo>
                    <a:pt x="10705" y="6156"/>
                    <a:pt x="10717" y="6156"/>
                    <a:pt x="10717" y="6156"/>
                  </a:cubicBezTo>
                  <a:cubicBezTo>
                    <a:pt x="10740" y="6156"/>
                    <a:pt x="10776" y="6144"/>
                    <a:pt x="10800" y="6132"/>
                  </a:cubicBezTo>
                  <a:cubicBezTo>
                    <a:pt x="10824" y="6132"/>
                    <a:pt x="10824" y="6120"/>
                    <a:pt x="10836" y="6120"/>
                  </a:cubicBezTo>
                  <a:cubicBezTo>
                    <a:pt x="10859" y="6096"/>
                    <a:pt x="10907" y="6072"/>
                    <a:pt x="10943" y="6060"/>
                  </a:cubicBezTo>
                  <a:lnTo>
                    <a:pt x="12800" y="4965"/>
                  </a:lnTo>
                  <a:lnTo>
                    <a:pt x="13860" y="4358"/>
                  </a:lnTo>
                  <a:cubicBezTo>
                    <a:pt x="13860" y="4346"/>
                    <a:pt x="13872" y="4346"/>
                    <a:pt x="13872" y="4346"/>
                  </a:cubicBezTo>
                  <a:cubicBezTo>
                    <a:pt x="13884" y="4346"/>
                    <a:pt x="13884" y="4334"/>
                    <a:pt x="13896" y="4334"/>
                  </a:cubicBezTo>
                  <a:cubicBezTo>
                    <a:pt x="13919" y="4310"/>
                    <a:pt x="13931" y="4310"/>
                    <a:pt x="13943" y="4298"/>
                  </a:cubicBezTo>
                  <a:lnTo>
                    <a:pt x="13979" y="4275"/>
                  </a:lnTo>
                  <a:cubicBezTo>
                    <a:pt x="13979" y="4251"/>
                    <a:pt x="13991" y="4251"/>
                    <a:pt x="14003" y="4239"/>
                  </a:cubicBezTo>
                  <a:lnTo>
                    <a:pt x="14003" y="4227"/>
                  </a:lnTo>
                  <a:lnTo>
                    <a:pt x="14050" y="4179"/>
                  </a:lnTo>
                  <a:lnTo>
                    <a:pt x="14062" y="4167"/>
                  </a:lnTo>
                  <a:cubicBezTo>
                    <a:pt x="14062" y="4155"/>
                    <a:pt x="14074" y="4155"/>
                    <a:pt x="14074" y="4132"/>
                  </a:cubicBezTo>
                  <a:lnTo>
                    <a:pt x="14098" y="4120"/>
                  </a:lnTo>
                  <a:lnTo>
                    <a:pt x="14098" y="4108"/>
                  </a:lnTo>
                  <a:cubicBezTo>
                    <a:pt x="14110" y="4096"/>
                    <a:pt x="14110" y="4072"/>
                    <a:pt x="14122" y="4060"/>
                  </a:cubicBezTo>
                  <a:cubicBezTo>
                    <a:pt x="14122" y="4060"/>
                    <a:pt x="14134" y="4048"/>
                    <a:pt x="14134" y="4036"/>
                  </a:cubicBezTo>
                  <a:cubicBezTo>
                    <a:pt x="14157" y="4013"/>
                    <a:pt x="14157" y="4001"/>
                    <a:pt x="14157" y="4001"/>
                  </a:cubicBezTo>
                  <a:cubicBezTo>
                    <a:pt x="14169" y="4001"/>
                    <a:pt x="14169" y="3989"/>
                    <a:pt x="14169" y="3977"/>
                  </a:cubicBezTo>
                  <a:lnTo>
                    <a:pt x="14169" y="3941"/>
                  </a:lnTo>
                  <a:lnTo>
                    <a:pt x="14169" y="3917"/>
                  </a:lnTo>
                  <a:lnTo>
                    <a:pt x="14169" y="3882"/>
                  </a:lnTo>
                  <a:lnTo>
                    <a:pt x="14169" y="3393"/>
                  </a:lnTo>
                  <a:cubicBezTo>
                    <a:pt x="14169" y="3405"/>
                    <a:pt x="14169" y="3405"/>
                    <a:pt x="14157" y="3477"/>
                  </a:cubicBezTo>
                  <a:lnTo>
                    <a:pt x="14157" y="3501"/>
                  </a:lnTo>
                  <a:lnTo>
                    <a:pt x="14157" y="3524"/>
                  </a:lnTo>
                  <a:cubicBezTo>
                    <a:pt x="14134" y="3524"/>
                    <a:pt x="14134" y="3536"/>
                    <a:pt x="14134" y="3560"/>
                  </a:cubicBezTo>
                  <a:lnTo>
                    <a:pt x="14134" y="3584"/>
                  </a:lnTo>
                  <a:cubicBezTo>
                    <a:pt x="14134" y="3596"/>
                    <a:pt x="14122" y="3596"/>
                    <a:pt x="14122" y="3620"/>
                  </a:cubicBezTo>
                  <a:cubicBezTo>
                    <a:pt x="14110" y="3632"/>
                    <a:pt x="14110" y="3632"/>
                    <a:pt x="14110" y="3643"/>
                  </a:cubicBezTo>
                  <a:cubicBezTo>
                    <a:pt x="14110" y="3643"/>
                    <a:pt x="14098" y="3655"/>
                    <a:pt x="14098" y="3679"/>
                  </a:cubicBezTo>
                  <a:cubicBezTo>
                    <a:pt x="14098" y="3691"/>
                    <a:pt x="14074" y="3691"/>
                    <a:pt x="14074" y="3703"/>
                  </a:cubicBezTo>
                  <a:lnTo>
                    <a:pt x="14050" y="3739"/>
                  </a:lnTo>
                  <a:lnTo>
                    <a:pt x="14038" y="3751"/>
                  </a:lnTo>
                  <a:lnTo>
                    <a:pt x="14003" y="3774"/>
                  </a:lnTo>
                  <a:lnTo>
                    <a:pt x="13991" y="3798"/>
                  </a:lnTo>
                  <a:cubicBezTo>
                    <a:pt x="13979" y="3798"/>
                    <a:pt x="13955" y="3810"/>
                    <a:pt x="13943" y="3822"/>
                  </a:cubicBezTo>
                  <a:lnTo>
                    <a:pt x="13931" y="3834"/>
                  </a:lnTo>
                  <a:cubicBezTo>
                    <a:pt x="13919" y="3858"/>
                    <a:pt x="13884" y="3870"/>
                    <a:pt x="13860" y="3882"/>
                  </a:cubicBezTo>
                  <a:lnTo>
                    <a:pt x="12372" y="4751"/>
                  </a:lnTo>
                  <a:lnTo>
                    <a:pt x="10919" y="5584"/>
                  </a:lnTo>
                  <a:cubicBezTo>
                    <a:pt x="10895" y="5608"/>
                    <a:pt x="10859" y="5620"/>
                    <a:pt x="10824" y="5644"/>
                  </a:cubicBezTo>
                  <a:cubicBezTo>
                    <a:pt x="10824" y="5644"/>
                    <a:pt x="10800" y="5656"/>
                    <a:pt x="10788" y="5656"/>
                  </a:cubicBezTo>
                  <a:cubicBezTo>
                    <a:pt x="10764" y="5668"/>
                    <a:pt x="10728" y="5668"/>
                    <a:pt x="10705" y="5679"/>
                  </a:cubicBezTo>
                  <a:cubicBezTo>
                    <a:pt x="10681" y="5703"/>
                    <a:pt x="10681" y="5703"/>
                    <a:pt x="10669" y="5703"/>
                  </a:cubicBezTo>
                  <a:cubicBezTo>
                    <a:pt x="10657" y="5703"/>
                    <a:pt x="10621" y="5715"/>
                    <a:pt x="10609" y="5715"/>
                  </a:cubicBezTo>
                  <a:cubicBezTo>
                    <a:pt x="10597" y="5715"/>
                    <a:pt x="10586" y="5727"/>
                    <a:pt x="10562" y="5727"/>
                  </a:cubicBezTo>
                  <a:cubicBezTo>
                    <a:pt x="10550" y="5727"/>
                    <a:pt x="10526" y="5739"/>
                    <a:pt x="10502" y="5739"/>
                  </a:cubicBezTo>
                  <a:cubicBezTo>
                    <a:pt x="10490" y="5763"/>
                    <a:pt x="10478" y="5763"/>
                    <a:pt x="10467" y="5763"/>
                  </a:cubicBezTo>
                  <a:cubicBezTo>
                    <a:pt x="10419" y="5763"/>
                    <a:pt x="10371" y="5775"/>
                    <a:pt x="10324" y="5775"/>
                  </a:cubicBezTo>
                  <a:lnTo>
                    <a:pt x="9871" y="5775"/>
                  </a:lnTo>
                  <a:cubicBezTo>
                    <a:pt x="9847" y="5763"/>
                    <a:pt x="9835" y="5763"/>
                    <a:pt x="9824" y="5763"/>
                  </a:cubicBezTo>
                  <a:cubicBezTo>
                    <a:pt x="9812" y="5763"/>
                    <a:pt x="9776" y="5739"/>
                    <a:pt x="9764" y="5739"/>
                  </a:cubicBezTo>
                  <a:cubicBezTo>
                    <a:pt x="9752" y="5727"/>
                    <a:pt x="9728" y="5727"/>
                    <a:pt x="9716" y="5727"/>
                  </a:cubicBezTo>
                  <a:cubicBezTo>
                    <a:pt x="9693" y="5727"/>
                    <a:pt x="9669" y="5715"/>
                    <a:pt x="9645" y="5715"/>
                  </a:cubicBezTo>
                  <a:cubicBezTo>
                    <a:pt x="9633" y="5703"/>
                    <a:pt x="9609" y="5703"/>
                    <a:pt x="9597" y="5703"/>
                  </a:cubicBezTo>
                  <a:cubicBezTo>
                    <a:pt x="9550" y="5679"/>
                    <a:pt x="9526" y="5668"/>
                    <a:pt x="9478" y="5656"/>
                  </a:cubicBezTo>
                  <a:cubicBezTo>
                    <a:pt x="9466" y="5644"/>
                    <a:pt x="9431" y="5644"/>
                    <a:pt x="9419" y="5620"/>
                  </a:cubicBezTo>
                  <a:cubicBezTo>
                    <a:pt x="9407" y="5620"/>
                    <a:pt x="9407" y="5608"/>
                    <a:pt x="9395" y="5608"/>
                  </a:cubicBezTo>
                  <a:lnTo>
                    <a:pt x="9300" y="5560"/>
                  </a:lnTo>
                  <a:lnTo>
                    <a:pt x="322" y="381"/>
                  </a:lnTo>
                  <a:cubicBezTo>
                    <a:pt x="299" y="369"/>
                    <a:pt x="287" y="357"/>
                    <a:pt x="251" y="345"/>
                  </a:cubicBezTo>
                  <a:cubicBezTo>
                    <a:pt x="239" y="345"/>
                    <a:pt x="239" y="322"/>
                    <a:pt x="227" y="322"/>
                  </a:cubicBezTo>
                  <a:cubicBezTo>
                    <a:pt x="203" y="322"/>
                    <a:pt x="191" y="310"/>
                    <a:pt x="180" y="298"/>
                  </a:cubicBezTo>
                  <a:cubicBezTo>
                    <a:pt x="168" y="286"/>
                    <a:pt x="168" y="262"/>
                    <a:pt x="144" y="262"/>
                  </a:cubicBezTo>
                  <a:lnTo>
                    <a:pt x="120" y="238"/>
                  </a:lnTo>
                  <a:cubicBezTo>
                    <a:pt x="120" y="226"/>
                    <a:pt x="108" y="226"/>
                    <a:pt x="108" y="203"/>
                  </a:cubicBezTo>
                  <a:cubicBezTo>
                    <a:pt x="84" y="203"/>
                    <a:pt x="84" y="191"/>
                    <a:pt x="72" y="179"/>
                  </a:cubicBezTo>
                  <a:cubicBezTo>
                    <a:pt x="72" y="167"/>
                    <a:pt x="60" y="167"/>
                    <a:pt x="60" y="143"/>
                  </a:cubicBezTo>
                  <a:cubicBezTo>
                    <a:pt x="60" y="143"/>
                    <a:pt x="49" y="131"/>
                    <a:pt x="49" y="119"/>
                  </a:cubicBezTo>
                  <a:cubicBezTo>
                    <a:pt x="25" y="107"/>
                    <a:pt x="25" y="107"/>
                    <a:pt x="25" y="84"/>
                  </a:cubicBezTo>
                  <a:cubicBezTo>
                    <a:pt x="25" y="84"/>
                    <a:pt x="13" y="72"/>
                    <a:pt x="13" y="60"/>
                  </a:cubicBezTo>
                  <a:lnTo>
                    <a:pt x="13" y="24"/>
                  </a:lnTo>
                  <a:cubicBezTo>
                    <a:pt x="1" y="24"/>
                    <a:pt x="1" y="1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5117551" y="2500364"/>
              <a:ext cx="367411" cy="219507"/>
            </a:xfrm>
            <a:custGeom>
              <a:rect b="b" l="l" r="r" t="t"/>
              <a:pathLst>
                <a:path extrusionOk="0" h="7434" w="12443">
                  <a:moveTo>
                    <a:pt x="2304" y="1"/>
                  </a:moveTo>
                  <a:cubicBezTo>
                    <a:pt x="2007" y="1"/>
                    <a:pt x="1709" y="69"/>
                    <a:pt x="1489" y="206"/>
                  </a:cubicBezTo>
                  <a:lnTo>
                    <a:pt x="0" y="1063"/>
                  </a:lnTo>
                  <a:lnTo>
                    <a:pt x="10609" y="7195"/>
                  </a:lnTo>
                  <a:lnTo>
                    <a:pt x="11026" y="7433"/>
                  </a:lnTo>
                  <a:lnTo>
                    <a:pt x="12085" y="6826"/>
                  </a:lnTo>
                  <a:cubicBezTo>
                    <a:pt x="12085" y="6826"/>
                    <a:pt x="12097" y="6826"/>
                    <a:pt x="12097" y="6814"/>
                  </a:cubicBezTo>
                  <a:cubicBezTo>
                    <a:pt x="12109" y="6814"/>
                    <a:pt x="12109" y="6802"/>
                    <a:pt x="12121" y="6802"/>
                  </a:cubicBezTo>
                  <a:cubicBezTo>
                    <a:pt x="12145" y="6778"/>
                    <a:pt x="12157" y="6778"/>
                    <a:pt x="12169" y="6766"/>
                  </a:cubicBezTo>
                  <a:lnTo>
                    <a:pt x="12204" y="6731"/>
                  </a:lnTo>
                  <a:cubicBezTo>
                    <a:pt x="12216" y="6719"/>
                    <a:pt x="12228" y="6719"/>
                    <a:pt x="12228" y="6707"/>
                  </a:cubicBezTo>
                  <a:lnTo>
                    <a:pt x="12228" y="6695"/>
                  </a:lnTo>
                  <a:lnTo>
                    <a:pt x="12276" y="6647"/>
                  </a:lnTo>
                  <a:lnTo>
                    <a:pt x="12288" y="6635"/>
                  </a:lnTo>
                  <a:cubicBezTo>
                    <a:pt x="12299" y="6612"/>
                    <a:pt x="12299" y="6612"/>
                    <a:pt x="12299" y="6600"/>
                  </a:cubicBezTo>
                  <a:lnTo>
                    <a:pt x="12323" y="6588"/>
                  </a:lnTo>
                  <a:lnTo>
                    <a:pt x="12323" y="6576"/>
                  </a:lnTo>
                  <a:cubicBezTo>
                    <a:pt x="12335" y="6552"/>
                    <a:pt x="12335" y="6540"/>
                    <a:pt x="12347" y="6528"/>
                  </a:cubicBezTo>
                  <a:cubicBezTo>
                    <a:pt x="12347" y="6516"/>
                    <a:pt x="12359" y="6492"/>
                    <a:pt x="12359" y="6492"/>
                  </a:cubicBezTo>
                  <a:cubicBezTo>
                    <a:pt x="12359" y="6481"/>
                    <a:pt x="12359" y="6481"/>
                    <a:pt x="12383" y="6469"/>
                  </a:cubicBezTo>
                  <a:cubicBezTo>
                    <a:pt x="12383" y="6457"/>
                    <a:pt x="12383" y="6433"/>
                    <a:pt x="12395" y="6433"/>
                  </a:cubicBezTo>
                  <a:lnTo>
                    <a:pt x="12395" y="6409"/>
                  </a:lnTo>
                  <a:lnTo>
                    <a:pt x="12395" y="6373"/>
                  </a:lnTo>
                  <a:lnTo>
                    <a:pt x="12395" y="6350"/>
                  </a:lnTo>
                  <a:lnTo>
                    <a:pt x="12395" y="5861"/>
                  </a:lnTo>
                  <a:lnTo>
                    <a:pt x="12442" y="5873"/>
                  </a:lnTo>
                  <a:cubicBezTo>
                    <a:pt x="12442" y="5695"/>
                    <a:pt x="12335" y="5516"/>
                    <a:pt x="12097" y="5385"/>
                  </a:cubicBezTo>
                  <a:lnTo>
                    <a:pt x="3120" y="206"/>
                  </a:lnTo>
                  <a:cubicBezTo>
                    <a:pt x="2899" y="69"/>
                    <a:pt x="2602" y="1"/>
                    <a:pt x="23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892906" y="1758663"/>
              <a:ext cx="834979" cy="1076514"/>
            </a:xfrm>
            <a:custGeom>
              <a:rect b="b" l="l" r="r" t="t"/>
              <a:pathLst>
                <a:path extrusionOk="0" h="36458" w="28278">
                  <a:moveTo>
                    <a:pt x="1000" y="0"/>
                  </a:moveTo>
                  <a:cubicBezTo>
                    <a:pt x="977" y="0"/>
                    <a:pt x="965" y="0"/>
                    <a:pt x="953" y="24"/>
                  </a:cubicBezTo>
                  <a:cubicBezTo>
                    <a:pt x="941" y="24"/>
                    <a:pt x="917" y="24"/>
                    <a:pt x="905" y="36"/>
                  </a:cubicBezTo>
                  <a:cubicBezTo>
                    <a:pt x="893" y="36"/>
                    <a:pt x="881" y="48"/>
                    <a:pt x="857" y="48"/>
                  </a:cubicBezTo>
                  <a:lnTo>
                    <a:pt x="822" y="48"/>
                  </a:lnTo>
                  <a:cubicBezTo>
                    <a:pt x="798" y="48"/>
                    <a:pt x="786" y="60"/>
                    <a:pt x="774" y="60"/>
                  </a:cubicBezTo>
                  <a:lnTo>
                    <a:pt x="762" y="60"/>
                  </a:lnTo>
                  <a:cubicBezTo>
                    <a:pt x="738" y="60"/>
                    <a:pt x="738" y="60"/>
                    <a:pt x="727" y="84"/>
                  </a:cubicBezTo>
                  <a:cubicBezTo>
                    <a:pt x="715" y="84"/>
                    <a:pt x="703" y="96"/>
                    <a:pt x="703" y="96"/>
                  </a:cubicBezTo>
                  <a:cubicBezTo>
                    <a:pt x="679" y="96"/>
                    <a:pt x="667" y="108"/>
                    <a:pt x="655" y="108"/>
                  </a:cubicBezTo>
                  <a:cubicBezTo>
                    <a:pt x="286" y="334"/>
                    <a:pt x="48" y="798"/>
                    <a:pt x="48" y="1465"/>
                  </a:cubicBezTo>
                  <a:lnTo>
                    <a:pt x="0" y="18658"/>
                  </a:lnTo>
                  <a:cubicBezTo>
                    <a:pt x="0" y="19991"/>
                    <a:pt x="941" y="21610"/>
                    <a:pt x="2096" y="22289"/>
                  </a:cubicBezTo>
                  <a:lnTo>
                    <a:pt x="26146" y="36172"/>
                  </a:lnTo>
                  <a:cubicBezTo>
                    <a:pt x="26480" y="36365"/>
                    <a:pt x="26798" y="36458"/>
                    <a:pt x="27083" y="36458"/>
                  </a:cubicBezTo>
                  <a:cubicBezTo>
                    <a:pt x="27307" y="36458"/>
                    <a:pt x="27509" y="36401"/>
                    <a:pt x="27682" y="36291"/>
                  </a:cubicBezTo>
                  <a:cubicBezTo>
                    <a:pt x="27694" y="36291"/>
                    <a:pt x="27706" y="36279"/>
                    <a:pt x="27706" y="36279"/>
                  </a:cubicBezTo>
                  <a:cubicBezTo>
                    <a:pt x="27710" y="36283"/>
                    <a:pt x="27714" y="36284"/>
                    <a:pt x="27718" y="36284"/>
                  </a:cubicBezTo>
                  <a:cubicBezTo>
                    <a:pt x="27726" y="36284"/>
                    <a:pt x="27734" y="36279"/>
                    <a:pt x="27742" y="36279"/>
                  </a:cubicBezTo>
                  <a:cubicBezTo>
                    <a:pt x="27754" y="36255"/>
                    <a:pt x="27778" y="36255"/>
                    <a:pt x="27778" y="36243"/>
                  </a:cubicBezTo>
                  <a:lnTo>
                    <a:pt x="27801" y="36219"/>
                  </a:lnTo>
                  <a:lnTo>
                    <a:pt x="27837" y="36183"/>
                  </a:lnTo>
                  <a:lnTo>
                    <a:pt x="27861" y="36160"/>
                  </a:lnTo>
                  <a:lnTo>
                    <a:pt x="27897" y="36124"/>
                  </a:lnTo>
                  <a:cubicBezTo>
                    <a:pt x="27908" y="36112"/>
                    <a:pt x="27908" y="36100"/>
                    <a:pt x="27920" y="36100"/>
                  </a:cubicBezTo>
                  <a:lnTo>
                    <a:pt x="27932" y="36076"/>
                  </a:lnTo>
                  <a:lnTo>
                    <a:pt x="27956" y="36064"/>
                  </a:lnTo>
                  <a:cubicBezTo>
                    <a:pt x="27968" y="36053"/>
                    <a:pt x="27968" y="36041"/>
                    <a:pt x="27980" y="36041"/>
                  </a:cubicBezTo>
                  <a:cubicBezTo>
                    <a:pt x="27992" y="36017"/>
                    <a:pt x="27992" y="36005"/>
                    <a:pt x="28016" y="36005"/>
                  </a:cubicBezTo>
                  <a:cubicBezTo>
                    <a:pt x="28028" y="35993"/>
                    <a:pt x="28028" y="35981"/>
                    <a:pt x="28039" y="35957"/>
                  </a:cubicBezTo>
                  <a:cubicBezTo>
                    <a:pt x="28039" y="35945"/>
                    <a:pt x="28051" y="35933"/>
                    <a:pt x="28051" y="35933"/>
                  </a:cubicBezTo>
                  <a:cubicBezTo>
                    <a:pt x="28075" y="35922"/>
                    <a:pt x="28075" y="35898"/>
                    <a:pt x="28087" y="35886"/>
                  </a:cubicBezTo>
                  <a:cubicBezTo>
                    <a:pt x="28087" y="35874"/>
                    <a:pt x="28099" y="35874"/>
                    <a:pt x="28099" y="35862"/>
                  </a:cubicBezTo>
                  <a:lnTo>
                    <a:pt x="28099" y="35838"/>
                  </a:lnTo>
                  <a:cubicBezTo>
                    <a:pt x="28099" y="35826"/>
                    <a:pt x="28111" y="35814"/>
                    <a:pt x="28111" y="35802"/>
                  </a:cubicBezTo>
                  <a:cubicBezTo>
                    <a:pt x="28111" y="35779"/>
                    <a:pt x="28135" y="35767"/>
                    <a:pt x="28135" y="35755"/>
                  </a:cubicBezTo>
                  <a:cubicBezTo>
                    <a:pt x="28135" y="35743"/>
                    <a:pt x="28147" y="35719"/>
                    <a:pt x="28147" y="35707"/>
                  </a:cubicBezTo>
                  <a:cubicBezTo>
                    <a:pt x="28147" y="35695"/>
                    <a:pt x="28159" y="35683"/>
                    <a:pt x="28159" y="35660"/>
                  </a:cubicBezTo>
                  <a:cubicBezTo>
                    <a:pt x="28159" y="35648"/>
                    <a:pt x="28170" y="35636"/>
                    <a:pt x="28170" y="35600"/>
                  </a:cubicBezTo>
                  <a:lnTo>
                    <a:pt x="28170" y="35588"/>
                  </a:lnTo>
                  <a:cubicBezTo>
                    <a:pt x="28170" y="35576"/>
                    <a:pt x="28170" y="35576"/>
                    <a:pt x="28182" y="35564"/>
                  </a:cubicBezTo>
                  <a:cubicBezTo>
                    <a:pt x="28182" y="35541"/>
                    <a:pt x="28206" y="35517"/>
                    <a:pt x="28206" y="35505"/>
                  </a:cubicBezTo>
                  <a:lnTo>
                    <a:pt x="28206" y="35481"/>
                  </a:lnTo>
                  <a:lnTo>
                    <a:pt x="28206" y="35457"/>
                  </a:lnTo>
                  <a:cubicBezTo>
                    <a:pt x="28206" y="35445"/>
                    <a:pt x="28206" y="35410"/>
                    <a:pt x="28218" y="35398"/>
                  </a:cubicBezTo>
                  <a:lnTo>
                    <a:pt x="28218" y="35362"/>
                  </a:lnTo>
                  <a:lnTo>
                    <a:pt x="28218" y="35338"/>
                  </a:lnTo>
                  <a:cubicBezTo>
                    <a:pt x="28218" y="35326"/>
                    <a:pt x="28218" y="35291"/>
                    <a:pt x="28230" y="35267"/>
                  </a:cubicBezTo>
                  <a:lnTo>
                    <a:pt x="28230" y="35243"/>
                  </a:lnTo>
                  <a:lnTo>
                    <a:pt x="28230" y="35219"/>
                  </a:lnTo>
                  <a:lnTo>
                    <a:pt x="28230" y="35148"/>
                  </a:lnTo>
                  <a:lnTo>
                    <a:pt x="28230" y="35124"/>
                  </a:lnTo>
                  <a:lnTo>
                    <a:pt x="28230" y="35100"/>
                  </a:lnTo>
                  <a:lnTo>
                    <a:pt x="28230" y="34981"/>
                  </a:lnTo>
                  <a:lnTo>
                    <a:pt x="28278" y="17788"/>
                  </a:lnTo>
                  <a:cubicBezTo>
                    <a:pt x="28278" y="17717"/>
                    <a:pt x="28278" y="17622"/>
                    <a:pt x="28266" y="17550"/>
                  </a:cubicBezTo>
                  <a:lnTo>
                    <a:pt x="28266" y="17538"/>
                  </a:lnTo>
                  <a:cubicBezTo>
                    <a:pt x="28266" y="17467"/>
                    <a:pt x="28242" y="17372"/>
                    <a:pt x="28230" y="17288"/>
                  </a:cubicBezTo>
                  <a:cubicBezTo>
                    <a:pt x="28218" y="17193"/>
                    <a:pt x="28206" y="17122"/>
                    <a:pt x="28182" y="17026"/>
                  </a:cubicBezTo>
                  <a:lnTo>
                    <a:pt x="28182" y="17003"/>
                  </a:lnTo>
                  <a:cubicBezTo>
                    <a:pt x="28170" y="16931"/>
                    <a:pt x="28147" y="16836"/>
                    <a:pt x="28123" y="16764"/>
                  </a:cubicBezTo>
                  <a:lnTo>
                    <a:pt x="28123" y="16753"/>
                  </a:lnTo>
                  <a:cubicBezTo>
                    <a:pt x="28099" y="16657"/>
                    <a:pt x="28063" y="16586"/>
                    <a:pt x="28039" y="16491"/>
                  </a:cubicBezTo>
                  <a:lnTo>
                    <a:pt x="28039" y="16479"/>
                  </a:lnTo>
                  <a:cubicBezTo>
                    <a:pt x="28004" y="16407"/>
                    <a:pt x="27980" y="16312"/>
                    <a:pt x="27932" y="16241"/>
                  </a:cubicBezTo>
                  <a:lnTo>
                    <a:pt x="27932" y="16229"/>
                  </a:lnTo>
                  <a:cubicBezTo>
                    <a:pt x="27908" y="16157"/>
                    <a:pt x="27861" y="16062"/>
                    <a:pt x="27813" y="15991"/>
                  </a:cubicBezTo>
                  <a:cubicBezTo>
                    <a:pt x="27813" y="15991"/>
                    <a:pt x="27813" y="15979"/>
                    <a:pt x="27801" y="15979"/>
                  </a:cubicBezTo>
                  <a:cubicBezTo>
                    <a:pt x="27766" y="15919"/>
                    <a:pt x="27730" y="15836"/>
                    <a:pt x="27694" y="15776"/>
                  </a:cubicBezTo>
                  <a:cubicBezTo>
                    <a:pt x="27682" y="15764"/>
                    <a:pt x="27682" y="15752"/>
                    <a:pt x="27670" y="15717"/>
                  </a:cubicBezTo>
                  <a:cubicBezTo>
                    <a:pt x="27635" y="15681"/>
                    <a:pt x="27623" y="15645"/>
                    <a:pt x="27587" y="15598"/>
                  </a:cubicBezTo>
                  <a:lnTo>
                    <a:pt x="27504" y="15467"/>
                  </a:lnTo>
                  <a:cubicBezTo>
                    <a:pt x="27456" y="15395"/>
                    <a:pt x="27408" y="15324"/>
                    <a:pt x="27349" y="15264"/>
                  </a:cubicBezTo>
                  <a:lnTo>
                    <a:pt x="27170" y="15038"/>
                  </a:lnTo>
                  <a:cubicBezTo>
                    <a:pt x="27111" y="14967"/>
                    <a:pt x="27051" y="14907"/>
                    <a:pt x="26992" y="14824"/>
                  </a:cubicBezTo>
                  <a:lnTo>
                    <a:pt x="26980" y="14812"/>
                  </a:lnTo>
                  <a:lnTo>
                    <a:pt x="26801" y="14633"/>
                  </a:lnTo>
                  <a:lnTo>
                    <a:pt x="26789" y="14621"/>
                  </a:lnTo>
                  <a:cubicBezTo>
                    <a:pt x="26730" y="14562"/>
                    <a:pt x="26670" y="14514"/>
                    <a:pt x="26611" y="14467"/>
                  </a:cubicBezTo>
                  <a:lnTo>
                    <a:pt x="26599" y="14455"/>
                  </a:lnTo>
                  <a:cubicBezTo>
                    <a:pt x="26539" y="14407"/>
                    <a:pt x="26480" y="14347"/>
                    <a:pt x="26396" y="14312"/>
                  </a:cubicBezTo>
                  <a:cubicBezTo>
                    <a:pt x="26396" y="14312"/>
                    <a:pt x="26384" y="14312"/>
                    <a:pt x="26384" y="14288"/>
                  </a:cubicBezTo>
                  <a:cubicBezTo>
                    <a:pt x="26313" y="14252"/>
                    <a:pt x="26254" y="14205"/>
                    <a:pt x="26182" y="14157"/>
                  </a:cubicBezTo>
                  <a:lnTo>
                    <a:pt x="2131" y="274"/>
                  </a:lnTo>
                  <a:lnTo>
                    <a:pt x="2036" y="227"/>
                  </a:lnTo>
                  <a:cubicBezTo>
                    <a:pt x="2036" y="227"/>
                    <a:pt x="2024" y="227"/>
                    <a:pt x="2024" y="215"/>
                  </a:cubicBezTo>
                  <a:cubicBezTo>
                    <a:pt x="2012" y="215"/>
                    <a:pt x="1989" y="203"/>
                    <a:pt x="1989" y="203"/>
                  </a:cubicBezTo>
                  <a:cubicBezTo>
                    <a:pt x="1977" y="179"/>
                    <a:pt x="1965" y="179"/>
                    <a:pt x="1953" y="167"/>
                  </a:cubicBezTo>
                  <a:cubicBezTo>
                    <a:pt x="1953" y="167"/>
                    <a:pt x="1929" y="167"/>
                    <a:pt x="1929" y="155"/>
                  </a:cubicBezTo>
                  <a:cubicBezTo>
                    <a:pt x="1917" y="155"/>
                    <a:pt x="1905" y="143"/>
                    <a:pt x="1893" y="143"/>
                  </a:cubicBezTo>
                  <a:cubicBezTo>
                    <a:pt x="1870" y="120"/>
                    <a:pt x="1846" y="120"/>
                    <a:pt x="1834" y="108"/>
                  </a:cubicBezTo>
                  <a:cubicBezTo>
                    <a:pt x="1810" y="108"/>
                    <a:pt x="1798" y="96"/>
                    <a:pt x="1786" y="96"/>
                  </a:cubicBezTo>
                  <a:cubicBezTo>
                    <a:pt x="1774" y="96"/>
                    <a:pt x="1750" y="84"/>
                    <a:pt x="1739" y="84"/>
                  </a:cubicBezTo>
                  <a:cubicBezTo>
                    <a:pt x="1727" y="84"/>
                    <a:pt x="1715" y="60"/>
                    <a:pt x="1691" y="60"/>
                  </a:cubicBezTo>
                  <a:cubicBezTo>
                    <a:pt x="1679" y="60"/>
                    <a:pt x="1667" y="48"/>
                    <a:pt x="1655" y="48"/>
                  </a:cubicBezTo>
                  <a:lnTo>
                    <a:pt x="1631" y="48"/>
                  </a:lnTo>
                  <a:cubicBezTo>
                    <a:pt x="1619" y="48"/>
                    <a:pt x="1608" y="36"/>
                    <a:pt x="1596" y="36"/>
                  </a:cubicBezTo>
                  <a:cubicBezTo>
                    <a:pt x="1572" y="36"/>
                    <a:pt x="1560" y="36"/>
                    <a:pt x="1560" y="24"/>
                  </a:cubicBezTo>
                  <a:lnTo>
                    <a:pt x="1548" y="24"/>
                  </a:lnTo>
                  <a:cubicBezTo>
                    <a:pt x="1536" y="24"/>
                    <a:pt x="1512" y="24"/>
                    <a:pt x="1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913988" y="1750573"/>
              <a:ext cx="834979" cy="1085992"/>
            </a:xfrm>
            <a:custGeom>
              <a:rect b="b" l="l" r="r" t="t"/>
              <a:pathLst>
                <a:path extrusionOk="0" h="36779" w="28278">
                  <a:moveTo>
                    <a:pt x="1132" y="1"/>
                  </a:moveTo>
                  <a:cubicBezTo>
                    <a:pt x="1108" y="1"/>
                    <a:pt x="1072" y="13"/>
                    <a:pt x="1025" y="13"/>
                  </a:cubicBezTo>
                  <a:lnTo>
                    <a:pt x="1013" y="13"/>
                  </a:lnTo>
                  <a:cubicBezTo>
                    <a:pt x="965" y="24"/>
                    <a:pt x="929" y="24"/>
                    <a:pt x="882" y="36"/>
                  </a:cubicBezTo>
                  <a:lnTo>
                    <a:pt x="870" y="36"/>
                  </a:lnTo>
                  <a:cubicBezTo>
                    <a:pt x="846" y="36"/>
                    <a:pt x="822" y="60"/>
                    <a:pt x="810" y="72"/>
                  </a:cubicBezTo>
                  <a:cubicBezTo>
                    <a:pt x="786" y="72"/>
                    <a:pt x="786" y="72"/>
                    <a:pt x="775" y="84"/>
                  </a:cubicBezTo>
                  <a:cubicBezTo>
                    <a:pt x="751" y="96"/>
                    <a:pt x="715" y="120"/>
                    <a:pt x="703" y="132"/>
                  </a:cubicBezTo>
                  <a:lnTo>
                    <a:pt x="1" y="536"/>
                  </a:lnTo>
                  <a:cubicBezTo>
                    <a:pt x="13" y="536"/>
                    <a:pt x="36" y="513"/>
                    <a:pt x="48" y="513"/>
                  </a:cubicBezTo>
                  <a:cubicBezTo>
                    <a:pt x="60" y="513"/>
                    <a:pt x="72" y="501"/>
                    <a:pt x="72" y="501"/>
                  </a:cubicBezTo>
                  <a:cubicBezTo>
                    <a:pt x="96" y="501"/>
                    <a:pt x="96" y="489"/>
                    <a:pt x="108" y="489"/>
                  </a:cubicBezTo>
                  <a:lnTo>
                    <a:pt x="120" y="489"/>
                  </a:lnTo>
                  <a:cubicBezTo>
                    <a:pt x="132" y="489"/>
                    <a:pt x="155" y="477"/>
                    <a:pt x="167" y="477"/>
                  </a:cubicBezTo>
                  <a:lnTo>
                    <a:pt x="215" y="477"/>
                  </a:lnTo>
                  <a:cubicBezTo>
                    <a:pt x="227" y="477"/>
                    <a:pt x="239" y="453"/>
                    <a:pt x="251" y="453"/>
                  </a:cubicBezTo>
                  <a:cubicBezTo>
                    <a:pt x="274" y="453"/>
                    <a:pt x="286" y="453"/>
                    <a:pt x="298" y="441"/>
                  </a:cubicBezTo>
                  <a:cubicBezTo>
                    <a:pt x="310" y="441"/>
                    <a:pt x="334" y="441"/>
                    <a:pt x="346" y="429"/>
                  </a:cubicBezTo>
                  <a:lnTo>
                    <a:pt x="846" y="429"/>
                  </a:lnTo>
                  <a:cubicBezTo>
                    <a:pt x="870" y="429"/>
                    <a:pt x="882" y="429"/>
                    <a:pt x="894" y="441"/>
                  </a:cubicBezTo>
                  <a:lnTo>
                    <a:pt x="905" y="441"/>
                  </a:lnTo>
                  <a:cubicBezTo>
                    <a:pt x="929" y="441"/>
                    <a:pt x="941" y="441"/>
                    <a:pt x="941" y="453"/>
                  </a:cubicBezTo>
                  <a:cubicBezTo>
                    <a:pt x="953" y="453"/>
                    <a:pt x="965" y="453"/>
                    <a:pt x="989" y="477"/>
                  </a:cubicBezTo>
                  <a:lnTo>
                    <a:pt x="1001" y="477"/>
                  </a:lnTo>
                  <a:cubicBezTo>
                    <a:pt x="1013" y="477"/>
                    <a:pt x="1025" y="489"/>
                    <a:pt x="1048" y="489"/>
                  </a:cubicBezTo>
                  <a:cubicBezTo>
                    <a:pt x="1060" y="489"/>
                    <a:pt x="1072" y="501"/>
                    <a:pt x="1084" y="501"/>
                  </a:cubicBezTo>
                  <a:cubicBezTo>
                    <a:pt x="1108" y="501"/>
                    <a:pt x="1120" y="513"/>
                    <a:pt x="1132" y="513"/>
                  </a:cubicBezTo>
                  <a:cubicBezTo>
                    <a:pt x="1144" y="513"/>
                    <a:pt x="1167" y="536"/>
                    <a:pt x="1179" y="536"/>
                  </a:cubicBezTo>
                  <a:cubicBezTo>
                    <a:pt x="1191" y="548"/>
                    <a:pt x="1227" y="548"/>
                    <a:pt x="1239" y="560"/>
                  </a:cubicBezTo>
                  <a:cubicBezTo>
                    <a:pt x="1251" y="560"/>
                    <a:pt x="1263" y="572"/>
                    <a:pt x="1286" y="572"/>
                  </a:cubicBezTo>
                  <a:cubicBezTo>
                    <a:pt x="1286" y="572"/>
                    <a:pt x="1298" y="572"/>
                    <a:pt x="1298" y="596"/>
                  </a:cubicBezTo>
                  <a:cubicBezTo>
                    <a:pt x="1310" y="608"/>
                    <a:pt x="1322" y="608"/>
                    <a:pt x="1346" y="620"/>
                  </a:cubicBezTo>
                  <a:cubicBezTo>
                    <a:pt x="1358" y="620"/>
                    <a:pt x="1370" y="632"/>
                    <a:pt x="1370" y="632"/>
                  </a:cubicBezTo>
                  <a:cubicBezTo>
                    <a:pt x="1370" y="632"/>
                    <a:pt x="1382" y="632"/>
                    <a:pt x="1382" y="655"/>
                  </a:cubicBezTo>
                  <a:lnTo>
                    <a:pt x="1477" y="691"/>
                  </a:lnTo>
                  <a:lnTo>
                    <a:pt x="25528" y="14586"/>
                  </a:lnTo>
                  <a:cubicBezTo>
                    <a:pt x="25599" y="14621"/>
                    <a:pt x="25659" y="14669"/>
                    <a:pt x="25730" y="14717"/>
                  </a:cubicBezTo>
                  <a:cubicBezTo>
                    <a:pt x="25730" y="14717"/>
                    <a:pt x="25754" y="14717"/>
                    <a:pt x="25754" y="14729"/>
                  </a:cubicBezTo>
                  <a:cubicBezTo>
                    <a:pt x="25813" y="14776"/>
                    <a:pt x="25885" y="14824"/>
                    <a:pt x="25944" y="14883"/>
                  </a:cubicBezTo>
                  <a:lnTo>
                    <a:pt x="25956" y="14895"/>
                  </a:lnTo>
                  <a:cubicBezTo>
                    <a:pt x="26016" y="14943"/>
                    <a:pt x="26075" y="15002"/>
                    <a:pt x="26135" y="15038"/>
                  </a:cubicBezTo>
                  <a:lnTo>
                    <a:pt x="26147" y="15062"/>
                  </a:lnTo>
                  <a:lnTo>
                    <a:pt x="26325" y="15241"/>
                  </a:lnTo>
                  <a:lnTo>
                    <a:pt x="26349" y="15253"/>
                  </a:lnTo>
                  <a:cubicBezTo>
                    <a:pt x="26409" y="15312"/>
                    <a:pt x="26468" y="15383"/>
                    <a:pt x="26528" y="15455"/>
                  </a:cubicBezTo>
                  <a:lnTo>
                    <a:pt x="26706" y="15681"/>
                  </a:lnTo>
                  <a:cubicBezTo>
                    <a:pt x="26742" y="15753"/>
                    <a:pt x="26802" y="15812"/>
                    <a:pt x="26849" y="15895"/>
                  </a:cubicBezTo>
                  <a:lnTo>
                    <a:pt x="26944" y="16026"/>
                  </a:lnTo>
                  <a:cubicBezTo>
                    <a:pt x="26968" y="16074"/>
                    <a:pt x="26980" y="16098"/>
                    <a:pt x="27016" y="16145"/>
                  </a:cubicBezTo>
                  <a:cubicBezTo>
                    <a:pt x="27028" y="16157"/>
                    <a:pt x="27028" y="16169"/>
                    <a:pt x="27040" y="16205"/>
                  </a:cubicBezTo>
                  <a:cubicBezTo>
                    <a:pt x="27075" y="16265"/>
                    <a:pt x="27123" y="16336"/>
                    <a:pt x="27147" y="16395"/>
                  </a:cubicBezTo>
                  <a:cubicBezTo>
                    <a:pt x="27147" y="16395"/>
                    <a:pt x="27147" y="16407"/>
                    <a:pt x="27159" y="16407"/>
                  </a:cubicBezTo>
                  <a:cubicBezTo>
                    <a:pt x="27206" y="16491"/>
                    <a:pt x="27242" y="16574"/>
                    <a:pt x="27278" y="16646"/>
                  </a:cubicBezTo>
                  <a:lnTo>
                    <a:pt x="27278" y="16669"/>
                  </a:lnTo>
                  <a:cubicBezTo>
                    <a:pt x="27314" y="16741"/>
                    <a:pt x="27361" y="16824"/>
                    <a:pt x="27385" y="16907"/>
                  </a:cubicBezTo>
                  <a:lnTo>
                    <a:pt x="27385" y="16919"/>
                  </a:lnTo>
                  <a:cubicBezTo>
                    <a:pt x="27421" y="17003"/>
                    <a:pt x="27445" y="17086"/>
                    <a:pt x="27480" y="17169"/>
                  </a:cubicBezTo>
                  <a:lnTo>
                    <a:pt x="27480" y="17181"/>
                  </a:lnTo>
                  <a:cubicBezTo>
                    <a:pt x="27504" y="17265"/>
                    <a:pt x="27516" y="17348"/>
                    <a:pt x="27540" y="17419"/>
                  </a:cubicBezTo>
                  <a:lnTo>
                    <a:pt x="27540" y="17455"/>
                  </a:lnTo>
                  <a:cubicBezTo>
                    <a:pt x="27552" y="17538"/>
                    <a:pt x="27564" y="17622"/>
                    <a:pt x="27575" y="17705"/>
                  </a:cubicBezTo>
                  <a:cubicBezTo>
                    <a:pt x="27599" y="17800"/>
                    <a:pt x="27611" y="17872"/>
                    <a:pt x="27611" y="17955"/>
                  </a:cubicBezTo>
                  <a:lnTo>
                    <a:pt x="27611" y="17979"/>
                  </a:lnTo>
                  <a:lnTo>
                    <a:pt x="27611" y="18098"/>
                  </a:lnTo>
                  <a:lnTo>
                    <a:pt x="27611" y="18110"/>
                  </a:lnTo>
                  <a:lnTo>
                    <a:pt x="27611" y="18229"/>
                  </a:lnTo>
                  <a:lnTo>
                    <a:pt x="27564" y="35422"/>
                  </a:lnTo>
                  <a:lnTo>
                    <a:pt x="27564" y="35541"/>
                  </a:lnTo>
                  <a:lnTo>
                    <a:pt x="27564" y="35565"/>
                  </a:lnTo>
                  <a:lnTo>
                    <a:pt x="27564" y="35576"/>
                  </a:lnTo>
                  <a:lnTo>
                    <a:pt x="27564" y="35660"/>
                  </a:lnTo>
                  <a:lnTo>
                    <a:pt x="27564" y="35684"/>
                  </a:lnTo>
                  <a:lnTo>
                    <a:pt x="27564" y="35695"/>
                  </a:lnTo>
                  <a:cubicBezTo>
                    <a:pt x="27564" y="35731"/>
                    <a:pt x="27564" y="35743"/>
                    <a:pt x="27552" y="35779"/>
                  </a:cubicBezTo>
                  <a:lnTo>
                    <a:pt x="27552" y="35803"/>
                  </a:lnTo>
                  <a:lnTo>
                    <a:pt x="27552" y="35838"/>
                  </a:lnTo>
                  <a:cubicBezTo>
                    <a:pt x="27552" y="35850"/>
                    <a:pt x="27552" y="35874"/>
                    <a:pt x="27540" y="35898"/>
                  </a:cubicBezTo>
                  <a:lnTo>
                    <a:pt x="27540" y="35922"/>
                  </a:lnTo>
                  <a:lnTo>
                    <a:pt x="27540" y="35934"/>
                  </a:lnTo>
                  <a:cubicBezTo>
                    <a:pt x="27540" y="35957"/>
                    <a:pt x="27516" y="35981"/>
                    <a:pt x="27516" y="35993"/>
                  </a:cubicBezTo>
                  <a:cubicBezTo>
                    <a:pt x="27516" y="36017"/>
                    <a:pt x="27516" y="36017"/>
                    <a:pt x="27504" y="36029"/>
                  </a:cubicBezTo>
                  <a:lnTo>
                    <a:pt x="27504" y="36041"/>
                  </a:lnTo>
                  <a:cubicBezTo>
                    <a:pt x="27504" y="36053"/>
                    <a:pt x="27492" y="36076"/>
                    <a:pt x="27492" y="36100"/>
                  </a:cubicBezTo>
                  <a:cubicBezTo>
                    <a:pt x="27492" y="36112"/>
                    <a:pt x="27480" y="36136"/>
                    <a:pt x="27480" y="36148"/>
                  </a:cubicBezTo>
                  <a:cubicBezTo>
                    <a:pt x="27480" y="36160"/>
                    <a:pt x="27456" y="36172"/>
                    <a:pt x="27456" y="36196"/>
                  </a:cubicBezTo>
                  <a:cubicBezTo>
                    <a:pt x="27456" y="36207"/>
                    <a:pt x="27445" y="36219"/>
                    <a:pt x="27445" y="36231"/>
                  </a:cubicBezTo>
                  <a:cubicBezTo>
                    <a:pt x="27445" y="36255"/>
                    <a:pt x="27433" y="36267"/>
                    <a:pt x="27433" y="36279"/>
                  </a:cubicBezTo>
                  <a:lnTo>
                    <a:pt x="27433" y="36291"/>
                  </a:lnTo>
                  <a:cubicBezTo>
                    <a:pt x="27433" y="36315"/>
                    <a:pt x="27421" y="36315"/>
                    <a:pt x="27421" y="36327"/>
                  </a:cubicBezTo>
                  <a:cubicBezTo>
                    <a:pt x="27421" y="36338"/>
                    <a:pt x="27397" y="36350"/>
                    <a:pt x="27385" y="36374"/>
                  </a:cubicBezTo>
                  <a:cubicBezTo>
                    <a:pt x="27385" y="36386"/>
                    <a:pt x="27373" y="36398"/>
                    <a:pt x="27373" y="36398"/>
                  </a:cubicBezTo>
                  <a:cubicBezTo>
                    <a:pt x="27361" y="36410"/>
                    <a:pt x="27361" y="36434"/>
                    <a:pt x="27337" y="36446"/>
                  </a:cubicBezTo>
                  <a:cubicBezTo>
                    <a:pt x="27325" y="36457"/>
                    <a:pt x="27325" y="36469"/>
                    <a:pt x="27314" y="36469"/>
                  </a:cubicBezTo>
                  <a:cubicBezTo>
                    <a:pt x="27302" y="36493"/>
                    <a:pt x="27302" y="36505"/>
                    <a:pt x="27278" y="36505"/>
                  </a:cubicBezTo>
                  <a:lnTo>
                    <a:pt x="27266" y="36517"/>
                  </a:lnTo>
                  <a:lnTo>
                    <a:pt x="27254" y="36529"/>
                  </a:lnTo>
                  <a:cubicBezTo>
                    <a:pt x="27242" y="36553"/>
                    <a:pt x="27242" y="36565"/>
                    <a:pt x="27218" y="36565"/>
                  </a:cubicBezTo>
                  <a:lnTo>
                    <a:pt x="27194" y="36588"/>
                  </a:lnTo>
                  <a:lnTo>
                    <a:pt x="27159" y="36624"/>
                  </a:lnTo>
                  <a:lnTo>
                    <a:pt x="27135" y="36660"/>
                  </a:lnTo>
                  <a:lnTo>
                    <a:pt x="27099" y="36684"/>
                  </a:lnTo>
                  <a:lnTo>
                    <a:pt x="27087" y="36696"/>
                  </a:lnTo>
                  <a:cubicBezTo>
                    <a:pt x="27087" y="36696"/>
                    <a:pt x="27075" y="36696"/>
                    <a:pt x="27075" y="36719"/>
                  </a:cubicBezTo>
                  <a:cubicBezTo>
                    <a:pt x="27064" y="36731"/>
                    <a:pt x="27040" y="36731"/>
                    <a:pt x="27040" y="36743"/>
                  </a:cubicBezTo>
                  <a:cubicBezTo>
                    <a:pt x="27038" y="36744"/>
                    <a:pt x="27037" y="36746"/>
                    <a:pt x="27036" y="36747"/>
                  </a:cubicBezTo>
                  <a:lnTo>
                    <a:pt x="27036" y="36747"/>
                  </a:lnTo>
                  <a:lnTo>
                    <a:pt x="27683" y="36374"/>
                  </a:lnTo>
                  <a:cubicBezTo>
                    <a:pt x="27718" y="36362"/>
                    <a:pt x="27742" y="36327"/>
                    <a:pt x="27778" y="36315"/>
                  </a:cubicBezTo>
                  <a:lnTo>
                    <a:pt x="27790" y="36303"/>
                  </a:lnTo>
                  <a:cubicBezTo>
                    <a:pt x="27814" y="36267"/>
                    <a:pt x="27849" y="36255"/>
                    <a:pt x="27873" y="36219"/>
                  </a:cubicBezTo>
                  <a:lnTo>
                    <a:pt x="27956" y="36148"/>
                  </a:lnTo>
                  <a:lnTo>
                    <a:pt x="27968" y="36136"/>
                  </a:lnTo>
                  <a:cubicBezTo>
                    <a:pt x="27992" y="36100"/>
                    <a:pt x="28016" y="36076"/>
                    <a:pt x="28040" y="36041"/>
                  </a:cubicBezTo>
                  <a:cubicBezTo>
                    <a:pt x="28076" y="36005"/>
                    <a:pt x="28087" y="35957"/>
                    <a:pt x="28111" y="35910"/>
                  </a:cubicBezTo>
                  <a:cubicBezTo>
                    <a:pt x="28135" y="35886"/>
                    <a:pt x="28147" y="35838"/>
                    <a:pt x="28159" y="35803"/>
                  </a:cubicBezTo>
                  <a:lnTo>
                    <a:pt x="28159" y="35791"/>
                  </a:lnTo>
                  <a:cubicBezTo>
                    <a:pt x="28159" y="35779"/>
                    <a:pt x="28159" y="35779"/>
                    <a:pt x="28171" y="35767"/>
                  </a:cubicBezTo>
                  <a:cubicBezTo>
                    <a:pt x="28195" y="35743"/>
                    <a:pt x="28195" y="35719"/>
                    <a:pt x="28195" y="35707"/>
                  </a:cubicBezTo>
                  <a:lnTo>
                    <a:pt x="28195" y="35684"/>
                  </a:lnTo>
                  <a:cubicBezTo>
                    <a:pt x="28195" y="35672"/>
                    <a:pt x="28195" y="35672"/>
                    <a:pt x="28207" y="35660"/>
                  </a:cubicBezTo>
                  <a:cubicBezTo>
                    <a:pt x="28207" y="35636"/>
                    <a:pt x="28218" y="35612"/>
                    <a:pt x="28218" y="35600"/>
                  </a:cubicBezTo>
                  <a:lnTo>
                    <a:pt x="28218" y="35565"/>
                  </a:lnTo>
                  <a:lnTo>
                    <a:pt x="28218" y="35541"/>
                  </a:lnTo>
                  <a:cubicBezTo>
                    <a:pt x="28218" y="35517"/>
                    <a:pt x="28218" y="35505"/>
                    <a:pt x="28230" y="35493"/>
                  </a:cubicBezTo>
                  <a:lnTo>
                    <a:pt x="28230" y="35457"/>
                  </a:lnTo>
                  <a:lnTo>
                    <a:pt x="28230" y="35434"/>
                  </a:lnTo>
                  <a:lnTo>
                    <a:pt x="28230" y="35386"/>
                  </a:lnTo>
                  <a:lnTo>
                    <a:pt x="28230" y="35362"/>
                  </a:lnTo>
                  <a:lnTo>
                    <a:pt x="28230" y="35314"/>
                  </a:lnTo>
                  <a:lnTo>
                    <a:pt x="28230" y="35267"/>
                  </a:lnTo>
                  <a:lnTo>
                    <a:pt x="28230" y="35255"/>
                  </a:lnTo>
                  <a:lnTo>
                    <a:pt x="28230" y="35195"/>
                  </a:lnTo>
                  <a:lnTo>
                    <a:pt x="28230" y="35160"/>
                  </a:lnTo>
                  <a:lnTo>
                    <a:pt x="28230" y="35148"/>
                  </a:lnTo>
                  <a:lnTo>
                    <a:pt x="28230" y="35041"/>
                  </a:lnTo>
                  <a:lnTo>
                    <a:pt x="28278" y="17860"/>
                  </a:lnTo>
                  <a:cubicBezTo>
                    <a:pt x="28278" y="17646"/>
                    <a:pt x="28266" y="17622"/>
                    <a:pt x="28266" y="17586"/>
                  </a:cubicBezTo>
                  <a:lnTo>
                    <a:pt x="28266" y="17479"/>
                  </a:lnTo>
                  <a:lnTo>
                    <a:pt x="28266" y="17443"/>
                  </a:lnTo>
                  <a:lnTo>
                    <a:pt x="28266" y="17419"/>
                  </a:lnTo>
                  <a:lnTo>
                    <a:pt x="28266" y="17396"/>
                  </a:lnTo>
                  <a:cubicBezTo>
                    <a:pt x="28266" y="17360"/>
                    <a:pt x="28254" y="17324"/>
                    <a:pt x="28254" y="17288"/>
                  </a:cubicBezTo>
                  <a:cubicBezTo>
                    <a:pt x="28254" y="17265"/>
                    <a:pt x="28254" y="17217"/>
                    <a:pt x="28230" y="17181"/>
                  </a:cubicBezTo>
                  <a:cubicBezTo>
                    <a:pt x="28230" y="17157"/>
                    <a:pt x="28218" y="17122"/>
                    <a:pt x="28218" y="17086"/>
                  </a:cubicBezTo>
                  <a:cubicBezTo>
                    <a:pt x="28218" y="17050"/>
                    <a:pt x="28207" y="17003"/>
                    <a:pt x="28207" y="16979"/>
                  </a:cubicBezTo>
                  <a:cubicBezTo>
                    <a:pt x="28207" y="16967"/>
                    <a:pt x="28207" y="16943"/>
                    <a:pt x="28195" y="16931"/>
                  </a:cubicBezTo>
                  <a:lnTo>
                    <a:pt x="28195" y="16907"/>
                  </a:lnTo>
                  <a:cubicBezTo>
                    <a:pt x="28195" y="16884"/>
                    <a:pt x="28171" y="16872"/>
                    <a:pt x="28171" y="16860"/>
                  </a:cubicBezTo>
                  <a:cubicBezTo>
                    <a:pt x="28159" y="16824"/>
                    <a:pt x="28159" y="16788"/>
                    <a:pt x="28147" y="16753"/>
                  </a:cubicBezTo>
                  <a:cubicBezTo>
                    <a:pt x="28135" y="16729"/>
                    <a:pt x="28135" y="16693"/>
                    <a:pt x="28135" y="16681"/>
                  </a:cubicBezTo>
                  <a:lnTo>
                    <a:pt x="28135" y="16669"/>
                  </a:lnTo>
                  <a:lnTo>
                    <a:pt x="28135" y="16646"/>
                  </a:lnTo>
                  <a:cubicBezTo>
                    <a:pt x="28111" y="16622"/>
                    <a:pt x="28099" y="16574"/>
                    <a:pt x="28099" y="16550"/>
                  </a:cubicBezTo>
                  <a:cubicBezTo>
                    <a:pt x="28087" y="16515"/>
                    <a:pt x="28076" y="16467"/>
                    <a:pt x="28076" y="16443"/>
                  </a:cubicBezTo>
                  <a:lnTo>
                    <a:pt x="28076" y="16431"/>
                  </a:lnTo>
                  <a:lnTo>
                    <a:pt x="28076" y="16407"/>
                  </a:lnTo>
                  <a:cubicBezTo>
                    <a:pt x="28052" y="16384"/>
                    <a:pt x="28052" y="16372"/>
                    <a:pt x="28040" y="16348"/>
                  </a:cubicBezTo>
                  <a:cubicBezTo>
                    <a:pt x="28028" y="16324"/>
                    <a:pt x="28016" y="16276"/>
                    <a:pt x="27992" y="16253"/>
                  </a:cubicBezTo>
                  <a:cubicBezTo>
                    <a:pt x="27980" y="16217"/>
                    <a:pt x="27980" y="16205"/>
                    <a:pt x="27968" y="16169"/>
                  </a:cubicBezTo>
                  <a:lnTo>
                    <a:pt x="27968" y="16157"/>
                  </a:lnTo>
                  <a:lnTo>
                    <a:pt x="27968" y="16145"/>
                  </a:lnTo>
                  <a:cubicBezTo>
                    <a:pt x="27956" y="16110"/>
                    <a:pt x="27933" y="16074"/>
                    <a:pt x="27921" y="16038"/>
                  </a:cubicBezTo>
                  <a:cubicBezTo>
                    <a:pt x="27909" y="16014"/>
                    <a:pt x="27897" y="15967"/>
                    <a:pt x="27861" y="15931"/>
                  </a:cubicBezTo>
                  <a:cubicBezTo>
                    <a:pt x="27861" y="15931"/>
                    <a:pt x="27861" y="15919"/>
                    <a:pt x="27849" y="15919"/>
                  </a:cubicBezTo>
                  <a:cubicBezTo>
                    <a:pt x="27849" y="15919"/>
                    <a:pt x="27849" y="15907"/>
                    <a:pt x="27837" y="15907"/>
                  </a:cubicBezTo>
                  <a:lnTo>
                    <a:pt x="27790" y="15812"/>
                  </a:lnTo>
                  <a:cubicBezTo>
                    <a:pt x="27778" y="15788"/>
                    <a:pt x="27742" y="15741"/>
                    <a:pt x="27730" y="15717"/>
                  </a:cubicBezTo>
                  <a:cubicBezTo>
                    <a:pt x="27718" y="15693"/>
                    <a:pt x="27718" y="15669"/>
                    <a:pt x="27695" y="15657"/>
                  </a:cubicBezTo>
                  <a:lnTo>
                    <a:pt x="27683" y="15633"/>
                  </a:lnTo>
                  <a:cubicBezTo>
                    <a:pt x="27671" y="15610"/>
                    <a:pt x="27635" y="15574"/>
                    <a:pt x="27623" y="15550"/>
                  </a:cubicBezTo>
                  <a:lnTo>
                    <a:pt x="27540" y="15419"/>
                  </a:lnTo>
                  <a:lnTo>
                    <a:pt x="27516" y="15395"/>
                  </a:lnTo>
                  <a:cubicBezTo>
                    <a:pt x="27480" y="15336"/>
                    <a:pt x="27433" y="15264"/>
                    <a:pt x="27385" y="15205"/>
                  </a:cubicBezTo>
                  <a:cubicBezTo>
                    <a:pt x="27361" y="15157"/>
                    <a:pt x="27325" y="15133"/>
                    <a:pt x="27302" y="15086"/>
                  </a:cubicBezTo>
                  <a:cubicBezTo>
                    <a:pt x="27266" y="15062"/>
                    <a:pt x="27254" y="15026"/>
                    <a:pt x="27218" y="14979"/>
                  </a:cubicBezTo>
                  <a:lnTo>
                    <a:pt x="27135" y="14895"/>
                  </a:lnTo>
                  <a:cubicBezTo>
                    <a:pt x="27099" y="14860"/>
                    <a:pt x="27075" y="14836"/>
                    <a:pt x="27064" y="14800"/>
                  </a:cubicBezTo>
                  <a:lnTo>
                    <a:pt x="27040" y="14788"/>
                  </a:lnTo>
                  <a:lnTo>
                    <a:pt x="27028" y="14776"/>
                  </a:lnTo>
                  <a:lnTo>
                    <a:pt x="26968" y="14717"/>
                  </a:lnTo>
                  <a:lnTo>
                    <a:pt x="26885" y="14621"/>
                  </a:lnTo>
                  <a:lnTo>
                    <a:pt x="26849" y="14598"/>
                  </a:lnTo>
                  <a:lnTo>
                    <a:pt x="26837" y="14586"/>
                  </a:lnTo>
                  <a:lnTo>
                    <a:pt x="26790" y="14538"/>
                  </a:lnTo>
                  <a:cubicBezTo>
                    <a:pt x="26766" y="14502"/>
                    <a:pt x="26730" y="14479"/>
                    <a:pt x="26706" y="14467"/>
                  </a:cubicBezTo>
                  <a:cubicBezTo>
                    <a:pt x="26683" y="14443"/>
                    <a:pt x="26671" y="14431"/>
                    <a:pt x="26659" y="14431"/>
                  </a:cubicBezTo>
                  <a:lnTo>
                    <a:pt x="26647" y="14419"/>
                  </a:lnTo>
                  <a:lnTo>
                    <a:pt x="26611" y="14383"/>
                  </a:lnTo>
                  <a:cubicBezTo>
                    <a:pt x="26587" y="14360"/>
                    <a:pt x="26552" y="14348"/>
                    <a:pt x="26528" y="14312"/>
                  </a:cubicBezTo>
                  <a:cubicBezTo>
                    <a:pt x="26504" y="14300"/>
                    <a:pt x="26480" y="14288"/>
                    <a:pt x="26468" y="14264"/>
                  </a:cubicBezTo>
                  <a:cubicBezTo>
                    <a:pt x="26468" y="14264"/>
                    <a:pt x="26444" y="14264"/>
                    <a:pt x="26444" y="14252"/>
                  </a:cubicBezTo>
                  <a:cubicBezTo>
                    <a:pt x="26444" y="14252"/>
                    <a:pt x="26432" y="14252"/>
                    <a:pt x="26432" y="14240"/>
                  </a:cubicBezTo>
                  <a:cubicBezTo>
                    <a:pt x="26409" y="14229"/>
                    <a:pt x="26373" y="14193"/>
                    <a:pt x="26349" y="14181"/>
                  </a:cubicBezTo>
                  <a:cubicBezTo>
                    <a:pt x="26313" y="14169"/>
                    <a:pt x="26290" y="14133"/>
                    <a:pt x="26254" y="14121"/>
                  </a:cubicBezTo>
                  <a:lnTo>
                    <a:pt x="26242" y="14110"/>
                  </a:lnTo>
                  <a:lnTo>
                    <a:pt x="2191" y="215"/>
                  </a:lnTo>
                  <a:cubicBezTo>
                    <a:pt x="2156" y="203"/>
                    <a:pt x="2144" y="191"/>
                    <a:pt x="2120" y="191"/>
                  </a:cubicBezTo>
                  <a:cubicBezTo>
                    <a:pt x="2096" y="191"/>
                    <a:pt x="2096" y="179"/>
                    <a:pt x="2084" y="179"/>
                  </a:cubicBezTo>
                  <a:cubicBezTo>
                    <a:pt x="2072" y="179"/>
                    <a:pt x="2060" y="155"/>
                    <a:pt x="2060" y="155"/>
                  </a:cubicBezTo>
                  <a:cubicBezTo>
                    <a:pt x="2037" y="155"/>
                    <a:pt x="2037" y="144"/>
                    <a:pt x="2025" y="144"/>
                  </a:cubicBezTo>
                  <a:cubicBezTo>
                    <a:pt x="2013" y="144"/>
                    <a:pt x="2001" y="132"/>
                    <a:pt x="1977" y="132"/>
                  </a:cubicBezTo>
                  <a:cubicBezTo>
                    <a:pt x="1965" y="132"/>
                    <a:pt x="1965" y="120"/>
                    <a:pt x="1953" y="120"/>
                  </a:cubicBezTo>
                  <a:lnTo>
                    <a:pt x="1941" y="120"/>
                  </a:lnTo>
                  <a:cubicBezTo>
                    <a:pt x="1906" y="96"/>
                    <a:pt x="1882" y="84"/>
                    <a:pt x="1846" y="84"/>
                  </a:cubicBezTo>
                  <a:cubicBezTo>
                    <a:pt x="1822" y="72"/>
                    <a:pt x="1787" y="72"/>
                    <a:pt x="1763" y="60"/>
                  </a:cubicBezTo>
                  <a:lnTo>
                    <a:pt x="1739" y="60"/>
                  </a:lnTo>
                  <a:cubicBezTo>
                    <a:pt x="1727" y="60"/>
                    <a:pt x="1727" y="60"/>
                    <a:pt x="1715" y="36"/>
                  </a:cubicBezTo>
                  <a:cubicBezTo>
                    <a:pt x="1703" y="36"/>
                    <a:pt x="1679" y="24"/>
                    <a:pt x="1667" y="24"/>
                  </a:cubicBezTo>
                  <a:lnTo>
                    <a:pt x="1656" y="24"/>
                  </a:lnTo>
                  <a:cubicBezTo>
                    <a:pt x="1644" y="24"/>
                    <a:pt x="1620" y="24"/>
                    <a:pt x="1620" y="13"/>
                  </a:cubicBezTo>
                  <a:lnTo>
                    <a:pt x="1560" y="13"/>
                  </a:lnTo>
                  <a:cubicBezTo>
                    <a:pt x="1548" y="13"/>
                    <a:pt x="1537" y="13"/>
                    <a:pt x="1537" y="1"/>
                  </a:cubicBezTo>
                  <a:close/>
                  <a:moveTo>
                    <a:pt x="27036" y="36747"/>
                  </a:moveTo>
                  <a:lnTo>
                    <a:pt x="27022" y="36755"/>
                  </a:lnTo>
                  <a:lnTo>
                    <a:pt x="27022" y="36755"/>
                  </a:lnTo>
                  <a:cubicBezTo>
                    <a:pt x="27027" y="36755"/>
                    <a:pt x="27030" y="36753"/>
                    <a:pt x="27036" y="36747"/>
                  </a:cubicBezTo>
                  <a:close/>
                  <a:moveTo>
                    <a:pt x="27022" y="36755"/>
                  </a:moveTo>
                  <a:cubicBezTo>
                    <a:pt x="27020" y="36755"/>
                    <a:pt x="27018" y="36755"/>
                    <a:pt x="27016" y="36755"/>
                  </a:cubicBezTo>
                  <a:cubicBezTo>
                    <a:pt x="27010" y="36755"/>
                    <a:pt x="27008" y="36760"/>
                    <a:pt x="27004" y="36765"/>
                  </a:cubicBezTo>
                  <a:lnTo>
                    <a:pt x="27004" y="36765"/>
                  </a:lnTo>
                  <a:lnTo>
                    <a:pt x="27022" y="36755"/>
                  </a:lnTo>
                  <a:close/>
                  <a:moveTo>
                    <a:pt x="27004" y="36765"/>
                  </a:moveTo>
                  <a:lnTo>
                    <a:pt x="26980" y="36779"/>
                  </a:lnTo>
                  <a:cubicBezTo>
                    <a:pt x="26993" y="36779"/>
                    <a:pt x="26999" y="36772"/>
                    <a:pt x="27004" y="367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928043" y="1805405"/>
              <a:ext cx="765028" cy="923945"/>
            </a:xfrm>
            <a:custGeom>
              <a:rect b="b" l="l" r="r" t="t"/>
              <a:pathLst>
                <a:path extrusionOk="0" h="31291" w="25909">
                  <a:moveTo>
                    <a:pt x="37" y="1"/>
                  </a:moveTo>
                  <a:lnTo>
                    <a:pt x="1" y="16253"/>
                  </a:lnTo>
                  <a:lnTo>
                    <a:pt x="25861" y="31291"/>
                  </a:lnTo>
                  <a:lnTo>
                    <a:pt x="25909" y="15015"/>
                  </a:lnTo>
                  <a:lnTo>
                    <a:pt x="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986065" y="1310849"/>
              <a:ext cx="305698" cy="474891"/>
            </a:xfrm>
            <a:custGeom>
              <a:rect b="b" l="l" r="r" t="t"/>
              <a:pathLst>
                <a:path extrusionOk="0" h="16083" w="10353">
                  <a:moveTo>
                    <a:pt x="1774" y="5784"/>
                  </a:moveTo>
                  <a:cubicBezTo>
                    <a:pt x="2013" y="5880"/>
                    <a:pt x="2274" y="5987"/>
                    <a:pt x="2584" y="6094"/>
                  </a:cubicBezTo>
                  <a:lnTo>
                    <a:pt x="2608" y="6094"/>
                  </a:lnTo>
                  <a:cubicBezTo>
                    <a:pt x="3192" y="6281"/>
                    <a:pt x="3709" y="6348"/>
                    <a:pt x="4148" y="6348"/>
                  </a:cubicBezTo>
                  <a:cubicBezTo>
                    <a:pt x="4577" y="6348"/>
                    <a:pt x="4933" y="6283"/>
                    <a:pt x="5203" y="6201"/>
                  </a:cubicBezTo>
                  <a:cubicBezTo>
                    <a:pt x="5608" y="6082"/>
                    <a:pt x="5834" y="5927"/>
                    <a:pt x="5834" y="5927"/>
                  </a:cubicBezTo>
                  <a:cubicBezTo>
                    <a:pt x="5834" y="5927"/>
                    <a:pt x="6204" y="7535"/>
                    <a:pt x="7811" y="9118"/>
                  </a:cubicBezTo>
                  <a:cubicBezTo>
                    <a:pt x="8109" y="9368"/>
                    <a:pt x="8382" y="9571"/>
                    <a:pt x="8632" y="9737"/>
                  </a:cubicBezTo>
                  <a:lnTo>
                    <a:pt x="8632" y="9963"/>
                  </a:lnTo>
                  <a:lnTo>
                    <a:pt x="8835" y="10083"/>
                  </a:lnTo>
                  <a:lnTo>
                    <a:pt x="8823" y="10975"/>
                  </a:lnTo>
                  <a:cubicBezTo>
                    <a:pt x="8823" y="11285"/>
                    <a:pt x="8692" y="11499"/>
                    <a:pt x="8490" y="11559"/>
                  </a:cubicBezTo>
                  <a:cubicBezTo>
                    <a:pt x="8406" y="11976"/>
                    <a:pt x="8311" y="12404"/>
                    <a:pt x="8144" y="12797"/>
                  </a:cubicBezTo>
                  <a:cubicBezTo>
                    <a:pt x="7821" y="13529"/>
                    <a:pt x="7302" y="14116"/>
                    <a:pt x="6441" y="14116"/>
                  </a:cubicBezTo>
                  <a:cubicBezTo>
                    <a:pt x="6098" y="14116"/>
                    <a:pt x="5700" y="14023"/>
                    <a:pt x="5239" y="13809"/>
                  </a:cubicBezTo>
                  <a:cubicBezTo>
                    <a:pt x="5227" y="13785"/>
                    <a:pt x="5192" y="13785"/>
                    <a:pt x="5180" y="13773"/>
                  </a:cubicBezTo>
                  <a:cubicBezTo>
                    <a:pt x="5168" y="13773"/>
                    <a:pt x="5168" y="13762"/>
                    <a:pt x="5156" y="13762"/>
                  </a:cubicBezTo>
                  <a:lnTo>
                    <a:pt x="5120" y="13762"/>
                  </a:lnTo>
                  <a:cubicBezTo>
                    <a:pt x="3513" y="12642"/>
                    <a:pt x="2667" y="10928"/>
                    <a:pt x="2239" y="9392"/>
                  </a:cubicBezTo>
                  <a:cubicBezTo>
                    <a:pt x="2215" y="9368"/>
                    <a:pt x="2215" y="9321"/>
                    <a:pt x="2203" y="9273"/>
                  </a:cubicBezTo>
                  <a:cubicBezTo>
                    <a:pt x="2060" y="8737"/>
                    <a:pt x="1965" y="8225"/>
                    <a:pt x="1893" y="7761"/>
                  </a:cubicBezTo>
                  <a:cubicBezTo>
                    <a:pt x="1679" y="7463"/>
                    <a:pt x="1560" y="7118"/>
                    <a:pt x="1560" y="6796"/>
                  </a:cubicBezTo>
                  <a:lnTo>
                    <a:pt x="1560" y="5880"/>
                  </a:lnTo>
                  <a:lnTo>
                    <a:pt x="1774" y="5999"/>
                  </a:lnTo>
                  <a:lnTo>
                    <a:pt x="1774" y="5784"/>
                  </a:lnTo>
                  <a:close/>
                  <a:moveTo>
                    <a:pt x="3369" y="1"/>
                  </a:moveTo>
                  <a:cubicBezTo>
                    <a:pt x="2884" y="1"/>
                    <a:pt x="2439" y="144"/>
                    <a:pt x="2072" y="450"/>
                  </a:cubicBezTo>
                  <a:cubicBezTo>
                    <a:pt x="965" y="1343"/>
                    <a:pt x="0" y="4153"/>
                    <a:pt x="0" y="6022"/>
                  </a:cubicBezTo>
                  <a:lnTo>
                    <a:pt x="0" y="6046"/>
                  </a:lnTo>
                  <a:cubicBezTo>
                    <a:pt x="0" y="6582"/>
                    <a:pt x="36" y="7106"/>
                    <a:pt x="108" y="7606"/>
                  </a:cubicBezTo>
                  <a:cubicBezTo>
                    <a:pt x="119" y="7749"/>
                    <a:pt x="131" y="7868"/>
                    <a:pt x="167" y="7987"/>
                  </a:cubicBezTo>
                  <a:cubicBezTo>
                    <a:pt x="179" y="8106"/>
                    <a:pt x="215" y="8237"/>
                    <a:pt x="239" y="8356"/>
                  </a:cubicBezTo>
                  <a:cubicBezTo>
                    <a:pt x="274" y="8475"/>
                    <a:pt x="286" y="8594"/>
                    <a:pt x="310" y="8713"/>
                  </a:cubicBezTo>
                  <a:cubicBezTo>
                    <a:pt x="334" y="8785"/>
                    <a:pt x="346" y="8856"/>
                    <a:pt x="369" y="8940"/>
                  </a:cubicBezTo>
                  <a:lnTo>
                    <a:pt x="369" y="8951"/>
                  </a:lnTo>
                  <a:cubicBezTo>
                    <a:pt x="369" y="8975"/>
                    <a:pt x="393" y="8999"/>
                    <a:pt x="393" y="9023"/>
                  </a:cubicBezTo>
                  <a:cubicBezTo>
                    <a:pt x="393" y="9035"/>
                    <a:pt x="405" y="9070"/>
                    <a:pt x="405" y="9082"/>
                  </a:cubicBezTo>
                  <a:lnTo>
                    <a:pt x="453" y="9261"/>
                  </a:lnTo>
                  <a:cubicBezTo>
                    <a:pt x="477" y="9356"/>
                    <a:pt x="489" y="9428"/>
                    <a:pt x="524" y="9511"/>
                  </a:cubicBezTo>
                  <a:cubicBezTo>
                    <a:pt x="524" y="9535"/>
                    <a:pt x="524" y="9535"/>
                    <a:pt x="536" y="9547"/>
                  </a:cubicBezTo>
                  <a:cubicBezTo>
                    <a:pt x="572" y="9630"/>
                    <a:pt x="596" y="9713"/>
                    <a:pt x="608" y="9785"/>
                  </a:cubicBezTo>
                  <a:cubicBezTo>
                    <a:pt x="643" y="9868"/>
                    <a:pt x="667" y="9952"/>
                    <a:pt x="703" y="10035"/>
                  </a:cubicBezTo>
                  <a:cubicBezTo>
                    <a:pt x="715" y="10071"/>
                    <a:pt x="715" y="10094"/>
                    <a:pt x="727" y="10130"/>
                  </a:cubicBezTo>
                  <a:cubicBezTo>
                    <a:pt x="750" y="10190"/>
                    <a:pt x="774" y="10225"/>
                    <a:pt x="786" y="10285"/>
                  </a:cubicBezTo>
                  <a:cubicBezTo>
                    <a:pt x="822" y="10380"/>
                    <a:pt x="870" y="10464"/>
                    <a:pt x="893" y="10547"/>
                  </a:cubicBezTo>
                  <a:cubicBezTo>
                    <a:pt x="929" y="10618"/>
                    <a:pt x="953" y="10690"/>
                    <a:pt x="1001" y="10761"/>
                  </a:cubicBezTo>
                  <a:cubicBezTo>
                    <a:pt x="1048" y="10868"/>
                    <a:pt x="1108" y="10975"/>
                    <a:pt x="1143" y="11083"/>
                  </a:cubicBezTo>
                  <a:cubicBezTo>
                    <a:pt x="1191" y="11154"/>
                    <a:pt x="1227" y="11226"/>
                    <a:pt x="1262" y="11297"/>
                  </a:cubicBezTo>
                  <a:cubicBezTo>
                    <a:pt x="1286" y="11333"/>
                    <a:pt x="1298" y="11356"/>
                    <a:pt x="1310" y="11380"/>
                  </a:cubicBezTo>
                  <a:cubicBezTo>
                    <a:pt x="1358" y="11452"/>
                    <a:pt x="1382" y="11511"/>
                    <a:pt x="1429" y="11583"/>
                  </a:cubicBezTo>
                  <a:cubicBezTo>
                    <a:pt x="1429" y="11595"/>
                    <a:pt x="1441" y="11595"/>
                    <a:pt x="1441" y="11618"/>
                  </a:cubicBezTo>
                  <a:cubicBezTo>
                    <a:pt x="1465" y="11630"/>
                    <a:pt x="1477" y="11654"/>
                    <a:pt x="1477" y="11678"/>
                  </a:cubicBezTo>
                  <a:cubicBezTo>
                    <a:pt x="1489" y="11702"/>
                    <a:pt x="1524" y="11737"/>
                    <a:pt x="1536" y="11773"/>
                  </a:cubicBezTo>
                  <a:cubicBezTo>
                    <a:pt x="1548" y="11809"/>
                    <a:pt x="1560" y="11833"/>
                    <a:pt x="1584" y="11857"/>
                  </a:cubicBezTo>
                  <a:cubicBezTo>
                    <a:pt x="1608" y="11892"/>
                    <a:pt x="1643" y="11940"/>
                    <a:pt x="1655" y="11976"/>
                  </a:cubicBezTo>
                  <a:cubicBezTo>
                    <a:pt x="1679" y="12011"/>
                    <a:pt x="1715" y="12059"/>
                    <a:pt x="1727" y="12095"/>
                  </a:cubicBezTo>
                  <a:cubicBezTo>
                    <a:pt x="1739" y="12118"/>
                    <a:pt x="1774" y="12154"/>
                    <a:pt x="1798" y="12190"/>
                  </a:cubicBezTo>
                  <a:cubicBezTo>
                    <a:pt x="1822" y="12226"/>
                    <a:pt x="1846" y="12249"/>
                    <a:pt x="1882" y="12297"/>
                  </a:cubicBezTo>
                  <a:cubicBezTo>
                    <a:pt x="1917" y="12357"/>
                    <a:pt x="1965" y="12428"/>
                    <a:pt x="2013" y="12488"/>
                  </a:cubicBezTo>
                  <a:cubicBezTo>
                    <a:pt x="2013" y="12511"/>
                    <a:pt x="2024" y="12511"/>
                    <a:pt x="2024" y="12523"/>
                  </a:cubicBezTo>
                  <a:cubicBezTo>
                    <a:pt x="2060" y="12571"/>
                    <a:pt x="2084" y="12607"/>
                    <a:pt x="2120" y="12642"/>
                  </a:cubicBezTo>
                  <a:cubicBezTo>
                    <a:pt x="2144" y="12690"/>
                    <a:pt x="2191" y="12726"/>
                    <a:pt x="2215" y="12773"/>
                  </a:cubicBezTo>
                  <a:cubicBezTo>
                    <a:pt x="2251" y="12809"/>
                    <a:pt x="2274" y="12845"/>
                    <a:pt x="2310" y="12880"/>
                  </a:cubicBezTo>
                  <a:cubicBezTo>
                    <a:pt x="2358" y="12928"/>
                    <a:pt x="2382" y="12988"/>
                    <a:pt x="2429" y="13023"/>
                  </a:cubicBezTo>
                  <a:cubicBezTo>
                    <a:pt x="2501" y="13119"/>
                    <a:pt x="2572" y="13190"/>
                    <a:pt x="2632" y="13285"/>
                  </a:cubicBezTo>
                  <a:cubicBezTo>
                    <a:pt x="2691" y="13357"/>
                    <a:pt x="2775" y="13428"/>
                    <a:pt x="2834" y="13488"/>
                  </a:cubicBezTo>
                  <a:lnTo>
                    <a:pt x="3013" y="13666"/>
                  </a:lnTo>
                  <a:lnTo>
                    <a:pt x="3036" y="13702"/>
                  </a:lnTo>
                  <a:cubicBezTo>
                    <a:pt x="3084" y="13762"/>
                    <a:pt x="3144" y="13797"/>
                    <a:pt x="3203" y="13845"/>
                  </a:cubicBezTo>
                  <a:lnTo>
                    <a:pt x="3263" y="13904"/>
                  </a:lnTo>
                  <a:cubicBezTo>
                    <a:pt x="3322" y="13964"/>
                    <a:pt x="3382" y="14012"/>
                    <a:pt x="3441" y="14071"/>
                  </a:cubicBezTo>
                  <a:cubicBezTo>
                    <a:pt x="3513" y="14143"/>
                    <a:pt x="3608" y="14214"/>
                    <a:pt x="3679" y="14274"/>
                  </a:cubicBezTo>
                  <a:cubicBezTo>
                    <a:pt x="3739" y="14321"/>
                    <a:pt x="3798" y="14369"/>
                    <a:pt x="3846" y="14416"/>
                  </a:cubicBezTo>
                  <a:cubicBezTo>
                    <a:pt x="3906" y="14452"/>
                    <a:pt x="3941" y="14500"/>
                    <a:pt x="4001" y="14535"/>
                  </a:cubicBezTo>
                  <a:cubicBezTo>
                    <a:pt x="4025" y="14547"/>
                    <a:pt x="4037" y="14559"/>
                    <a:pt x="4049" y="14559"/>
                  </a:cubicBezTo>
                  <a:cubicBezTo>
                    <a:pt x="4096" y="14595"/>
                    <a:pt x="4120" y="14619"/>
                    <a:pt x="4168" y="14655"/>
                  </a:cubicBezTo>
                  <a:lnTo>
                    <a:pt x="4179" y="14666"/>
                  </a:lnTo>
                  <a:cubicBezTo>
                    <a:pt x="4227" y="14714"/>
                    <a:pt x="4287" y="14738"/>
                    <a:pt x="4334" y="14785"/>
                  </a:cubicBezTo>
                  <a:cubicBezTo>
                    <a:pt x="4572" y="14964"/>
                    <a:pt x="4822" y="15107"/>
                    <a:pt x="5072" y="15262"/>
                  </a:cubicBezTo>
                  <a:cubicBezTo>
                    <a:pt x="5992" y="15794"/>
                    <a:pt x="6863" y="16082"/>
                    <a:pt x="7612" y="16082"/>
                  </a:cubicBezTo>
                  <a:cubicBezTo>
                    <a:pt x="7784" y="16082"/>
                    <a:pt x="7950" y="16067"/>
                    <a:pt x="8109" y="16036"/>
                  </a:cubicBezTo>
                  <a:cubicBezTo>
                    <a:pt x="8144" y="16036"/>
                    <a:pt x="8168" y="16024"/>
                    <a:pt x="8216" y="16024"/>
                  </a:cubicBezTo>
                  <a:cubicBezTo>
                    <a:pt x="8228" y="16024"/>
                    <a:pt x="8251" y="16024"/>
                    <a:pt x="8251" y="16000"/>
                  </a:cubicBezTo>
                  <a:cubicBezTo>
                    <a:pt x="8263" y="16000"/>
                    <a:pt x="8275" y="15988"/>
                    <a:pt x="8311" y="15988"/>
                  </a:cubicBezTo>
                  <a:cubicBezTo>
                    <a:pt x="8323" y="15988"/>
                    <a:pt x="8347" y="15976"/>
                    <a:pt x="8370" y="15976"/>
                  </a:cubicBezTo>
                  <a:lnTo>
                    <a:pt x="8501" y="15928"/>
                  </a:lnTo>
                  <a:cubicBezTo>
                    <a:pt x="8549" y="15917"/>
                    <a:pt x="8585" y="15905"/>
                    <a:pt x="8621" y="15869"/>
                  </a:cubicBezTo>
                  <a:cubicBezTo>
                    <a:pt x="8632" y="15857"/>
                    <a:pt x="8668" y="15857"/>
                    <a:pt x="8680" y="15845"/>
                  </a:cubicBezTo>
                  <a:cubicBezTo>
                    <a:pt x="8692" y="15821"/>
                    <a:pt x="8728" y="15821"/>
                    <a:pt x="8740" y="15809"/>
                  </a:cubicBezTo>
                  <a:cubicBezTo>
                    <a:pt x="8847" y="15750"/>
                    <a:pt x="8930" y="15690"/>
                    <a:pt x="9025" y="15619"/>
                  </a:cubicBezTo>
                  <a:lnTo>
                    <a:pt x="9061" y="15571"/>
                  </a:lnTo>
                  <a:cubicBezTo>
                    <a:pt x="9121" y="15524"/>
                    <a:pt x="9168" y="15488"/>
                    <a:pt x="9216" y="15428"/>
                  </a:cubicBezTo>
                  <a:lnTo>
                    <a:pt x="9263" y="15381"/>
                  </a:lnTo>
                  <a:cubicBezTo>
                    <a:pt x="9275" y="15369"/>
                    <a:pt x="9287" y="15333"/>
                    <a:pt x="9299" y="15321"/>
                  </a:cubicBezTo>
                  <a:cubicBezTo>
                    <a:pt x="9335" y="15286"/>
                    <a:pt x="9347" y="15262"/>
                    <a:pt x="9383" y="15226"/>
                  </a:cubicBezTo>
                  <a:cubicBezTo>
                    <a:pt x="9525" y="15047"/>
                    <a:pt x="9644" y="14833"/>
                    <a:pt x="9764" y="14571"/>
                  </a:cubicBezTo>
                  <a:cubicBezTo>
                    <a:pt x="9775" y="14547"/>
                    <a:pt x="9799" y="14512"/>
                    <a:pt x="9799" y="14500"/>
                  </a:cubicBezTo>
                  <a:cubicBezTo>
                    <a:pt x="9799" y="14488"/>
                    <a:pt x="9811" y="14440"/>
                    <a:pt x="9823" y="14416"/>
                  </a:cubicBezTo>
                  <a:cubicBezTo>
                    <a:pt x="9835" y="14381"/>
                    <a:pt x="9835" y="14357"/>
                    <a:pt x="9859" y="14321"/>
                  </a:cubicBezTo>
                  <a:cubicBezTo>
                    <a:pt x="9871" y="14297"/>
                    <a:pt x="9871" y="14262"/>
                    <a:pt x="9883" y="14238"/>
                  </a:cubicBezTo>
                  <a:lnTo>
                    <a:pt x="9978" y="13964"/>
                  </a:lnTo>
                  <a:cubicBezTo>
                    <a:pt x="9990" y="13940"/>
                    <a:pt x="9990" y="13904"/>
                    <a:pt x="10002" y="13881"/>
                  </a:cubicBezTo>
                  <a:cubicBezTo>
                    <a:pt x="10014" y="13821"/>
                    <a:pt x="10037" y="13738"/>
                    <a:pt x="10049" y="13678"/>
                  </a:cubicBezTo>
                  <a:cubicBezTo>
                    <a:pt x="10061" y="13607"/>
                    <a:pt x="10073" y="13547"/>
                    <a:pt x="10097" y="13476"/>
                  </a:cubicBezTo>
                  <a:cubicBezTo>
                    <a:pt x="10097" y="13440"/>
                    <a:pt x="10109" y="13404"/>
                    <a:pt x="10109" y="13369"/>
                  </a:cubicBezTo>
                  <a:cubicBezTo>
                    <a:pt x="10109" y="13345"/>
                    <a:pt x="10121" y="13297"/>
                    <a:pt x="10121" y="13261"/>
                  </a:cubicBezTo>
                  <a:cubicBezTo>
                    <a:pt x="10133" y="13190"/>
                    <a:pt x="10133" y="13119"/>
                    <a:pt x="10156" y="13047"/>
                  </a:cubicBezTo>
                  <a:lnTo>
                    <a:pt x="10156" y="13023"/>
                  </a:lnTo>
                  <a:cubicBezTo>
                    <a:pt x="10168" y="12928"/>
                    <a:pt x="10180" y="12809"/>
                    <a:pt x="10180" y="12690"/>
                  </a:cubicBezTo>
                  <a:cubicBezTo>
                    <a:pt x="10180" y="12642"/>
                    <a:pt x="10180" y="12595"/>
                    <a:pt x="10192" y="12571"/>
                  </a:cubicBezTo>
                  <a:lnTo>
                    <a:pt x="10192" y="12476"/>
                  </a:lnTo>
                  <a:lnTo>
                    <a:pt x="10192" y="12416"/>
                  </a:lnTo>
                  <a:cubicBezTo>
                    <a:pt x="10192" y="12297"/>
                    <a:pt x="10216" y="12178"/>
                    <a:pt x="10216" y="12059"/>
                  </a:cubicBezTo>
                  <a:lnTo>
                    <a:pt x="10216" y="11928"/>
                  </a:lnTo>
                  <a:lnTo>
                    <a:pt x="10216" y="11880"/>
                  </a:lnTo>
                  <a:cubicBezTo>
                    <a:pt x="10257" y="11894"/>
                    <a:pt x="10285" y="11900"/>
                    <a:pt x="10304" y="11900"/>
                  </a:cubicBezTo>
                  <a:cubicBezTo>
                    <a:pt x="10353" y="11900"/>
                    <a:pt x="10347" y="11863"/>
                    <a:pt x="10347" y="11821"/>
                  </a:cubicBezTo>
                  <a:lnTo>
                    <a:pt x="10347" y="11749"/>
                  </a:lnTo>
                  <a:cubicBezTo>
                    <a:pt x="10347" y="11583"/>
                    <a:pt x="10335" y="11404"/>
                    <a:pt x="10299" y="11214"/>
                  </a:cubicBezTo>
                  <a:cubicBezTo>
                    <a:pt x="10299" y="11190"/>
                    <a:pt x="10299" y="11154"/>
                    <a:pt x="10287" y="11130"/>
                  </a:cubicBezTo>
                  <a:cubicBezTo>
                    <a:pt x="10252" y="10904"/>
                    <a:pt x="10228" y="10654"/>
                    <a:pt x="10192" y="10392"/>
                  </a:cubicBezTo>
                  <a:cubicBezTo>
                    <a:pt x="10192" y="10368"/>
                    <a:pt x="10180" y="10333"/>
                    <a:pt x="10180" y="10309"/>
                  </a:cubicBezTo>
                  <a:cubicBezTo>
                    <a:pt x="10168" y="10249"/>
                    <a:pt x="10168" y="10190"/>
                    <a:pt x="10156" y="10118"/>
                  </a:cubicBezTo>
                  <a:lnTo>
                    <a:pt x="10109" y="9892"/>
                  </a:lnTo>
                  <a:cubicBezTo>
                    <a:pt x="10097" y="9832"/>
                    <a:pt x="10097" y="9785"/>
                    <a:pt x="10073" y="9725"/>
                  </a:cubicBezTo>
                  <a:cubicBezTo>
                    <a:pt x="10061" y="9654"/>
                    <a:pt x="10049" y="9559"/>
                    <a:pt x="10037" y="9487"/>
                  </a:cubicBezTo>
                  <a:cubicBezTo>
                    <a:pt x="9883" y="8725"/>
                    <a:pt x="9692" y="7927"/>
                    <a:pt x="9466" y="7154"/>
                  </a:cubicBezTo>
                  <a:cubicBezTo>
                    <a:pt x="9442" y="7070"/>
                    <a:pt x="9418" y="6987"/>
                    <a:pt x="9394" y="6915"/>
                  </a:cubicBezTo>
                  <a:cubicBezTo>
                    <a:pt x="9394" y="6892"/>
                    <a:pt x="9383" y="6868"/>
                    <a:pt x="9383" y="6832"/>
                  </a:cubicBezTo>
                  <a:cubicBezTo>
                    <a:pt x="9347" y="6761"/>
                    <a:pt x="9335" y="6677"/>
                    <a:pt x="9299" y="6594"/>
                  </a:cubicBezTo>
                  <a:cubicBezTo>
                    <a:pt x="9287" y="6558"/>
                    <a:pt x="9275" y="6511"/>
                    <a:pt x="9263" y="6451"/>
                  </a:cubicBezTo>
                  <a:lnTo>
                    <a:pt x="9216" y="6320"/>
                  </a:lnTo>
                  <a:lnTo>
                    <a:pt x="9121" y="6046"/>
                  </a:lnTo>
                  <a:cubicBezTo>
                    <a:pt x="9085" y="5915"/>
                    <a:pt x="9037" y="5796"/>
                    <a:pt x="8990" y="5665"/>
                  </a:cubicBezTo>
                  <a:cubicBezTo>
                    <a:pt x="8978" y="5618"/>
                    <a:pt x="8966" y="5558"/>
                    <a:pt x="8930" y="5511"/>
                  </a:cubicBezTo>
                  <a:cubicBezTo>
                    <a:pt x="8906" y="5451"/>
                    <a:pt x="8882" y="5380"/>
                    <a:pt x="8859" y="5320"/>
                  </a:cubicBezTo>
                  <a:cubicBezTo>
                    <a:pt x="8680" y="4856"/>
                    <a:pt x="8490" y="4415"/>
                    <a:pt x="8287" y="4034"/>
                  </a:cubicBezTo>
                  <a:cubicBezTo>
                    <a:pt x="7489" y="2451"/>
                    <a:pt x="6346" y="1224"/>
                    <a:pt x="5180" y="558"/>
                  </a:cubicBezTo>
                  <a:cubicBezTo>
                    <a:pt x="4562" y="198"/>
                    <a:pt x="3938" y="1"/>
                    <a:pt x="3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5038447" y="1481636"/>
              <a:ext cx="202175" cy="123071"/>
            </a:xfrm>
            <a:custGeom>
              <a:rect b="b" l="l" r="r" t="t"/>
              <a:pathLst>
                <a:path extrusionOk="0" h="4168" w="6847">
                  <a:moveTo>
                    <a:pt x="0" y="0"/>
                  </a:moveTo>
                  <a:lnTo>
                    <a:pt x="0" y="227"/>
                  </a:lnTo>
                  <a:lnTo>
                    <a:pt x="3025" y="1965"/>
                  </a:lnTo>
                  <a:lnTo>
                    <a:pt x="3025" y="2405"/>
                  </a:lnTo>
                  <a:lnTo>
                    <a:pt x="3822" y="2870"/>
                  </a:lnTo>
                  <a:lnTo>
                    <a:pt x="3822" y="2429"/>
                  </a:lnTo>
                  <a:lnTo>
                    <a:pt x="6847" y="4168"/>
                  </a:lnTo>
                  <a:lnTo>
                    <a:pt x="6847" y="3941"/>
                  </a:lnTo>
                  <a:cubicBezTo>
                    <a:pt x="6608" y="3775"/>
                    <a:pt x="6335" y="3572"/>
                    <a:pt x="6037" y="3334"/>
                  </a:cubicBezTo>
                  <a:cubicBezTo>
                    <a:pt x="4430" y="1751"/>
                    <a:pt x="4060" y="143"/>
                    <a:pt x="4060" y="143"/>
                  </a:cubicBezTo>
                  <a:cubicBezTo>
                    <a:pt x="4060" y="143"/>
                    <a:pt x="3834" y="298"/>
                    <a:pt x="3441" y="417"/>
                  </a:cubicBezTo>
                  <a:cubicBezTo>
                    <a:pt x="3165" y="499"/>
                    <a:pt x="2806" y="564"/>
                    <a:pt x="2375" y="564"/>
                  </a:cubicBezTo>
                  <a:cubicBezTo>
                    <a:pt x="1935" y="564"/>
                    <a:pt x="1418" y="497"/>
                    <a:pt x="834" y="310"/>
                  </a:cubicBezTo>
                  <a:lnTo>
                    <a:pt x="822" y="310"/>
                  </a:lnTo>
                  <a:cubicBezTo>
                    <a:pt x="500" y="203"/>
                    <a:pt x="239" y="10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5041960" y="1539274"/>
              <a:ext cx="195147" cy="149468"/>
            </a:xfrm>
            <a:custGeom>
              <a:rect b="b" l="l" r="r" t="t"/>
              <a:pathLst>
                <a:path extrusionOk="0" h="5062" w="6609">
                  <a:moveTo>
                    <a:pt x="0" y="1"/>
                  </a:moveTo>
                  <a:cubicBezTo>
                    <a:pt x="72" y="453"/>
                    <a:pt x="167" y="977"/>
                    <a:pt x="310" y="1513"/>
                  </a:cubicBezTo>
                  <a:cubicBezTo>
                    <a:pt x="322" y="1561"/>
                    <a:pt x="322" y="1608"/>
                    <a:pt x="346" y="1632"/>
                  </a:cubicBezTo>
                  <a:cubicBezTo>
                    <a:pt x="441" y="1704"/>
                    <a:pt x="596" y="1799"/>
                    <a:pt x="762" y="1882"/>
                  </a:cubicBezTo>
                  <a:cubicBezTo>
                    <a:pt x="1345" y="2234"/>
                    <a:pt x="2179" y="2635"/>
                    <a:pt x="2813" y="2635"/>
                  </a:cubicBezTo>
                  <a:cubicBezTo>
                    <a:pt x="2995" y="2635"/>
                    <a:pt x="3160" y="2602"/>
                    <a:pt x="3299" y="2525"/>
                  </a:cubicBezTo>
                  <a:cubicBezTo>
                    <a:pt x="3918" y="3585"/>
                    <a:pt x="5073" y="4382"/>
                    <a:pt x="5835" y="4823"/>
                  </a:cubicBezTo>
                  <a:cubicBezTo>
                    <a:pt x="6001" y="4918"/>
                    <a:pt x="6144" y="5002"/>
                    <a:pt x="6263" y="5061"/>
                  </a:cubicBezTo>
                  <a:cubicBezTo>
                    <a:pt x="6430" y="4668"/>
                    <a:pt x="6537" y="4240"/>
                    <a:pt x="6608" y="3823"/>
                  </a:cubicBezTo>
                  <a:lnTo>
                    <a:pt x="6608" y="3823"/>
                  </a:lnTo>
                  <a:cubicBezTo>
                    <a:pt x="6573" y="3828"/>
                    <a:pt x="6537" y="3831"/>
                    <a:pt x="6501" y="3831"/>
                  </a:cubicBezTo>
                  <a:cubicBezTo>
                    <a:pt x="6381" y="3831"/>
                    <a:pt x="6258" y="3798"/>
                    <a:pt x="6120" y="3716"/>
                  </a:cubicBezTo>
                  <a:lnTo>
                    <a:pt x="4537" y="2811"/>
                  </a:lnTo>
                  <a:cubicBezTo>
                    <a:pt x="4072" y="2537"/>
                    <a:pt x="3715" y="1918"/>
                    <a:pt x="3703" y="1394"/>
                  </a:cubicBezTo>
                  <a:lnTo>
                    <a:pt x="2906" y="930"/>
                  </a:lnTo>
                  <a:cubicBezTo>
                    <a:pt x="2889" y="1290"/>
                    <a:pt x="2701" y="1497"/>
                    <a:pt x="2438" y="1497"/>
                  </a:cubicBezTo>
                  <a:cubicBezTo>
                    <a:pt x="2327" y="1497"/>
                    <a:pt x="2203" y="1460"/>
                    <a:pt x="2072" y="1382"/>
                  </a:cubicBezTo>
                  <a:lnTo>
                    <a:pt x="489" y="477"/>
                  </a:lnTo>
                  <a:cubicBezTo>
                    <a:pt x="310" y="370"/>
                    <a:pt x="131" y="19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031773" y="1484087"/>
              <a:ext cx="95285" cy="99921"/>
            </a:xfrm>
            <a:custGeom>
              <a:rect b="b" l="l" r="r" t="t"/>
              <a:pathLst>
                <a:path extrusionOk="0" h="3384" w="3227">
                  <a:moveTo>
                    <a:pt x="0" y="1"/>
                  </a:moveTo>
                  <a:lnTo>
                    <a:pt x="0" y="917"/>
                  </a:lnTo>
                  <a:cubicBezTo>
                    <a:pt x="0" y="1239"/>
                    <a:pt x="119" y="1584"/>
                    <a:pt x="322" y="1882"/>
                  </a:cubicBezTo>
                  <a:cubicBezTo>
                    <a:pt x="465" y="2072"/>
                    <a:pt x="643" y="2251"/>
                    <a:pt x="822" y="2358"/>
                  </a:cubicBezTo>
                  <a:lnTo>
                    <a:pt x="2393" y="3263"/>
                  </a:lnTo>
                  <a:cubicBezTo>
                    <a:pt x="2529" y="3345"/>
                    <a:pt x="2656" y="3383"/>
                    <a:pt x="2770" y="3383"/>
                  </a:cubicBezTo>
                  <a:cubicBezTo>
                    <a:pt x="3035" y="3383"/>
                    <a:pt x="3218" y="3173"/>
                    <a:pt x="3227" y="2822"/>
                  </a:cubicBezTo>
                  <a:lnTo>
                    <a:pt x="2512" y="2406"/>
                  </a:lnTo>
                  <a:lnTo>
                    <a:pt x="2512" y="1906"/>
                  </a:lnTo>
                  <a:lnTo>
                    <a:pt x="3227" y="2311"/>
                  </a:lnTo>
                  <a:lnTo>
                    <a:pt x="3227" y="1870"/>
                  </a:lnTo>
                  <a:lnTo>
                    <a:pt x="203" y="12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151301" y="1552650"/>
              <a:ext cx="95994" cy="100128"/>
            </a:xfrm>
            <a:custGeom>
              <a:rect b="b" l="l" r="r" t="t"/>
              <a:pathLst>
                <a:path extrusionOk="0" h="3391" w="3251">
                  <a:moveTo>
                    <a:pt x="0" y="0"/>
                  </a:moveTo>
                  <a:lnTo>
                    <a:pt x="0" y="453"/>
                  </a:lnTo>
                  <a:lnTo>
                    <a:pt x="715" y="870"/>
                  </a:lnTo>
                  <a:lnTo>
                    <a:pt x="715" y="1358"/>
                  </a:lnTo>
                  <a:lnTo>
                    <a:pt x="0" y="941"/>
                  </a:lnTo>
                  <a:lnTo>
                    <a:pt x="0" y="941"/>
                  </a:lnTo>
                  <a:cubicBezTo>
                    <a:pt x="12" y="1465"/>
                    <a:pt x="393" y="2084"/>
                    <a:pt x="834" y="2358"/>
                  </a:cubicBezTo>
                  <a:lnTo>
                    <a:pt x="2417" y="3263"/>
                  </a:lnTo>
                  <a:cubicBezTo>
                    <a:pt x="2545" y="3348"/>
                    <a:pt x="2672" y="3390"/>
                    <a:pt x="2783" y="3390"/>
                  </a:cubicBezTo>
                  <a:cubicBezTo>
                    <a:pt x="2827" y="3390"/>
                    <a:pt x="2868" y="3383"/>
                    <a:pt x="2905" y="3370"/>
                  </a:cubicBezTo>
                  <a:cubicBezTo>
                    <a:pt x="3108" y="3310"/>
                    <a:pt x="3251" y="3096"/>
                    <a:pt x="3251" y="2786"/>
                  </a:cubicBezTo>
                  <a:lnTo>
                    <a:pt x="3251" y="1882"/>
                  </a:lnTo>
                  <a:lnTo>
                    <a:pt x="3025" y="175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105947" y="1540337"/>
              <a:ext cx="66466" cy="52411"/>
            </a:xfrm>
            <a:custGeom>
              <a:rect b="b" l="l" r="r" t="t"/>
              <a:pathLst>
                <a:path extrusionOk="0" h="1775" w="2251">
                  <a:moveTo>
                    <a:pt x="0" y="1"/>
                  </a:moveTo>
                  <a:lnTo>
                    <a:pt x="0" y="477"/>
                  </a:lnTo>
                  <a:lnTo>
                    <a:pt x="739" y="894"/>
                  </a:lnTo>
                  <a:lnTo>
                    <a:pt x="1536" y="1358"/>
                  </a:lnTo>
                  <a:lnTo>
                    <a:pt x="2251" y="1775"/>
                  </a:lnTo>
                  <a:lnTo>
                    <a:pt x="2251" y="1298"/>
                  </a:lnTo>
                  <a:lnTo>
                    <a:pt x="1536" y="882"/>
                  </a:lnTo>
                  <a:lnTo>
                    <a:pt x="739" y="40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5052147" y="1588496"/>
              <a:ext cx="174419" cy="139163"/>
            </a:xfrm>
            <a:custGeom>
              <a:rect b="b" l="l" r="r" t="t"/>
              <a:pathLst>
                <a:path extrusionOk="0" h="4713" w="5907">
                  <a:moveTo>
                    <a:pt x="1" y="1"/>
                  </a:moveTo>
                  <a:cubicBezTo>
                    <a:pt x="429" y="1525"/>
                    <a:pt x="1275" y="3239"/>
                    <a:pt x="2882" y="4359"/>
                  </a:cubicBezTo>
                  <a:lnTo>
                    <a:pt x="2918" y="4359"/>
                  </a:lnTo>
                  <a:cubicBezTo>
                    <a:pt x="2930" y="4359"/>
                    <a:pt x="2930" y="4370"/>
                    <a:pt x="2942" y="4370"/>
                  </a:cubicBezTo>
                  <a:cubicBezTo>
                    <a:pt x="2954" y="4382"/>
                    <a:pt x="2989" y="4382"/>
                    <a:pt x="3001" y="4406"/>
                  </a:cubicBezTo>
                  <a:cubicBezTo>
                    <a:pt x="3462" y="4620"/>
                    <a:pt x="3860" y="4713"/>
                    <a:pt x="4203" y="4713"/>
                  </a:cubicBezTo>
                  <a:cubicBezTo>
                    <a:pt x="5064" y="4713"/>
                    <a:pt x="5583" y="4126"/>
                    <a:pt x="5906" y="3394"/>
                  </a:cubicBezTo>
                  <a:cubicBezTo>
                    <a:pt x="5799" y="3335"/>
                    <a:pt x="5656" y="3239"/>
                    <a:pt x="5490" y="3180"/>
                  </a:cubicBezTo>
                  <a:cubicBezTo>
                    <a:pt x="4728" y="2751"/>
                    <a:pt x="3573" y="1942"/>
                    <a:pt x="2954" y="894"/>
                  </a:cubicBezTo>
                  <a:cubicBezTo>
                    <a:pt x="2820" y="966"/>
                    <a:pt x="2661" y="997"/>
                    <a:pt x="2486" y="997"/>
                  </a:cubicBezTo>
                  <a:cubicBezTo>
                    <a:pt x="1851" y="997"/>
                    <a:pt x="1006" y="587"/>
                    <a:pt x="417" y="251"/>
                  </a:cubicBezTo>
                  <a:cubicBezTo>
                    <a:pt x="251" y="156"/>
                    <a:pt x="120" y="7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5138988" y="1613831"/>
              <a:ext cx="384" cy="30"/>
            </a:xfrm>
            <a:custGeom>
              <a:rect b="b" l="l" r="r" t="t"/>
              <a:pathLst>
                <a:path extrusionOk="0" h="1" w="13">
                  <a:moveTo>
                    <a:pt x="1" y="0"/>
                  </a:moveTo>
                  <a:lnTo>
                    <a:pt x="13" y="0"/>
                  </a:lnTo>
                  <a:lnTo>
                    <a:pt x="13"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5138988" y="1717531"/>
              <a:ext cx="1801" cy="1093"/>
            </a:xfrm>
            <a:custGeom>
              <a:rect b="b" l="l" r="r" t="t"/>
              <a:pathLst>
                <a:path extrusionOk="0" h="37" w="61">
                  <a:moveTo>
                    <a:pt x="60" y="36"/>
                  </a:moveTo>
                  <a:lnTo>
                    <a:pt x="60" y="36"/>
                  </a:lnTo>
                  <a:cubicBezTo>
                    <a:pt x="48" y="12"/>
                    <a:pt x="13" y="12"/>
                    <a:pt x="1" y="0"/>
                  </a:cubicBezTo>
                  <a:cubicBezTo>
                    <a:pt x="13" y="12"/>
                    <a:pt x="48" y="12"/>
                    <a:pt x="60" y="36"/>
                  </a:cubicBez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5138988" y="1613477"/>
              <a:ext cx="30" cy="384"/>
            </a:xfrm>
            <a:custGeom>
              <a:rect b="b" l="l" r="r" t="t"/>
              <a:pathLst>
                <a:path extrusionOk="0" h="13" w="1">
                  <a:moveTo>
                    <a:pt x="1" y="12"/>
                  </a:moveTo>
                  <a:lnTo>
                    <a:pt x="1" y="12"/>
                  </a:lnTo>
                  <a:lnTo>
                    <a:pt x="1"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5034224" y="2067344"/>
              <a:ext cx="142765" cy="226535"/>
            </a:xfrm>
            <a:custGeom>
              <a:rect b="b" l="l" r="r" t="t"/>
              <a:pathLst>
                <a:path extrusionOk="0" h="7672" w="4835">
                  <a:moveTo>
                    <a:pt x="2060" y="0"/>
                  </a:moveTo>
                  <a:cubicBezTo>
                    <a:pt x="2048" y="0"/>
                    <a:pt x="2048" y="0"/>
                    <a:pt x="2025" y="12"/>
                  </a:cubicBezTo>
                  <a:lnTo>
                    <a:pt x="2001" y="12"/>
                  </a:lnTo>
                  <a:cubicBezTo>
                    <a:pt x="1989" y="12"/>
                    <a:pt x="1965" y="12"/>
                    <a:pt x="1965" y="24"/>
                  </a:cubicBezTo>
                  <a:lnTo>
                    <a:pt x="1941" y="24"/>
                  </a:lnTo>
                  <a:cubicBezTo>
                    <a:pt x="1929" y="24"/>
                    <a:pt x="1906" y="24"/>
                    <a:pt x="1894" y="48"/>
                  </a:cubicBezTo>
                  <a:lnTo>
                    <a:pt x="1870" y="48"/>
                  </a:lnTo>
                  <a:cubicBezTo>
                    <a:pt x="1846" y="48"/>
                    <a:pt x="1834" y="48"/>
                    <a:pt x="1822" y="60"/>
                  </a:cubicBezTo>
                  <a:lnTo>
                    <a:pt x="1786" y="60"/>
                  </a:lnTo>
                  <a:cubicBezTo>
                    <a:pt x="1751" y="72"/>
                    <a:pt x="1703" y="72"/>
                    <a:pt x="1656" y="83"/>
                  </a:cubicBezTo>
                  <a:cubicBezTo>
                    <a:pt x="1608" y="107"/>
                    <a:pt x="1572" y="107"/>
                    <a:pt x="1513" y="119"/>
                  </a:cubicBezTo>
                  <a:cubicBezTo>
                    <a:pt x="1465" y="119"/>
                    <a:pt x="1417" y="131"/>
                    <a:pt x="1358" y="131"/>
                  </a:cubicBezTo>
                  <a:lnTo>
                    <a:pt x="1346" y="131"/>
                  </a:lnTo>
                  <a:cubicBezTo>
                    <a:pt x="1298" y="131"/>
                    <a:pt x="1239" y="143"/>
                    <a:pt x="1191" y="143"/>
                  </a:cubicBezTo>
                  <a:lnTo>
                    <a:pt x="1179" y="143"/>
                  </a:lnTo>
                  <a:cubicBezTo>
                    <a:pt x="1120" y="143"/>
                    <a:pt x="1060" y="167"/>
                    <a:pt x="1001" y="167"/>
                  </a:cubicBezTo>
                  <a:lnTo>
                    <a:pt x="524" y="167"/>
                  </a:lnTo>
                  <a:cubicBezTo>
                    <a:pt x="477" y="167"/>
                    <a:pt x="441" y="143"/>
                    <a:pt x="382" y="143"/>
                  </a:cubicBezTo>
                  <a:lnTo>
                    <a:pt x="322" y="143"/>
                  </a:lnTo>
                  <a:cubicBezTo>
                    <a:pt x="286" y="143"/>
                    <a:pt x="262" y="131"/>
                    <a:pt x="215" y="131"/>
                  </a:cubicBezTo>
                  <a:lnTo>
                    <a:pt x="179" y="131"/>
                  </a:lnTo>
                  <a:cubicBezTo>
                    <a:pt x="155" y="131"/>
                    <a:pt x="120" y="119"/>
                    <a:pt x="96" y="119"/>
                  </a:cubicBezTo>
                  <a:lnTo>
                    <a:pt x="84" y="119"/>
                  </a:lnTo>
                  <a:cubicBezTo>
                    <a:pt x="60" y="119"/>
                    <a:pt x="48" y="119"/>
                    <a:pt x="48" y="107"/>
                  </a:cubicBezTo>
                  <a:cubicBezTo>
                    <a:pt x="36" y="107"/>
                    <a:pt x="24" y="83"/>
                    <a:pt x="1" y="83"/>
                  </a:cubicBezTo>
                  <a:lnTo>
                    <a:pt x="1" y="2703"/>
                  </a:lnTo>
                  <a:lnTo>
                    <a:pt x="1" y="3001"/>
                  </a:lnTo>
                  <a:cubicBezTo>
                    <a:pt x="1" y="3215"/>
                    <a:pt x="48" y="3453"/>
                    <a:pt x="120" y="3703"/>
                  </a:cubicBezTo>
                  <a:cubicBezTo>
                    <a:pt x="596" y="5882"/>
                    <a:pt x="2406" y="7644"/>
                    <a:pt x="2406" y="7644"/>
                  </a:cubicBezTo>
                  <a:cubicBezTo>
                    <a:pt x="2406" y="7644"/>
                    <a:pt x="2554" y="7671"/>
                    <a:pt x="2777" y="7671"/>
                  </a:cubicBezTo>
                  <a:cubicBezTo>
                    <a:pt x="3085" y="7671"/>
                    <a:pt x="3536" y="7619"/>
                    <a:pt x="3930" y="7370"/>
                  </a:cubicBezTo>
                  <a:cubicBezTo>
                    <a:pt x="3930" y="7370"/>
                    <a:pt x="3953" y="7370"/>
                    <a:pt x="3953" y="7346"/>
                  </a:cubicBezTo>
                  <a:cubicBezTo>
                    <a:pt x="3989" y="7424"/>
                    <a:pt x="4012" y="7443"/>
                    <a:pt x="4032" y="7443"/>
                  </a:cubicBezTo>
                  <a:cubicBezTo>
                    <a:pt x="4046" y="7443"/>
                    <a:pt x="4058" y="7434"/>
                    <a:pt x="4072" y="7430"/>
                  </a:cubicBezTo>
                  <a:lnTo>
                    <a:pt x="4084" y="7418"/>
                  </a:lnTo>
                  <a:cubicBezTo>
                    <a:pt x="4120" y="7394"/>
                    <a:pt x="4132" y="7382"/>
                    <a:pt x="4156" y="7358"/>
                  </a:cubicBezTo>
                  <a:lnTo>
                    <a:pt x="4180" y="7334"/>
                  </a:lnTo>
                  <a:cubicBezTo>
                    <a:pt x="4203" y="7322"/>
                    <a:pt x="4215" y="7299"/>
                    <a:pt x="4251" y="7263"/>
                  </a:cubicBezTo>
                  <a:lnTo>
                    <a:pt x="4263" y="7251"/>
                  </a:lnTo>
                  <a:lnTo>
                    <a:pt x="4323" y="7191"/>
                  </a:lnTo>
                  <a:lnTo>
                    <a:pt x="4334" y="7180"/>
                  </a:lnTo>
                  <a:cubicBezTo>
                    <a:pt x="4370" y="7144"/>
                    <a:pt x="4382" y="7120"/>
                    <a:pt x="4418" y="7084"/>
                  </a:cubicBezTo>
                  <a:lnTo>
                    <a:pt x="4430" y="7072"/>
                  </a:lnTo>
                  <a:cubicBezTo>
                    <a:pt x="4442" y="7037"/>
                    <a:pt x="4477" y="7013"/>
                    <a:pt x="4489" y="6977"/>
                  </a:cubicBezTo>
                  <a:cubicBezTo>
                    <a:pt x="4489" y="6977"/>
                    <a:pt x="4489" y="6965"/>
                    <a:pt x="4501" y="6965"/>
                  </a:cubicBezTo>
                  <a:cubicBezTo>
                    <a:pt x="4513" y="6930"/>
                    <a:pt x="4549" y="6906"/>
                    <a:pt x="4561" y="6858"/>
                  </a:cubicBezTo>
                  <a:cubicBezTo>
                    <a:pt x="4561" y="6846"/>
                    <a:pt x="4573" y="6846"/>
                    <a:pt x="4573" y="6834"/>
                  </a:cubicBezTo>
                  <a:cubicBezTo>
                    <a:pt x="4596" y="6799"/>
                    <a:pt x="4608" y="6751"/>
                    <a:pt x="4632" y="6727"/>
                  </a:cubicBezTo>
                  <a:lnTo>
                    <a:pt x="4632" y="6715"/>
                  </a:lnTo>
                  <a:cubicBezTo>
                    <a:pt x="4656" y="6668"/>
                    <a:pt x="4668" y="6632"/>
                    <a:pt x="4680" y="6596"/>
                  </a:cubicBezTo>
                  <a:cubicBezTo>
                    <a:pt x="4680" y="6572"/>
                    <a:pt x="4692" y="6572"/>
                    <a:pt x="4692" y="6560"/>
                  </a:cubicBezTo>
                  <a:lnTo>
                    <a:pt x="4739" y="6429"/>
                  </a:lnTo>
                  <a:cubicBezTo>
                    <a:pt x="4751" y="6394"/>
                    <a:pt x="4751" y="6382"/>
                    <a:pt x="4775" y="6358"/>
                  </a:cubicBezTo>
                  <a:lnTo>
                    <a:pt x="4775" y="6334"/>
                  </a:lnTo>
                  <a:cubicBezTo>
                    <a:pt x="4787" y="6310"/>
                    <a:pt x="4787" y="6299"/>
                    <a:pt x="4799" y="6263"/>
                  </a:cubicBezTo>
                  <a:lnTo>
                    <a:pt x="4799" y="6239"/>
                  </a:lnTo>
                  <a:cubicBezTo>
                    <a:pt x="4799" y="6215"/>
                    <a:pt x="4811" y="6203"/>
                    <a:pt x="4811" y="6191"/>
                  </a:cubicBezTo>
                  <a:lnTo>
                    <a:pt x="4811" y="6156"/>
                  </a:lnTo>
                  <a:cubicBezTo>
                    <a:pt x="4811" y="6144"/>
                    <a:pt x="4811" y="6132"/>
                    <a:pt x="4834" y="6120"/>
                  </a:cubicBezTo>
                  <a:lnTo>
                    <a:pt x="4834" y="6084"/>
                  </a:lnTo>
                  <a:lnTo>
                    <a:pt x="4834" y="6060"/>
                  </a:lnTo>
                  <a:lnTo>
                    <a:pt x="4834" y="6013"/>
                  </a:lnTo>
                  <a:lnTo>
                    <a:pt x="4834" y="5977"/>
                  </a:lnTo>
                  <a:lnTo>
                    <a:pt x="4834" y="5941"/>
                  </a:lnTo>
                  <a:lnTo>
                    <a:pt x="4834" y="5918"/>
                  </a:lnTo>
                  <a:lnTo>
                    <a:pt x="4834" y="5846"/>
                  </a:lnTo>
                  <a:lnTo>
                    <a:pt x="4834" y="5548"/>
                  </a:lnTo>
                  <a:lnTo>
                    <a:pt x="4834" y="2929"/>
                  </a:lnTo>
                  <a:cubicBezTo>
                    <a:pt x="4799" y="2905"/>
                    <a:pt x="4775" y="2881"/>
                    <a:pt x="4739" y="2858"/>
                  </a:cubicBezTo>
                  <a:cubicBezTo>
                    <a:pt x="4715" y="2822"/>
                    <a:pt x="4668" y="2798"/>
                    <a:pt x="4632" y="2750"/>
                  </a:cubicBezTo>
                  <a:lnTo>
                    <a:pt x="4561" y="2679"/>
                  </a:lnTo>
                  <a:lnTo>
                    <a:pt x="4549" y="2667"/>
                  </a:lnTo>
                  <a:lnTo>
                    <a:pt x="4501" y="2620"/>
                  </a:lnTo>
                  <a:lnTo>
                    <a:pt x="4453" y="2572"/>
                  </a:lnTo>
                  <a:lnTo>
                    <a:pt x="4334" y="2453"/>
                  </a:lnTo>
                  <a:lnTo>
                    <a:pt x="4323" y="2441"/>
                  </a:lnTo>
                  <a:lnTo>
                    <a:pt x="4311" y="2429"/>
                  </a:lnTo>
                  <a:lnTo>
                    <a:pt x="4251" y="2369"/>
                  </a:lnTo>
                  <a:cubicBezTo>
                    <a:pt x="4239" y="2346"/>
                    <a:pt x="4215" y="2334"/>
                    <a:pt x="4215" y="2322"/>
                  </a:cubicBezTo>
                  <a:lnTo>
                    <a:pt x="4144" y="2250"/>
                  </a:lnTo>
                  <a:lnTo>
                    <a:pt x="4120" y="2215"/>
                  </a:lnTo>
                  <a:cubicBezTo>
                    <a:pt x="4084" y="2167"/>
                    <a:pt x="4037" y="2131"/>
                    <a:pt x="4013" y="2084"/>
                  </a:cubicBezTo>
                  <a:lnTo>
                    <a:pt x="3977" y="2048"/>
                  </a:lnTo>
                  <a:cubicBezTo>
                    <a:pt x="3953" y="2024"/>
                    <a:pt x="3918" y="1977"/>
                    <a:pt x="3894" y="1953"/>
                  </a:cubicBezTo>
                  <a:lnTo>
                    <a:pt x="3870" y="1929"/>
                  </a:lnTo>
                  <a:lnTo>
                    <a:pt x="3870" y="1917"/>
                  </a:lnTo>
                  <a:cubicBezTo>
                    <a:pt x="3834" y="1858"/>
                    <a:pt x="3775" y="1798"/>
                    <a:pt x="3727" y="1738"/>
                  </a:cubicBezTo>
                  <a:cubicBezTo>
                    <a:pt x="3727" y="1727"/>
                    <a:pt x="3715" y="1727"/>
                    <a:pt x="3715" y="1715"/>
                  </a:cubicBezTo>
                  <a:cubicBezTo>
                    <a:pt x="3668" y="1655"/>
                    <a:pt x="3620" y="1596"/>
                    <a:pt x="3561" y="1536"/>
                  </a:cubicBezTo>
                  <a:cubicBezTo>
                    <a:pt x="3561" y="1536"/>
                    <a:pt x="3561" y="1512"/>
                    <a:pt x="3549" y="1512"/>
                  </a:cubicBezTo>
                  <a:lnTo>
                    <a:pt x="3537" y="1500"/>
                  </a:lnTo>
                  <a:cubicBezTo>
                    <a:pt x="3501" y="1453"/>
                    <a:pt x="3453" y="1417"/>
                    <a:pt x="3430" y="1369"/>
                  </a:cubicBezTo>
                  <a:cubicBezTo>
                    <a:pt x="3430" y="1369"/>
                    <a:pt x="3430" y="1357"/>
                    <a:pt x="3418" y="1357"/>
                  </a:cubicBezTo>
                  <a:cubicBezTo>
                    <a:pt x="3382" y="1310"/>
                    <a:pt x="3358" y="1274"/>
                    <a:pt x="3322" y="1238"/>
                  </a:cubicBezTo>
                  <a:cubicBezTo>
                    <a:pt x="3310" y="1215"/>
                    <a:pt x="3310" y="1203"/>
                    <a:pt x="3299" y="1203"/>
                  </a:cubicBezTo>
                  <a:cubicBezTo>
                    <a:pt x="3263" y="1155"/>
                    <a:pt x="3239" y="1119"/>
                    <a:pt x="3191" y="1072"/>
                  </a:cubicBezTo>
                  <a:lnTo>
                    <a:pt x="3096" y="941"/>
                  </a:lnTo>
                  <a:lnTo>
                    <a:pt x="3084" y="917"/>
                  </a:lnTo>
                  <a:cubicBezTo>
                    <a:pt x="3084" y="905"/>
                    <a:pt x="3072" y="905"/>
                    <a:pt x="3072" y="893"/>
                  </a:cubicBezTo>
                  <a:cubicBezTo>
                    <a:pt x="3060" y="881"/>
                    <a:pt x="3060" y="857"/>
                    <a:pt x="3037" y="857"/>
                  </a:cubicBezTo>
                  <a:cubicBezTo>
                    <a:pt x="3025" y="845"/>
                    <a:pt x="3013" y="822"/>
                    <a:pt x="3001" y="798"/>
                  </a:cubicBezTo>
                  <a:lnTo>
                    <a:pt x="2965" y="774"/>
                  </a:lnTo>
                  <a:cubicBezTo>
                    <a:pt x="2953" y="762"/>
                    <a:pt x="2941" y="726"/>
                    <a:pt x="2918" y="715"/>
                  </a:cubicBezTo>
                  <a:cubicBezTo>
                    <a:pt x="2918" y="703"/>
                    <a:pt x="2906" y="703"/>
                    <a:pt x="2906" y="679"/>
                  </a:cubicBezTo>
                  <a:cubicBezTo>
                    <a:pt x="2858" y="619"/>
                    <a:pt x="2834" y="584"/>
                    <a:pt x="2787" y="524"/>
                  </a:cubicBezTo>
                  <a:cubicBezTo>
                    <a:pt x="2787" y="500"/>
                    <a:pt x="2775" y="500"/>
                    <a:pt x="2775" y="488"/>
                  </a:cubicBezTo>
                  <a:cubicBezTo>
                    <a:pt x="2763" y="476"/>
                    <a:pt x="2739" y="464"/>
                    <a:pt x="2739" y="441"/>
                  </a:cubicBezTo>
                  <a:cubicBezTo>
                    <a:pt x="2739" y="429"/>
                    <a:pt x="2727" y="429"/>
                    <a:pt x="2727" y="417"/>
                  </a:cubicBezTo>
                  <a:cubicBezTo>
                    <a:pt x="2715" y="405"/>
                    <a:pt x="2715" y="381"/>
                    <a:pt x="2703" y="369"/>
                  </a:cubicBezTo>
                  <a:cubicBezTo>
                    <a:pt x="2703" y="357"/>
                    <a:pt x="2679" y="357"/>
                    <a:pt x="2679" y="345"/>
                  </a:cubicBezTo>
                  <a:cubicBezTo>
                    <a:pt x="2668" y="322"/>
                    <a:pt x="2668" y="310"/>
                    <a:pt x="2656" y="298"/>
                  </a:cubicBezTo>
                  <a:cubicBezTo>
                    <a:pt x="2656" y="286"/>
                    <a:pt x="2644" y="286"/>
                    <a:pt x="2644" y="262"/>
                  </a:cubicBezTo>
                  <a:cubicBezTo>
                    <a:pt x="2620" y="250"/>
                    <a:pt x="2620" y="238"/>
                    <a:pt x="2608" y="238"/>
                  </a:cubicBezTo>
                  <a:lnTo>
                    <a:pt x="2596" y="226"/>
                  </a:lnTo>
                  <a:cubicBezTo>
                    <a:pt x="2584" y="203"/>
                    <a:pt x="2584" y="191"/>
                    <a:pt x="2560" y="191"/>
                  </a:cubicBezTo>
                  <a:cubicBezTo>
                    <a:pt x="2560" y="191"/>
                    <a:pt x="2560" y="179"/>
                    <a:pt x="2548" y="179"/>
                  </a:cubicBezTo>
                  <a:cubicBezTo>
                    <a:pt x="2537" y="167"/>
                    <a:pt x="2537" y="143"/>
                    <a:pt x="2525" y="131"/>
                  </a:cubicBezTo>
                  <a:cubicBezTo>
                    <a:pt x="2501" y="119"/>
                    <a:pt x="2501" y="107"/>
                    <a:pt x="2489" y="83"/>
                  </a:cubicBezTo>
                  <a:cubicBezTo>
                    <a:pt x="2489" y="83"/>
                    <a:pt x="2489" y="72"/>
                    <a:pt x="2477" y="72"/>
                  </a:cubicBezTo>
                  <a:lnTo>
                    <a:pt x="2465" y="60"/>
                  </a:lnTo>
                  <a:cubicBezTo>
                    <a:pt x="2465" y="60"/>
                    <a:pt x="2465" y="48"/>
                    <a:pt x="2441" y="48"/>
                  </a:cubicBezTo>
                  <a:cubicBezTo>
                    <a:pt x="2441" y="48"/>
                    <a:pt x="2441" y="24"/>
                    <a:pt x="2429" y="24"/>
                  </a:cubicBezTo>
                  <a:lnTo>
                    <a:pt x="2429" y="12"/>
                  </a:lnTo>
                  <a:lnTo>
                    <a:pt x="2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5033516" y="2062058"/>
              <a:ext cx="154370" cy="227126"/>
            </a:xfrm>
            <a:custGeom>
              <a:rect b="b" l="l" r="r" t="t"/>
              <a:pathLst>
                <a:path extrusionOk="0" h="7692" w="5228">
                  <a:moveTo>
                    <a:pt x="2382" y="1"/>
                  </a:moveTo>
                  <a:cubicBezTo>
                    <a:pt x="2370" y="1"/>
                    <a:pt x="2346" y="1"/>
                    <a:pt x="2346" y="12"/>
                  </a:cubicBezTo>
                  <a:lnTo>
                    <a:pt x="2322" y="12"/>
                  </a:lnTo>
                  <a:cubicBezTo>
                    <a:pt x="2311" y="12"/>
                    <a:pt x="2287" y="12"/>
                    <a:pt x="2275" y="36"/>
                  </a:cubicBezTo>
                  <a:lnTo>
                    <a:pt x="2251" y="36"/>
                  </a:lnTo>
                  <a:cubicBezTo>
                    <a:pt x="2227" y="36"/>
                    <a:pt x="2215" y="36"/>
                    <a:pt x="2203" y="48"/>
                  </a:cubicBezTo>
                  <a:lnTo>
                    <a:pt x="2168" y="48"/>
                  </a:lnTo>
                  <a:cubicBezTo>
                    <a:pt x="2132" y="60"/>
                    <a:pt x="2084" y="60"/>
                    <a:pt x="2037" y="72"/>
                  </a:cubicBezTo>
                  <a:cubicBezTo>
                    <a:pt x="1989" y="96"/>
                    <a:pt x="1953" y="96"/>
                    <a:pt x="1894" y="108"/>
                  </a:cubicBezTo>
                  <a:cubicBezTo>
                    <a:pt x="1846" y="108"/>
                    <a:pt x="1799" y="120"/>
                    <a:pt x="1739" y="120"/>
                  </a:cubicBezTo>
                  <a:lnTo>
                    <a:pt x="1727" y="120"/>
                  </a:lnTo>
                  <a:cubicBezTo>
                    <a:pt x="1680" y="120"/>
                    <a:pt x="1620" y="132"/>
                    <a:pt x="1572" y="132"/>
                  </a:cubicBezTo>
                  <a:lnTo>
                    <a:pt x="1560" y="132"/>
                  </a:lnTo>
                  <a:cubicBezTo>
                    <a:pt x="1501" y="132"/>
                    <a:pt x="1441" y="155"/>
                    <a:pt x="1382" y="155"/>
                  </a:cubicBezTo>
                  <a:lnTo>
                    <a:pt x="906" y="155"/>
                  </a:lnTo>
                  <a:cubicBezTo>
                    <a:pt x="858" y="155"/>
                    <a:pt x="822" y="132"/>
                    <a:pt x="763" y="132"/>
                  </a:cubicBezTo>
                  <a:cubicBezTo>
                    <a:pt x="739" y="132"/>
                    <a:pt x="715" y="132"/>
                    <a:pt x="703" y="120"/>
                  </a:cubicBezTo>
                  <a:cubicBezTo>
                    <a:pt x="667" y="120"/>
                    <a:pt x="644" y="108"/>
                    <a:pt x="596" y="108"/>
                  </a:cubicBezTo>
                  <a:lnTo>
                    <a:pt x="560" y="108"/>
                  </a:lnTo>
                  <a:cubicBezTo>
                    <a:pt x="537" y="108"/>
                    <a:pt x="501" y="96"/>
                    <a:pt x="477" y="96"/>
                  </a:cubicBezTo>
                  <a:lnTo>
                    <a:pt x="465" y="96"/>
                  </a:lnTo>
                  <a:cubicBezTo>
                    <a:pt x="441" y="96"/>
                    <a:pt x="429" y="96"/>
                    <a:pt x="429" y="72"/>
                  </a:cubicBezTo>
                  <a:cubicBezTo>
                    <a:pt x="417" y="72"/>
                    <a:pt x="382" y="60"/>
                    <a:pt x="370" y="60"/>
                  </a:cubicBezTo>
                  <a:lnTo>
                    <a:pt x="1" y="286"/>
                  </a:lnTo>
                  <a:cubicBezTo>
                    <a:pt x="13" y="286"/>
                    <a:pt x="25" y="298"/>
                    <a:pt x="48" y="298"/>
                  </a:cubicBezTo>
                  <a:cubicBezTo>
                    <a:pt x="60" y="298"/>
                    <a:pt x="72" y="298"/>
                    <a:pt x="72" y="310"/>
                  </a:cubicBezTo>
                  <a:lnTo>
                    <a:pt x="84" y="310"/>
                  </a:lnTo>
                  <a:cubicBezTo>
                    <a:pt x="120" y="310"/>
                    <a:pt x="144" y="334"/>
                    <a:pt x="179" y="334"/>
                  </a:cubicBezTo>
                  <a:lnTo>
                    <a:pt x="203" y="334"/>
                  </a:lnTo>
                  <a:cubicBezTo>
                    <a:pt x="239" y="334"/>
                    <a:pt x="263" y="346"/>
                    <a:pt x="310" y="346"/>
                  </a:cubicBezTo>
                  <a:lnTo>
                    <a:pt x="370" y="346"/>
                  </a:lnTo>
                  <a:cubicBezTo>
                    <a:pt x="417" y="346"/>
                    <a:pt x="465" y="358"/>
                    <a:pt x="525" y="358"/>
                  </a:cubicBezTo>
                  <a:lnTo>
                    <a:pt x="1001" y="358"/>
                  </a:lnTo>
                  <a:cubicBezTo>
                    <a:pt x="1060" y="358"/>
                    <a:pt x="1120" y="346"/>
                    <a:pt x="1179" y="346"/>
                  </a:cubicBezTo>
                  <a:lnTo>
                    <a:pt x="1191" y="346"/>
                  </a:lnTo>
                  <a:cubicBezTo>
                    <a:pt x="1239" y="346"/>
                    <a:pt x="1299" y="334"/>
                    <a:pt x="1334" y="334"/>
                  </a:cubicBezTo>
                  <a:lnTo>
                    <a:pt x="1358" y="334"/>
                  </a:lnTo>
                  <a:cubicBezTo>
                    <a:pt x="1394" y="334"/>
                    <a:pt x="1453" y="310"/>
                    <a:pt x="1501" y="310"/>
                  </a:cubicBezTo>
                  <a:cubicBezTo>
                    <a:pt x="1549" y="310"/>
                    <a:pt x="1608" y="298"/>
                    <a:pt x="1656" y="286"/>
                  </a:cubicBezTo>
                  <a:cubicBezTo>
                    <a:pt x="1691" y="274"/>
                    <a:pt x="1739" y="274"/>
                    <a:pt x="1787" y="251"/>
                  </a:cubicBezTo>
                  <a:lnTo>
                    <a:pt x="1810" y="251"/>
                  </a:lnTo>
                  <a:cubicBezTo>
                    <a:pt x="1834" y="251"/>
                    <a:pt x="1846" y="251"/>
                    <a:pt x="1858" y="239"/>
                  </a:cubicBezTo>
                  <a:lnTo>
                    <a:pt x="1894" y="239"/>
                  </a:lnTo>
                  <a:cubicBezTo>
                    <a:pt x="1906" y="239"/>
                    <a:pt x="1918" y="239"/>
                    <a:pt x="1930" y="227"/>
                  </a:cubicBezTo>
                  <a:lnTo>
                    <a:pt x="1965" y="227"/>
                  </a:lnTo>
                  <a:cubicBezTo>
                    <a:pt x="1977" y="227"/>
                    <a:pt x="1989" y="227"/>
                    <a:pt x="1989" y="215"/>
                  </a:cubicBezTo>
                  <a:lnTo>
                    <a:pt x="2025" y="215"/>
                  </a:lnTo>
                  <a:cubicBezTo>
                    <a:pt x="2037" y="215"/>
                    <a:pt x="2037" y="215"/>
                    <a:pt x="2049" y="191"/>
                  </a:cubicBezTo>
                  <a:lnTo>
                    <a:pt x="2430" y="191"/>
                  </a:lnTo>
                  <a:lnTo>
                    <a:pt x="2430" y="215"/>
                  </a:lnTo>
                  <a:lnTo>
                    <a:pt x="2430" y="227"/>
                  </a:lnTo>
                  <a:cubicBezTo>
                    <a:pt x="2430" y="227"/>
                    <a:pt x="2430" y="239"/>
                    <a:pt x="2442" y="239"/>
                  </a:cubicBezTo>
                  <a:cubicBezTo>
                    <a:pt x="2442" y="239"/>
                    <a:pt x="2442" y="251"/>
                    <a:pt x="2453" y="251"/>
                  </a:cubicBezTo>
                  <a:lnTo>
                    <a:pt x="2465" y="274"/>
                  </a:lnTo>
                  <a:cubicBezTo>
                    <a:pt x="2465" y="274"/>
                    <a:pt x="2465" y="286"/>
                    <a:pt x="2489" y="286"/>
                  </a:cubicBezTo>
                  <a:cubicBezTo>
                    <a:pt x="2501" y="298"/>
                    <a:pt x="2501" y="310"/>
                    <a:pt x="2513" y="334"/>
                  </a:cubicBezTo>
                  <a:cubicBezTo>
                    <a:pt x="2525" y="346"/>
                    <a:pt x="2525" y="358"/>
                    <a:pt x="2549" y="370"/>
                  </a:cubicBezTo>
                  <a:cubicBezTo>
                    <a:pt x="2549" y="370"/>
                    <a:pt x="2549" y="393"/>
                    <a:pt x="2561" y="393"/>
                  </a:cubicBezTo>
                  <a:cubicBezTo>
                    <a:pt x="2572" y="405"/>
                    <a:pt x="2572" y="417"/>
                    <a:pt x="2584" y="417"/>
                  </a:cubicBezTo>
                  <a:lnTo>
                    <a:pt x="2608" y="429"/>
                  </a:lnTo>
                  <a:cubicBezTo>
                    <a:pt x="2620" y="453"/>
                    <a:pt x="2620" y="465"/>
                    <a:pt x="2632" y="465"/>
                  </a:cubicBezTo>
                  <a:cubicBezTo>
                    <a:pt x="2632" y="477"/>
                    <a:pt x="2644" y="477"/>
                    <a:pt x="2644" y="489"/>
                  </a:cubicBezTo>
                  <a:cubicBezTo>
                    <a:pt x="2668" y="513"/>
                    <a:pt x="2668" y="524"/>
                    <a:pt x="2680" y="536"/>
                  </a:cubicBezTo>
                  <a:cubicBezTo>
                    <a:pt x="2680" y="548"/>
                    <a:pt x="2692" y="548"/>
                    <a:pt x="2692" y="572"/>
                  </a:cubicBezTo>
                  <a:cubicBezTo>
                    <a:pt x="2703" y="584"/>
                    <a:pt x="2703" y="596"/>
                    <a:pt x="2727" y="608"/>
                  </a:cubicBezTo>
                  <a:cubicBezTo>
                    <a:pt x="2727" y="632"/>
                    <a:pt x="2739" y="632"/>
                    <a:pt x="2739" y="643"/>
                  </a:cubicBezTo>
                  <a:cubicBezTo>
                    <a:pt x="2751" y="655"/>
                    <a:pt x="2763" y="667"/>
                    <a:pt x="2763" y="691"/>
                  </a:cubicBezTo>
                  <a:cubicBezTo>
                    <a:pt x="2763" y="703"/>
                    <a:pt x="2787" y="703"/>
                    <a:pt x="2787" y="715"/>
                  </a:cubicBezTo>
                  <a:cubicBezTo>
                    <a:pt x="2811" y="763"/>
                    <a:pt x="2858" y="822"/>
                    <a:pt x="2906" y="882"/>
                  </a:cubicBezTo>
                  <a:cubicBezTo>
                    <a:pt x="2906" y="894"/>
                    <a:pt x="2918" y="894"/>
                    <a:pt x="2918" y="905"/>
                  </a:cubicBezTo>
                  <a:cubicBezTo>
                    <a:pt x="2930" y="929"/>
                    <a:pt x="2942" y="953"/>
                    <a:pt x="2965" y="965"/>
                  </a:cubicBezTo>
                  <a:lnTo>
                    <a:pt x="2989" y="1001"/>
                  </a:lnTo>
                  <a:cubicBezTo>
                    <a:pt x="3001" y="1013"/>
                    <a:pt x="3025" y="1024"/>
                    <a:pt x="3037" y="1060"/>
                  </a:cubicBezTo>
                  <a:cubicBezTo>
                    <a:pt x="3049" y="1072"/>
                    <a:pt x="3049" y="1084"/>
                    <a:pt x="3061" y="1084"/>
                  </a:cubicBezTo>
                  <a:cubicBezTo>
                    <a:pt x="3061" y="1108"/>
                    <a:pt x="3084" y="1108"/>
                    <a:pt x="3084" y="1120"/>
                  </a:cubicBezTo>
                  <a:lnTo>
                    <a:pt x="3096" y="1132"/>
                  </a:lnTo>
                  <a:lnTo>
                    <a:pt x="3180" y="1263"/>
                  </a:lnTo>
                  <a:cubicBezTo>
                    <a:pt x="3215" y="1310"/>
                    <a:pt x="3239" y="1358"/>
                    <a:pt x="3287" y="1405"/>
                  </a:cubicBezTo>
                  <a:cubicBezTo>
                    <a:pt x="3299" y="1417"/>
                    <a:pt x="3299" y="1429"/>
                    <a:pt x="3323" y="1429"/>
                  </a:cubicBezTo>
                  <a:cubicBezTo>
                    <a:pt x="3346" y="1477"/>
                    <a:pt x="3382" y="1501"/>
                    <a:pt x="3406" y="1548"/>
                  </a:cubicBezTo>
                  <a:cubicBezTo>
                    <a:pt x="3406" y="1548"/>
                    <a:pt x="3406" y="1560"/>
                    <a:pt x="3418" y="1560"/>
                  </a:cubicBezTo>
                  <a:cubicBezTo>
                    <a:pt x="3454" y="1608"/>
                    <a:pt x="3501" y="1656"/>
                    <a:pt x="3525" y="1703"/>
                  </a:cubicBezTo>
                  <a:lnTo>
                    <a:pt x="3537" y="1715"/>
                  </a:lnTo>
                  <a:cubicBezTo>
                    <a:pt x="3537" y="1715"/>
                    <a:pt x="3537" y="1727"/>
                    <a:pt x="3561" y="1727"/>
                  </a:cubicBezTo>
                  <a:cubicBezTo>
                    <a:pt x="3596" y="1786"/>
                    <a:pt x="3644" y="1846"/>
                    <a:pt x="3704" y="1906"/>
                  </a:cubicBezTo>
                  <a:cubicBezTo>
                    <a:pt x="3704" y="1917"/>
                    <a:pt x="3715" y="1917"/>
                    <a:pt x="3715" y="1941"/>
                  </a:cubicBezTo>
                  <a:cubicBezTo>
                    <a:pt x="3763" y="2001"/>
                    <a:pt x="3823" y="2060"/>
                    <a:pt x="3870" y="2120"/>
                  </a:cubicBezTo>
                  <a:lnTo>
                    <a:pt x="3870" y="2132"/>
                  </a:lnTo>
                  <a:lnTo>
                    <a:pt x="3882" y="2144"/>
                  </a:lnTo>
                  <a:cubicBezTo>
                    <a:pt x="3918" y="2179"/>
                    <a:pt x="3942" y="2215"/>
                    <a:pt x="3977" y="2251"/>
                  </a:cubicBezTo>
                  <a:lnTo>
                    <a:pt x="4001" y="2275"/>
                  </a:lnTo>
                  <a:cubicBezTo>
                    <a:pt x="4037" y="2322"/>
                    <a:pt x="4073" y="2370"/>
                    <a:pt x="4108" y="2418"/>
                  </a:cubicBezTo>
                  <a:lnTo>
                    <a:pt x="4132" y="2441"/>
                  </a:lnTo>
                  <a:lnTo>
                    <a:pt x="4216" y="2513"/>
                  </a:lnTo>
                  <a:cubicBezTo>
                    <a:pt x="4227" y="2537"/>
                    <a:pt x="4239" y="2548"/>
                    <a:pt x="4239" y="2560"/>
                  </a:cubicBezTo>
                  <a:cubicBezTo>
                    <a:pt x="4263" y="2596"/>
                    <a:pt x="4287" y="2608"/>
                    <a:pt x="4299" y="2620"/>
                  </a:cubicBezTo>
                  <a:lnTo>
                    <a:pt x="4323" y="2632"/>
                  </a:lnTo>
                  <a:lnTo>
                    <a:pt x="4335" y="2656"/>
                  </a:lnTo>
                  <a:cubicBezTo>
                    <a:pt x="4382" y="2691"/>
                    <a:pt x="4406" y="2739"/>
                    <a:pt x="4454" y="2775"/>
                  </a:cubicBezTo>
                  <a:lnTo>
                    <a:pt x="4489" y="2810"/>
                  </a:lnTo>
                  <a:lnTo>
                    <a:pt x="4537" y="2858"/>
                  </a:lnTo>
                  <a:lnTo>
                    <a:pt x="4549" y="2870"/>
                  </a:lnTo>
                  <a:lnTo>
                    <a:pt x="4632" y="2953"/>
                  </a:lnTo>
                  <a:cubicBezTo>
                    <a:pt x="4656" y="2977"/>
                    <a:pt x="4704" y="3013"/>
                    <a:pt x="4728" y="3049"/>
                  </a:cubicBezTo>
                  <a:cubicBezTo>
                    <a:pt x="4763" y="3084"/>
                    <a:pt x="4787" y="3096"/>
                    <a:pt x="4823" y="3132"/>
                  </a:cubicBezTo>
                  <a:lnTo>
                    <a:pt x="4823" y="5751"/>
                  </a:lnTo>
                  <a:lnTo>
                    <a:pt x="4823" y="6049"/>
                  </a:lnTo>
                  <a:lnTo>
                    <a:pt x="4823" y="6120"/>
                  </a:lnTo>
                  <a:lnTo>
                    <a:pt x="4823" y="6132"/>
                  </a:lnTo>
                  <a:lnTo>
                    <a:pt x="4823" y="6180"/>
                  </a:lnTo>
                  <a:lnTo>
                    <a:pt x="4823" y="6204"/>
                  </a:lnTo>
                  <a:lnTo>
                    <a:pt x="4823" y="6251"/>
                  </a:lnTo>
                  <a:lnTo>
                    <a:pt x="4823" y="6287"/>
                  </a:lnTo>
                  <a:lnTo>
                    <a:pt x="4823" y="6311"/>
                  </a:lnTo>
                  <a:cubicBezTo>
                    <a:pt x="4823" y="6323"/>
                    <a:pt x="4823" y="6347"/>
                    <a:pt x="4811" y="6358"/>
                  </a:cubicBezTo>
                  <a:lnTo>
                    <a:pt x="4811" y="6382"/>
                  </a:lnTo>
                  <a:cubicBezTo>
                    <a:pt x="4811" y="6406"/>
                    <a:pt x="4787" y="6418"/>
                    <a:pt x="4787" y="6430"/>
                  </a:cubicBezTo>
                  <a:lnTo>
                    <a:pt x="4787" y="6466"/>
                  </a:lnTo>
                  <a:cubicBezTo>
                    <a:pt x="4775" y="6489"/>
                    <a:pt x="4775" y="6501"/>
                    <a:pt x="4763" y="6537"/>
                  </a:cubicBezTo>
                  <a:lnTo>
                    <a:pt x="4763" y="6549"/>
                  </a:lnTo>
                  <a:cubicBezTo>
                    <a:pt x="4751" y="6585"/>
                    <a:pt x="4751" y="6597"/>
                    <a:pt x="4728" y="6620"/>
                  </a:cubicBezTo>
                  <a:cubicBezTo>
                    <a:pt x="4716" y="6668"/>
                    <a:pt x="4704" y="6704"/>
                    <a:pt x="4692" y="6739"/>
                  </a:cubicBezTo>
                  <a:lnTo>
                    <a:pt x="4692" y="6763"/>
                  </a:lnTo>
                  <a:cubicBezTo>
                    <a:pt x="4692" y="6775"/>
                    <a:pt x="4668" y="6775"/>
                    <a:pt x="4668" y="6787"/>
                  </a:cubicBezTo>
                  <a:cubicBezTo>
                    <a:pt x="4656" y="6835"/>
                    <a:pt x="4644" y="6859"/>
                    <a:pt x="4632" y="6906"/>
                  </a:cubicBezTo>
                  <a:lnTo>
                    <a:pt x="4632" y="6918"/>
                  </a:lnTo>
                  <a:cubicBezTo>
                    <a:pt x="4608" y="6954"/>
                    <a:pt x="4597" y="7001"/>
                    <a:pt x="4573" y="7025"/>
                  </a:cubicBezTo>
                  <a:cubicBezTo>
                    <a:pt x="4573" y="7037"/>
                    <a:pt x="4549" y="7037"/>
                    <a:pt x="4549" y="7061"/>
                  </a:cubicBezTo>
                  <a:cubicBezTo>
                    <a:pt x="4537" y="7085"/>
                    <a:pt x="4513" y="7132"/>
                    <a:pt x="4489" y="7156"/>
                  </a:cubicBezTo>
                  <a:cubicBezTo>
                    <a:pt x="4489" y="7156"/>
                    <a:pt x="4489" y="7180"/>
                    <a:pt x="4477" y="7180"/>
                  </a:cubicBezTo>
                  <a:cubicBezTo>
                    <a:pt x="4466" y="7204"/>
                    <a:pt x="4430" y="7240"/>
                    <a:pt x="4418" y="7263"/>
                  </a:cubicBezTo>
                  <a:lnTo>
                    <a:pt x="4406" y="7275"/>
                  </a:lnTo>
                  <a:cubicBezTo>
                    <a:pt x="4370" y="7311"/>
                    <a:pt x="4358" y="7335"/>
                    <a:pt x="4335" y="7370"/>
                  </a:cubicBezTo>
                  <a:lnTo>
                    <a:pt x="4311" y="7382"/>
                  </a:lnTo>
                  <a:cubicBezTo>
                    <a:pt x="4299" y="7418"/>
                    <a:pt x="4275" y="7430"/>
                    <a:pt x="4251" y="7442"/>
                  </a:cubicBezTo>
                  <a:lnTo>
                    <a:pt x="4239" y="7454"/>
                  </a:lnTo>
                  <a:lnTo>
                    <a:pt x="4168" y="7537"/>
                  </a:lnTo>
                  <a:lnTo>
                    <a:pt x="4156" y="7549"/>
                  </a:lnTo>
                  <a:cubicBezTo>
                    <a:pt x="4120" y="7561"/>
                    <a:pt x="4108" y="7573"/>
                    <a:pt x="4073" y="7609"/>
                  </a:cubicBezTo>
                  <a:lnTo>
                    <a:pt x="4061" y="7609"/>
                  </a:lnTo>
                  <a:cubicBezTo>
                    <a:pt x="4042" y="7618"/>
                    <a:pt x="4015" y="7643"/>
                    <a:pt x="3999" y="7659"/>
                  </a:cubicBezTo>
                  <a:lnTo>
                    <a:pt x="3999" y="7659"/>
                  </a:lnTo>
                  <a:lnTo>
                    <a:pt x="4311" y="7478"/>
                  </a:lnTo>
                  <a:cubicBezTo>
                    <a:pt x="4347" y="7454"/>
                    <a:pt x="4358" y="7442"/>
                    <a:pt x="4394" y="7430"/>
                  </a:cubicBezTo>
                  <a:lnTo>
                    <a:pt x="4406" y="7418"/>
                  </a:lnTo>
                  <a:cubicBezTo>
                    <a:pt x="4418" y="7394"/>
                    <a:pt x="4430" y="7382"/>
                    <a:pt x="4454" y="7382"/>
                  </a:cubicBezTo>
                  <a:cubicBezTo>
                    <a:pt x="4466" y="7382"/>
                    <a:pt x="4466" y="7370"/>
                    <a:pt x="4477" y="7370"/>
                  </a:cubicBezTo>
                  <a:lnTo>
                    <a:pt x="4525" y="7323"/>
                  </a:lnTo>
                  <a:lnTo>
                    <a:pt x="4537" y="7311"/>
                  </a:lnTo>
                  <a:cubicBezTo>
                    <a:pt x="4573" y="7299"/>
                    <a:pt x="4585" y="7263"/>
                    <a:pt x="4597" y="7251"/>
                  </a:cubicBezTo>
                  <a:lnTo>
                    <a:pt x="4608" y="7240"/>
                  </a:lnTo>
                  <a:lnTo>
                    <a:pt x="4668" y="7180"/>
                  </a:lnTo>
                  <a:lnTo>
                    <a:pt x="4692" y="7156"/>
                  </a:lnTo>
                  <a:lnTo>
                    <a:pt x="4728" y="7120"/>
                  </a:lnTo>
                  <a:cubicBezTo>
                    <a:pt x="4728" y="7097"/>
                    <a:pt x="4751" y="7097"/>
                    <a:pt x="4751" y="7085"/>
                  </a:cubicBezTo>
                  <a:cubicBezTo>
                    <a:pt x="4763" y="7073"/>
                    <a:pt x="4775" y="7037"/>
                    <a:pt x="4787" y="7025"/>
                  </a:cubicBezTo>
                  <a:lnTo>
                    <a:pt x="4811" y="7013"/>
                  </a:lnTo>
                  <a:cubicBezTo>
                    <a:pt x="4823" y="6978"/>
                    <a:pt x="4847" y="6954"/>
                    <a:pt x="4870" y="6942"/>
                  </a:cubicBezTo>
                  <a:cubicBezTo>
                    <a:pt x="4870" y="6942"/>
                    <a:pt x="4870" y="6918"/>
                    <a:pt x="4882" y="6918"/>
                  </a:cubicBezTo>
                  <a:cubicBezTo>
                    <a:pt x="4894" y="6906"/>
                    <a:pt x="4906" y="6882"/>
                    <a:pt x="4930" y="6847"/>
                  </a:cubicBezTo>
                  <a:cubicBezTo>
                    <a:pt x="4930" y="6835"/>
                    <a:pt x="4942" y="6835"/>
                    <a:pt x="4942" y="6823"/>
                  </a:cubicBezTo>
                  <a:cubicBezTo>
                    <a:pt x="4954" y="6799"/>
                    <a:pt x="4966" y="6775"/>
                    <a:pt x="4966" y="6763"/>
                  </a:cubicBezTo>
                  <a:cubicBezTo>
                    <a:pt x="4966" y="6763"/>
                    <a:pt x="4966" y="6739"/>
                    <a:pt x="4989" y="6739"/>
                  </a:cubicBezTo>
                  <a:lnTo>
                    <a:pt x="4989" y="6728"/>
                  </a:lnTo>
                  <a:cubicBezTo>
                    <a:pt x="4989" y="6716"/>
                    <a:pt x="5001" y="6704"/>
                    <a:pt x="5001" y="6680"/>
                  </a:cubicBezTo>
                  <a:cubicBezTo>
                    <a:pt x="5001" y="6668"/>
                    <a:pt x="5013" y="6656"/>
                    <a:pt x="5013" y="6644"/>
                  </a:cubicBezTo>
                  <a:cubicBezTo>
                    <a:pt x="5013" y="6620"/>
                    <a:pt x="5025" y="6608"/>
                    <a:pt x="5025" y="6597"/>
                  </a:cubicBezTo>
                  <a:cubicBezTo>
                    <a:pt x="5025" y="6585"/>
                    <a:pt x="5025" y="6585"/>
                    <a:pt x="5049" y="6561"/>
                  </a:cubicBezTo>
                  <a:lnTo>
                    <a:pt x="5049" y="6549"/>
                  </a:lnTo>
                  <a:cubicBezTo>
                    <a:pt x="5061" y="6501"/>
                    <a:pt x="5073" y="6478"/>
                    <a:pt x="5085" y="6430"/>
                  </a:cubicBezTo>
                  <a:cubicBezTo>
                    <a:pt x="5109" y="6406"/>
                    <a:pt x="5109" y="6382"/>
                    <a:pt x="5120" y="6358"/>
                  </a:cubicBezTo>
                  <a:lnTo>
                    <a:pt x="5120" y="6347"/>
                  </a:lnTo>
                  <a:cubicBezTo>
                    <a:pt x="5132" y="6311"/>
                    <a:pt x="5132" y="6299"/>
                    <a:pt x="5144" y="6263"/>
                  </a:cubicBezTo>
                  <a:lnTo>
                    <a:pt x="5144" y="6251"/>
                  </a:lnTo>
                  <a:lnTo>
                    <a:pt x="5144" y="6239"/>
                  </a:lnTo>
                  <a:cubicBezTo>
                    <a:pt x="5144" y="6227"/>
                    <a:pt x="5168" y="6204"/>
                    <a:pt x="5168" y="6192"/>
                  </a:cubicBezTo>
                  <a:lnTo>
                    <a:pt x="5168" y="6180"/>
                  </a:lnTo>
                  <a:cubicBezTo>
                    <a:pt x="5168" y="6168"/>
                    <a:pt x="5168" y="6144"/>
                    <a:pt x="5180" y="6132"/>
                  </a:cubicBezTo>
                  <a:lnTo>
                    <a:pt x="5180" y="6108"/>
                  </a:lnTo>
                  <a:lnTo>
                    <a:pt x="5180" y="6073"/>
                  </a:lnTo>
                  <a:lnTo>
                    <a:pt x="5180" y="6049"/>
                  </a:lnTo>
                  <a:lnTo>
                    <a:pt x="5180" y="6025"/>
                  </a:lnTo>
                  <a:lnTo>
                    <a:pt x="5180" y="6001"/>
                  </a:lnTo>
                  <a:lnTo>
                    <a:pt x="5180" y="5966"/>
                  </a:lnTo>
                  <a:lnTo>
                    <a:pt x="5180" y="5942"/>
                  </a:lnTo>
                  <a:lnTo>
                    <a:pt x="5180" y="5930"/>
                  </a:lnTo>
                  <a:lnTo>
                    <a:pt x="5180" y="5906"/>
                  </a:lnTo>
                  <a:lnTo>
                    <a:pt x="5180" y="5846"/>
                  </a:lnTo>
                  <a:lnTo>
                    <a:pt x="5180" y="5549"/>
                  </a:lnTo>
                  <a:lnTo>
                    <a:pt x="5192" y="2929"/>
                  </a:lnTo>
                  <a:cubicBezTo>
                    <a:pt x="5228" y="2918"/>
                    <a:pt x="5192" y="2894"/>
                    <a:pt x="5168" y="2858"/>
                  </a:cubicBezTo>
                  <a:cubicBezTo>
                    <a:pt x="5132" y="2834"/>
                    <a:pt x="5097" y="2799"/>
                    <a:pt x="5061" y="2751"/>
                  </a:cubicBezTo>
                  <a:cubicBezTo>
                    <a:pt x="5025" y="2727"/>
                    <a:pt x="5001" y="2691"/>
                    <a:pt x="4978" y="2679"/>
                  </a:cubicBezTo>
                  <a:lnTo>
                    <a:pt x="4954" y="2668"/>
                  </a:lnTo>
                  <a:lnTo>
                    <a:pt x="4870" y="2572"/>
                  </a:lnTo>
                  <a:lnTo>
                    <a:pt x="4751" y="2453"/>
                  </a:lnTo>
                  <a:cubicBezTo>
                    <a:pt x="4728" y="2441"/>
                    <a:pt x="4728" y="2429"/>
                    <a:pt x="4716" y="2429"/>
                  </a:cubicBezTo>
                  <a:cubicBezTo>
                    <a:pt x="4704" y="2406"/>
                    <a:pt x="4680" y="2382"/>
                    <a:pt x="4656" y="2358"/>
                  </a:cubicBezTo>
                  <a:cubicBezTo>
                    <a:pt x="4644" y="2334"/>
                    <a:pt x="4632" y="2322"/>
                    <a:pt x="4632" y="2310"/>
                  </a:cubicBezTo>
                  <a:lnTo>
                    <a:pt x="4549" y="2239"/>
                  </a:lnTo>
                  <a:lnTo>
                    <a:pt x="4525" y="2203"/>
                  </a:lnTo>
                  <a:cubicBezTo>
                    <a:pt x="4477" y="2156"/>
                    <a:pt x="4454" y="2108"/>
                    <a:pt x="4406" y="2072"/>
                  </a:cubicBezTo>
                  <a:lnTo>
                    <a:pt x="4370" y="2037"/>
                  </a:lnTo>
                  <a:cubicBezTo>
                    <a:pt x="4347" y="2013"/>
                    <a:pt x="4311" y="1965"/>
                    <a:pt x="4287" y="1941"/>
                  </a:cubicBezTo>
                  <a:lnTo>
                    <a:pt x="4251" y="1906"/>
                  </a:lnTo>
                  <a:cubicBezTo>
                    <a:pt x="4216" y="1846"/>
                    <a:pt x="4156" y="1786"/>
                    <a:pt x="4108" y="1727"/>
                  </a:cubicBezTo>
                  <a:cubicBezTo>
                    <a:pt x="4108" y="1715"/>
                    <a:pt x="4096" y="1715"/>
                    <a:pt x="4096" y="1703"/>
                  </a:cubicBezTo>
                  <a:cubicBezTo>
                    <a:pt x="4049" y="1644"/>
                    <a:pt x="4001" y="1584"/>
                    <a:pt x="3942" y="1525"/>
                  </a:cubicBezTo>
                  <a:lnTo>
                    <a:pt x="3918" y="1489"/>
                  </a:lnTo>
                  <a:cubicBezTo>
                    <a:pt x="3882" y="1441"/>
                    <a:pt x="3835" y="1405"/>
                    <a:pt x="3811" y="1358"/>
                  </a:cubicBezTo>
                  <a:cubicBezTo>
                    <a:pt x="3811" y="1358"/>
                    <a:pt x="3811" y="1346"/>
                    <a:pt x="3799" y="1346"/>
                  </a:cubicBezTo>
                  <a:cubicBezTo>
                    <a:pt x="3763" y="1298"/>
                    <a:pt x="3739" y="1251"/>
                    <a:pt x="3704" y="1227"/>
                  </a:cubicBezTo>
                  <a:cubicBezTo>
                    <a:pt x="3692" y="1203"/>
                    <a:pt x="3692" y="1191"/>
                    <a:pt x="3680" y="1191"/>
                  </a:cubicBezTo>
                  <a:cubicBezTo>
                    <a:pt x="3644" y="1144"/>
                    <a:pt x="3620" y="1108"/>
                    <a:pt x="3573" y="1060"/>
                  </a:cubicBezTo>
                  <a:lnTo>
                    <a:pt x="3477" y="929"/>
                  </a:lnTo>
                  <a:cubicBezTo>
                    <a:pt x="3465" y="905"/>
                    <a:pt x="3454" y="894"/>
                    <a:pt x="3454" y="882"/>
                  </a:cubicBezTo>
                  <a:cubicBezTo>
                    <a:pt x="3442" y="870"/>
                    <a:pt x="3442" y="846"/>
                    <a:pt x="3418" y="846"/>
                  </a:cubicBezTo>
                  <a:cubicBezTo>
                    <a:pt x="3406" y="834"/>
                    <a:pt x="3394" y="810"/>
                    <a:pt x="3382" y="786"/>
                  </a:cubicBezTo>
                  <a:lnTo>
                    <a:pt x="3346" y="763"/>
                  </a:lnTo>
                  <a:cubicBezTo>
                    <a:pt x="3334" y="751"/>
                    <a:pt x="3323" y="715"/>
                    <a:pt x="3299" y="703"/>
                  </a:cubicBezTo>
                  <a:cubicBezTo>
                    <a:pt x="3299" y="691"/>
                    <a:pt x="3287" y="691"/>
                    <a:pt x="3287" y="667"/>
                  </a:cubicBezTo>
                  <a:cubicBezTo>
                    <a:pt x="3275" y="643"/>
                    <a:pt x="3239" y="608"/>
                    <a:pt x="3227" y="596"/>
                  </a:cubicBezTo>
                  <a:cubicBezTo>
                    <a:pt x="3215" y="572"/>
                    <a:pt x="3204" y="548"/>
                    <a:pt x="3168" y="524"/>
                  </a:cubicBezTo>
                  <a:cubicBezTo>
                    <a:pt x="3168" y="513"/>
                    <a:pt x="3156" y="513"/>
                    <a:pt x="3156" y="489"/>
                  </a:cubicBezTo>
                  <a:cubicBezTo>
                    <a:pt x="3144" y="477"/>
                    <a:pt x="3120" y="465"/>
                    <a:pt x="3120" y="453"/>
                  </a:cubicBezTo>
                  <a:cubicBezTo>
                    <a:pt x="3120" y="429"/>
                    <a:pt x="3108" y="429"/>
                    <a:pt x="3108" y="417"/>
                  </a:cubicBezTo>
                  <a:cubicBezTo>
                    <a:pt x="3096" y="405"/>
                    <a:pt x="3096" y="393"/>
                    <a:pt x="3084" y="370"/>
                  </a:cubicBezTo>
                  <a:cubicBezTo>
                    <a:pt x="3084" y="358"/>
                    <a:pt x="3061" y="358"/>
                    <a:pt x="3061" y="346"/>
                  </a:cubicBezTo>
                  <a:cubicBezTo>
                    <a:pt x="3049" y="334"/>
                    <a:pt x="3049" y="310"/>
                    <a:pt x="3037" y="310"/>
                  </a:cubicBezTo>
                  <a:cubicBezTo>
                    <a:pt x="3037" y="298"/>
                    <a:pt x="3025" y="298"/>
                    <a:pt x="3025" y="286"/>
                  </a:cubicBezTo>
                  <a:cubicBezTo>
                    <a:pt x="3001" y="274"/>
                    <a:pt x="3001" y="251"/>
                    <a:pt x="2989" y="251"/>
                  </a:cubicBezTo>
                  <a:cubicBezTo>
                    <a:pt x="2989" y="239"/>
                    <a:pt x="2977" y="239"/>
                    <a:pt x="2977" y="239"/>
                  </a:cubicBezTo>
                  <a:cubicBezTo>
                    <a:pt x="2965" y="227"/>
                    <a:pt x="2965" y="215"/>
                    <a:pt x="2942" y="215"/>
                  </a:cubicBezTo>
                  <a:lnTo>
                    <a:pt x="2930" y="191"/>
                  </a:lnTo>
                  <a:cubicBezTo>
                    <a:pt x="2918" y="179"/>
                    <a:pt x="2918" y="167"/>
                    <a:pt x="2906" y="167"/>
                  </a:cubicBezTo>
                  <a:lnTo>
                    <a:pt x="2906" y="155"/>
                  </a:lnTo>
                  <a:cubicBezTo>
                    <a:pt x="2882" y="132"/>
                    <a:pt x="2882" y="120"/>
                    <a:pt x="2870" y="108"/>
                  </a:cubicBezTo>
                  <a:cubicBezTo>
                    <a:pt x="2870" y="108"/>
                    <a:pt x="2870" y="96"/>
                    <a:pt x="2858" y="96"/>
                  </a:cubicBezTo>
                  <a:lnTo>
                    <a:pt x="2846" y="72"/>
                  </a:lnTo>
                  <a:cubicBezTo>
                    <a:pt x="2846" y="72"/>
                    <a:pt x="2846" y="60"/>
                    <a:pt x="2823" y="60"/>
                  </a:cubicBezTo>
                  <a:cubicBezTo>
                    <a:pt x="2823" y="60"/>
                    <a:pt x="2823" y="48"/>
                    <a:pt x="2811" y="48"/>
                  </a:cubicBezTo>
                  <a:lnTo>
                    <a:pt x="2811" y="36"/>
                  </a:lnTo>
                  <a:lnTo>
                    <a:pt x="2811" y="12"/>
                  </a:lnTo>
                  <a:lnTo>
                    <a:pt x="2799" y="1"/>
                  </a:lnTo>
                  <a:close/>
                  <a:moveTo>
                    <a:pt x="3999" y="7659"/>
                  </a:moveTo>
                  <a:lnTo>
                    <a:pt x="3956" y="7684"/>
                  </a:lnTo>
                  <a:lnTo>
                    <a:pt x="3956" y="7684"/>
                  </a:lnTo>
                  <a:cubicBezTo>
                    <a:pt x="3961" y="7682"/>
                    <a:pt x="3969" y="7680"/>
                    <a:pt x="3977" y="7680"/>
                  </a:cubicBezTo>
                  <a:cubicBezTo>
                    <a:pt x="3977" y="7668"/>
                    <a:pt x="3989" y="7668"/>
                    <a:pt x="3989" y="7668"/>
                  </a:cubicBezTo>
                  <a:cubicBezTo>
                    <a:pt x="3992" y="7666"/>
                    <a:pt x="3995" y="7663"/>
                    <a:pt x="3999" y="7659"/>
                  </a:cubicBezTo>
                  <a:close/>
                  <a:moveTo>
                    <a:pt x="3956" y="7684"/>
                  </a:moveTo>
                  <a:cubicBezTo>
                    <a:pt x="3946" y="7687"/>
                    <a:pt x="3942" y="7692"/>
                    <a:pt x="3942" y="7692"/>
                  </a:cubicBezTo>
                  <a:lnTo>
                    <a:pt x="3956" y="7684"/>
                  </a:lnTo>
                  <a:close/>
                </a:path>
              </a:pathLst>
            </a:custGeom>
            <a:solidFill>
              <a:srgbClr val="B4B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5078870" y="2112403"/>
              <a:ext cx="49252" cy="60413"/>
            </a:xfrm>
            <a:custGeom>
              <a:rect b="b" l="l" r="r" t="t"/>
              <a:pathLst>
                <a:path extrusionOk="0" h="2046" w="1668">
                  <a:moveTo>
                    <a:pt x="460" y="0"/>
                  </a:moveTo>
                  <a:cubicBezTo>
                    <a:pt x="186" y="0"/>
                    <a:pt x="1" y="222"/>
                    <a:pt x="1" y="593"/>
                  </a:cubicBezTo>
                  <a:lnTo>
                    <a:pt x="1" y="1082"/>
                  </a:lnTo>
                  <a:lnTo>
                    <a:pt x="132" y="1153"/>
                  </a:lnTo>
                  <a:lnTo>
                    <a:pt x="120" y="665"/>
                  </a:lnTo>
                  <a:cubicBezTo>
                    <a:pt x="120" y="345"/>
                    <a:pt x="274" y="162"/>
                    <a:pt x="508" y="162"/>
                  </a:cubicBezTo>
                  <a:cubicBezTo>
                    <a:pt x="605" y="162"/>
                    <a:pt x="715" y="194"/>
                    <a:pt x="834" y="260"/>
                  </a:cubicBezTo>
                  <a:cubicBezTo>
                    <a:pt x="1227" y="486"/>
                    <a:pt x="1537" y="1034"/>
                    <a:pt x="1537" y="1486"/>
                  </a:cubicBezTo>
                  <a:lnTo>
                    <a:pt x="1537" y="1975"/>
                  </a:lnTo>
                  <a:lnTo>
                    <a:pt x="1668" y="2046"/>
                  </a:lnTo>
                  <a:lnTo>
                    <a:pt x="1668" y="1558"/>
                  </a:lnTo>
                  <a:cubicBezTo>
                    <a:pt x="1668" y="1022"/>
                    <a:pt x="1298" y="379"/>
                    <a:pt x="834" y="117"/>
                  </a:cubicBezTo>
                  <a:cubicBezTo>
                    <a:pt x="699" y="38"/>
                    <a:pt x="572" y="0"/>
                    <a:pt x="460"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5066232" y="2141605"/>
              <a:ext cx="73140" cy="112057"/>
            </a:xfrm>
            <a:custGeom>
              <a:rect b="b" l="l" r="r" t="t"/>
              <a:pathLst>
                <a:path extrusionOk="0" h="3795" w="2477">
                  <a:moveTo>
                    <a:pt x="1108" y="1238"/>
                  </a:moveTo>
                  <a:cubicBezTo>
                    <a:pt x="1151" y="1238"/>
                    <a:pt x="1199" y="1253"/>
                    <a:pt x="1250" y="1283"/>
                  </a:cubicBezTo>
                  <a:cubicBezTo>
                    <a:pt x="1429" y="1390"/>
                    <a:pt x="1560" y="1629"/>
                    <a:pt x="1560" y="1819"/>
                  </a:cubicBezTo>
                  <a:cubicBezTo>
                    <a:pt x="1560" y="1938"/>
                    <a:pt x="1512" y="2010"/>
                    <a:pt x="1441" y="2021"/>
                  </a:cubicBezTo>
                  <a:lnTo>
                    <a:pt x="1560" y="2855"/>
                  </a:lnTo>
                  <a:lnTo>
                    <a:pt x="929" y="2498"/>
                  </a:lnTo>
                  <a:lnTo>
                    <a:pt x="1048" y="1807"/>
                  </a:lnTo>
                  <a:cubicBezTo>
                    <a:pt x="976" y="1712"/>
                    <a:pt x="929" y="1581"/>
                    <a:pt x="929" y="1462"/>
                  </a:cubicBezTo>
                  <a:cubicBezTo>
                    <a:pt x="929" y="1326"/>
                    <a:pt x="1001" y="1238"/>
                    <a:pt x="1108" y="1238"/>
                  </a:cubicBezTo>
                  <a:close/>
                  <a:moveTo>
                    <a:pt x="191" y="0"/>
                  </a:moveTo>
                  <a:cubicBezTo>
                    <a:pt x="85" y="0"/>
                    <a:pt x="12" y="88"/>
                    <a:pt x="12" y="224"/>
                  </a:cubicBezTo>
                  <a:lnTo>
                    <a:pt x="12" y="1998"/>
                  </a:lnTo>
                  <a:lnTo>
                    <a:pt x="12" y="2140"/>
                  </a:lnTo>
                  <a:cubicBezTo>
                    <a:pt x="0" y="2355"/>
                    <a:pt x="143" y="2605"/>
                    <a:pt x="321" y="2700"/>
                  </a:cubicBezTo>
                  <a:lnTo>
                    <a:pt x="2155" y="3748"/>
                  </a:lnTo>
                  <a:cubicBezTo>
                    <a:pt x="2208" y="3780"/>
                    <a:pt x="2258" y="3795"/>
                    <a:pt x="2302" y="3795"/>
                  </a:cubicBezTo>
                  <a:cubicBezTo>
                    <a:pt x="2406" y="3795"/>
                    <a:pt x="2477" y="3711"/>
                    <a:pt x="2477" y="3569"/>
                  </a:cubicBezTo>
                  <a:lnTo>
                    <a:pt x="2477" y="1652"/>
                  </a:lnTo>
                  <a:cubicBezTo>
                    <a:pt x="2477" y="1450"/>
                    <a:pt x="2334" y="1212"/>
                    <a:pt x="2167" y="1105"/>
                  </a:cubicBezTo>
                  <a:lnTo>
                    <a:pt x="2096" y="1057"/>
                  </a:lnTo>
                  <a:lnTo>
                    <a:pt x="1965" y="986"/>
                  </a:lnTo>
                  <a:lnTo>
                    <a:pt x="548" y="164"/>
                  </a:lnTo>
                  <a:lnTo>
                    <a:pt x="417" y="93"/>
                  </a:lnTo>
                  <a:lnTo>
                    <a:pt x="333" y="45"/>
                  </a:lnTo>
                  <a:cubicBezTo>
                    <a:pt x="282" y="14"/>
                    <a:pt x="234" y="0"/>
                    <a:pt x="191"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093279" y="2178515"/>
              <a:ext cx="18661" cy="48100"/>
            </a:xfrm>
            <a:custGeom>
              <a:rect b="b" l="l" r="r" t="t"/>
              <a:pathLst>
                <a:path extrusionOk="0" h="1629" w="632">
                  <a:moveTo>
                    <a:pt x="171" y="0"/>
                  </a:moveTo>
                  <a:cubicBezTo>
                    <a:pt x="67" y="0"/>
                    <a:pt x="1" y="88"/>
                    <a:pt x="1" y="224"/>
                  </a:cubicBezTo>
                  <a:cubicBezTo>
                    <a:pt x="1" y="343"/>
                    <a:pt x="48" y="474"/>
                    <a:pt x="120" y="581"/>
                  </a:cubicBezTo>
                  <a:lnTo>
                    <a:pt x="1" y="1283"/>
                  </a:lnTo>
                  <a:lnTo>
                    <a:pt x="632" y="1629"/>
                  </a:lnTo>
                  <a:lnTo>
                    <a:pt x="632" y="1629"/>
                  </a:lnTo>
                  <a:lnTo>
                    <a:pt x="513" y="795"/>
                  </a:lnTo>
                  <a:cubicBezTo>
                    <a:pt x="584" y="760"/>
                    <a:pt x="632" y="688"/>
                    <a:pt x="632" y="581"/>
                  </a:cubicBezTo>
                  <a:cubicBezTo>
                    <a:pt x="632" y="390"/>
                    <a:pt x="489" y="140"/>
                    <a:pt x="310" y="45"/>
                  </a:cubicBezTo>
                  <a:cubicBezTo>
                    <a:pt x="259" y="14"/>
                    <a:pt x="212" y="0"/>
                    <a:pt x="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5857569" y="2594321"/>
              <a:ext cx="366023" cy="464379"/>
            </a:xfrm>
            <a:custGeom>
              <a:rect b="b" l="l" r="r" t="t"/>
              <a:pathLst>
                <a:path extrusionOk="0" h="15727" w="12396">
                  <a:moveTo>
                    <a:pt x="311" y="1"/>
                  </a:moveTo>
                  <a:cubicBezTo>
                    <a:pt x="132" y="84"/>
                    <a:pt x="13" y="298"/>
                    <a:pt x="13" y="608"/>
                  </a:cubicBezTo>
                  <a:lnTo>
                    <a:pt x="1" y="7918"/>
                  </a:lnTo>
                  <a:cubicBezTo>
                    <a:pt x="1" y="8502"/>
                    <a:pt x="406" y="9216"/>
                    <a:pt x="918" y="9514"/>
                  </a:cubicBezTo>
                  <a:lnTo>
                    <a:pt x="4192" y="11395"/>
                  </a:lnTo>
                  <a:lnTo>
                    <a:pt x="11479" y="15598"/>
                  </a:lnTo>
                  <a:cubicBezTo>
                    <a:pt x="11622" y="15685"/>
                    <a:pt x="11759" y="15726"/>
                    <a:pt x="11881" y="15726"/>
                  </a:cubicBezTo>
                  <a:cubicBezTo>
                    <a:pt x="12175" y="15726"/>
                    <a:pt x="12383" y="15486"/>
                    <a:pt x="12383" y="15074"/>
                  </a:cubicBezTo>
                  <a:lnTo>
                    <a:pt x="12395" y="7763"/>
                  </a:lnTo>
                  <a:cubicBezTo>
                    <a:pt x="12395" y="7454"/>
                    <a:pt x="12276" y="7109"/>
                    <a:pt x="12098" y="6811"/>
                  </a:cubicBezTo>
                  <a:lnTo>
                    <a:pt x="6192" y="8859"/>
                  </a:lnTo>
                  <a:lnTo>
                    <a:pt x="3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5866723" y="2593140"/>
              <a:ext cx="348070" cy="262765"/>
            </a:xfrm>
            <a:custGeom>
              <a:rect b="b" l="l" r="r" t="t"/>
              <a:pathLst>
                <a:path extrusionOk="0" h="8899" w="11788">
                  <a:moveTo>
                    <a:pt x="204" y="1"/>
                  </a:moveTo>
                  <a:cubicBezTo>
                    <a:pt x="131" y="1"/>
                    <a:pt x="62" y="14"/>
                    <a:pt x="1" y="41"/>
                  </a:cubicBezTo>
                  <a:lnTo>
                    <a:pt x="5882" y="8899"/>
                  </a:lnTo>
                  <a:lnTo>
                    <a:pt x="11788" y="6851"/>
                  </a:lnTo>
                  <a:cubicBezTo>
                    <a:pt x="11621" y="6589"/>
                    <a:pt x="11407" y="6363"/>
                    <a:pt x="11169" y="6220"/>
                  </a:cubicBezTo>
                  <a:lnTo>
                    <a:pt x="7894" y="4327"/>
                  </a:lnTo>
                  <a:lnTo>
                    <a:pt x="608" y="124"/>
                  </a:lnTo>
                  <a:cubicBezTo>
                    <a:pt x="472" y="41"/>
                    <a:pt x="331" y="1"/>
                    <a:pt x="2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314580" y="1726803"/>
              <a:ext cx="422243" cy="383798"/>
            </a:xfrm>
            <a:custGeom>
              <a:rect b="b" l="l" r="r" t="t"/>
              <a:pathLst>
                <a:path extrusionOk="0" h="12998" w="14300">
                  <a:moveTo>
                    <a:pt x="1129" y="2666"/>
                  </a:moveTo>
                  <a:cubicBezTo>
                    <a:pt x="1176" y="2666"/>
                    <a:pt x="1229" y="2681"/>
                    <a:pt x="1286" y="2711"/>
                  </a:cubicBezTo>
                  <a:lnTo>
                    <a:pt x="2787" y="3568"/>
                  </a:lnTo>
                  <a:cubicBezTo>
                    <a:pt x="2977" y="3687"/>
                    <a:pt x="3144" y="3961"/>
                    <a:pt x="3144" y="4187"/>
                  </a:cubicBezTo>
                  <a:lnTo>
                    <a:pt x="3144" y="4997"/>
                  </a:lnTo>
                  <a:cubicBezTo>
                    <a:pt x="3144" y="5160"/>
                    <a:pt x="3057" y="5255"/>
                    <a:pt x="2937" y="5255"/>
                  </a:cubicBezTo>
                  <a:cubicBezTo>
                    <a:pt x="2891" y="5255"/>
                    <a:pt x="2840" y="5241"/>
                    <a:pt x="2787" y="5211"/>
                  </a:cubicBezTo>
                  <a:lnTo>
                    <a:pt x="1286" y="4342"/>
                  </a:lnTo>
                  <a:cubicBezTo>
                    <a:pt x="1084" y="4223"/>
                    <a:pt x="929" y="3961"/>
                    <a:pt x="929" y="3735"/>
                  </a:cubicBezTo>
                  <a:lnTo>
                    <a:pt x="929" y="2913"/>
                  </a:lnTo>
                  <a:cubicBezTo>
                    <a:pt x="929" y="2759"/>
                    <a:pt x="1009" y="2666"/>
                    <a:pt x="1129" y="2666"/>
                  </a:cubicBezTo>
                  <a:close/>
                  <a:moveTo>
                    <a:pt x="12288" y="7365"/>
                  </a:moveTo>
                  <a:cubicBezTo>
                    <a:pt x="12350" y="7365"/>
                    <a:pt x="12419" y="7385"/>
                    <a:pt x="12490" y="7425"/>
                  </a:cubicBezTo>
                  <a:cubicBezTo>
                    <a:pt x="12621" y="7497"/>
                    <a:pt x="12740" y="7640"/>
                    <a:pt x="12835" y="7795"/>
                  </a:cubicBezTo>
                  <a:cubicBezTo>
                    <a:pt x="12868" y="7771"/>
                    <a:pt x="12906" y="7761"/>
                    <a:pt x="12948" y="7761"/>
                  </a:cubicBezTo>
                  <a:cubicBezTo>
                    <a:pt x="13013" y="7761"/>
                    <a:pt x="13089" y="7787"/>
                    <a:pt x="13169" y="7830"/>
                  </a:cubicBezTo>
                  <a:cubicBezTo>
                    <a:pt x="13443" y="7973"/>
                    <a:pt x="13645" y="8354"/>
                    <a:pt x="13645" y="8652"/>
                  </a:cubicBezTo>
                  <a:cubicBezTo>
                    <a:pt x="13645" y="8861"/>
                    <a:pt x="13545" y="8982"/>
                    <a:pt x="13391" y="8982"/>
                  </a:cubicBezTo>
                  <a:cubicBezTo>
                    <a:pt x="13326" y="8982"/>
                    <a:pt x="13250" y="8960"/>
                    <a:pt x="13169" y="8914"/>
                  </a:cubicBezTo>
                  <a:cubicBezTo>
                    <a:pt x="13038" y="8842"/>
                    <a:pt x="12919" y="8711"/>
                    <a:pt x="12835" y="8545"/>
                  </a:cubicBezTo>
                  <a:cubicBezTo>
                    <a:pt x="12796" y="8569"/>
                    <a:pt x="12752" y="8582"/>
                    <a:pt x="12705" y="8582"/>
                  </a:cubicBezTo>
                  <a:cubicBezTo>
                    <a:pt x="12639" y="8582"/>
                    <a:pt x="12567" y="8558"/>
                    <a:pt x="12490" y="8509"/>
                  </a:cubicBezTo>
                  <a:cubicBezTo>
                    <a:pt x="12216" y="8366"/>
                    <a:pt x="12014" y="7997"/>
                    <a:pt x="12014" y="7699"/>
                  </a:cubicBezTo>
                  <a:cubicBezTo>
                    <a:pt x="12022" y="7487"/>
                    <a:pt x="12134" y="7365"/>
                    <a:pt x="12288" y="7365"/>
                  </a:cubicBezTo>
                  <a:close/>
                  <a:moveTo>
                    <a:pt x="434" y="1"/>
                  </a:moveTo>
                  <a:cubicBezTo>
                    <a:pt x="185" y="1"/>
                    <a:pt x="12" y="195"/>
                    <a:pt x="12" y="532"/>
                  </a:cubicBezTo>
                  <a:lnTo>
                    <a:pt x="0" y="4044"/>
                  </a:lnTo>
                  <a:lnTo>
                    <a:pt x="0" y="4747"/>
                  </a:lnTo>
                  <a:lnTo>
                    <a:pt x="14288" y="12998"/>
                  </a:lnTo>
                  <a:lnTo>
                    <a:pt x="14300" y="8783"/>
                  </a:lnTo>
                  <a:cubicBezTo>
                    <a:pt x="14300" y="8307"/>
                    <a:pt x="13978" y="7723"/>
                    <a:pt x="13562" y="7485"/>
                  </a:cubicBezTo>
                  <a:lnTo>
                    <a:pt x="774" y="103"/>
                  </a:lnTo>
                  <a:cubicBezTo>
                    <a:pt x="653" y="34"/>
                    <a:pt x="537" y="1"/>
                    <a:pt x="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4314580" y="1907009"/>
              <a:ext cx="421564" cy="302480"/>
            </a:xfrm>
            <a:custGeom>
              <a:rect b="b" l="l" r="r" t="t"/>
              <a:pathLst>
                <a:path extrusionOk="0" h="10244" w="14277">
                  <a:moveTo>
                    <a:pt x="0" y="1"/>
                  </a:moveTo>
                  <a:lnTo>
                    <a:pt x="0" y="1477"/>
                  </a:lnTo>
                  <a:cubicBezTo>
                    <a:pt x="0" y="1954"/>
                    <a:pt x="334" y="2525"/>
                    <a:pt x="751" y="2763"/>
                  </a:cubicBezTo>
                  <a:lnTo>
                    <a:pt x="13514" y="10133"/>
                  </a:lnTo>
                  <a:cubicBezTo>
                    <a:pt x="13639" y="10208"/>
                    <a:pt x="13757" y="10243"/>
                    <a:pt x="13862" y="10243"/>
                  </a:cubicBezTo>
                  <a:cubicBezTo>
                    <a:pt x="14107" y="10243"/>
                    <a:pt x="14276" y="10050"/>
                    <a:pt x="14276" y="9716"/>
                  </a:cubicBezTo>
                  <a:lnTo>
                    <a:pt x="14276" y="8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4314934" y="1867295"/>
              <a:ext cx="421535" cy="283021"/>
            </a:xfrm>
            <a:custGeom>
              <a:rect b="b" l="l" r="r" t="t"/>
              <a:pathLst>
                <a:path extrusionOk="0" h="9585" w="14276">
                  <a:moveTo>
                    <a:pt x="0" y="0"/>
                  </a:moveTo>
                  <a:lnTo>
                    <a:pt x="0" y="1346"/>
                  </a:lnTo>
                  <a:lnTo>
                    <a:pt x="14264" y="9585"/>
                  </a:lnTo>
                  <a:lnTo>
                    <a:pt x="14264" y="9573"/>
                  </a:lnTo>
                  <a:lnTo>
                    <a:pt x="14276" y="8240"/>
                  </a:lnTo>
                  <a:lnTo>
                    <a:pt x="0" y="0"/>
                  </a:ln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4342011" y="1804962"/>
              <a:ext cx="65403" cy="76890"/>
            </a:xfrm>
            <a:custGeom>
              <a:rect b="b" l="l" r="r" t="t"/>
              <a:pathLst>
                <a:path extrusionOk="0" h="2604" w="2215">
                  <a:moveTo>
                    <a:pt x="194" y="0"/>
                  </a:moveTo>
                  <a:cubicBezTo>
                    <a:pt x="77" y="0"/>
                    <a:pt x="0" y="95"/>
                    <a:pt x="0" y="254"/>
                  </a:cubicBezTo>
                  <a:lnTo>
                    <a:pt x="0" y="1076"/>
                  </a:lnTo>
                  <a:cubicBezTo>
                    <a:pt x="0" y="1302"/>
                    <a:pt x="155" y="1576"/>
                    <a:pt x="357" y="1683"/>
                  </a:cubicBezTo>
                  <a:lnTo>
                    <a:pt x="1858" y="2552"/>
                  </a:lnTo>
                  <a:cubicBezTo>
                    <a:pt x="1913" y="2587"/>
                    <a:pt x="1967" y="2603"/>
                    <a:pt x="2015" y="2603"/>
                  </a:cubicBezTo>
                  <a:cubicBezTo>
                    <a:pt x="2131" y="2603"/>
                    <a:pt x="2215" y="2506"/>
                    <a:pt x="2215" y="2338"/>
                  </a:cubicBezTo>
                  <a:lnTo>
                    <a:pt x="2215" y="1516"/>
                  </a:lnTo>
                  <a:cubicBezTo>
                    <a:pt x="2215" y="1302"/>
                    <a:pt x="2048" y="1016"/>
                    <a:pt x="1858" y="909"/>
                  </a:cubicBezTo>
                  <a:lnTo>
                    <a:pt x="357" y="52"/>
                  </a:lnTo>
                  <a:cubicBezTo>
                    <a:pt x="298" y="17"/>
                    <a:pt x="242" y="0"/>
                    <a:pt x="1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669294" y="1944273"/>
              <a:ext cx="24301" cy="35935"/>
            </a:xfrm>
            <a:custGeom>
              <a:rect b="b" l="l" r="r" t="t"/>
              <a:pathLst>
                <a:path extrusionOk="0" h="1217" w="823">
                  <a:moveTo>
                    <a:pt x="263" y="0"/>
                  </a:moveTo>
                  <a:cubicBezTo>
                    <a:pt x="104" y="0"/>
                    <a:pt x="1" y="122"/>
                    <a:pt x="1" y="334"/>
                  </a:cubicBezTo>
                  <a:cubicBezTo>
                    <a:pt x="1" y="632"/>
                    <a:pt x="227" y="1001"/>
                    <a:pt x="477" y="1144"/>
                  </a:cubicBezTo>
                  <a:cubicBezTo>
                    <a:pt x="554" y="1193"/>
                    <a:pt x="626" y="1217"/>
                    <a:pt x="692" y="1217"/>
                  </a:cubicBezTo>
                  <a:cubicBezTo>
                    <a:pt x="739" y="1217"/>
                    <a:pt x="783" y="1204"/>
                    <a:pt x="822" y="1180"/>
                  </a:cubicBezTo>
                  <a:cubicBezTo>
                    <a:pt x="739" y="1025"/>
                    <a:pt x="680" y="870"/>
                    <a:pt x="680" y="727"/>
                  </a:cubicBezTo>
                  <a:cubicBezTo>
                    <a:pt x="680" y="584"/>
                    <a:pt x="727" y="477"/>
                    <a:pt x="822" y="430"/>
                  </a:cubicBezTo>
                  <a:cubicBezTo>
                    <a:pt x="727" y="287"/>
                    <a:pt x="608" y="156"/>
                    <a:pt x="477" y="60"/>
                  </a:cubicBezTo>
                  <a:cubicBezTo>
                    <a:pt x="399" y="20"/>
                    <a:pt x="326" y="0"/>
                    <a:pt x="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689343" y="1955936"/>
              <a:ext cx="28140" cy="36083"/>
            </a:xfrm>
            <a:custGeom>
              <a:rect b="b" l="l" r="r" t="t"/>
              <a:pathLst>
                <a:path extrusionOk="0" h="1222" w="953">
                  <a:moveTo>
                    <a:pt x="256" y="1"/>
                  </a:moveTo>
                  <a:cubicBezTo>
                    <a:pt x="214" y="1"/>
                    <a:pt x="176" y="11"/>
                    <a:pt x="143" y="35"/>
                  </a:cubicBezTo>
                  <a:cubicBezTo>
                    <a:pt x="60" y="82"/>
                    <a:pt x="24" y="189"/>
                    <a:pt x="1" y="332"/>
                  </a:cubicBezTo>
                  <a:cubicBezTo>
                    <a:pt x="1" y="487"/>
                    <a:pt x="48" y="654"/>
                    <a:pt x="143" y="785"/>
                  </a:cubicBezTo>
                  <a:cubicBezTo>
                    <a:pt x="227" y="928"/>
                    <a:pt x="346" y="1070"/>
                    <a:pt x="477" y="1154"/>
                  </a:cubicBezTo>
                  <a:cubicBezTo>
                    <a:pt x="558" y="1200"/>
                    <a:pt x="634" y="1222"/>
                    <a:pt x="699" y="1222"/>
                  </a:cubicBezTo>
                  <a:cubicBezTo>
                    <a:pt x="853" y="1222"/>
                    <a:pt x="953" y="1101"/>
                    <a:pt x="953" y="892"/>
                  </a:cubicBezTo>
                  <a:cubicBezTo>
                    <a:pt x="953" y="594"/>
                    <a:pt x="751" y="213"/>
                    <a:pt x="477" y="70"/>
                  </a:cubicBezTo>
                  <a:cubicBezTo>
                    <a:pt x="397" y="27"/>
                    <a:pt x="321" y="1"/>
                    <a:pt x="2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6014744" y="2201340"/>
              <a:ext cx="209202" cy="335491"/>
            </a:xfrm>
            <a:custGeom>
              <a:rect b="b" l="l" r="r" t="t"/>
              <a:pathLst>
                <a:path extrusionOk="0" h="11362" w="7085">
                  <a:moveTo>
                    <a:pt x="2989" y="1"/>
                  </a:moveTo>
                  <a:cubicBezTo>
                    <a:pt x="2960" y="1"/>
                    <a:pt x="2941" y="23"/>
                    <a:pt x="2941" y="58"/>
                  </a:cubicBezTo>
                  <a:cubicBezTo>
                    <a:pt x="2941" y="106"/>
                    <a:pt x="2846" y="403"/>
                    <a:pt x="2774" y="653"/>
                  </a:cubicBezTo>
                  <a:lnTo>
                    <a:pt x="2774" y="725"/>
                  </a:lnTo>
                  <a:lnTo>
                    <a:pt x="3072" y="1653"/>
                  </a:lnTo>
                  <a:cubicBezTo>
                    <a:pt x="2786" y="1665"/>
                    <a:pt x="2596" y="1915"/>
                    <a:pt x="2596" y="2320"/>
                  </a:cubicBezTo>
                  <a:cubicBezTo>
                    <a:pt x="2596" y="2606"/>
                    <a:pt x="2679" y="2915"/>
                    <a:pt x="2846" y="3201"/>
                  </a:cubicBezTo>
                  <a:cubicBezTo>
                    <a:pt x="2619" y="3249"/>
                    <a:pt x="2429" y="3392"/>
                    <a:pt x="2262" y="3606"/>
                  </a:cubicBezTo>
                  <a:lnTo>
                    <a:pt x="1155" y="1915"/>
                  </a:lnTo>
                  <a:lnTo>
                    <a:pt x="1750" y="1534"/>
                  </a:lnTo>
                  <a:cubicBezTo>
                    <a:pt x="1810" y="1487"/>
                    <a:pt x="1810" y="1368"/>
                    <a:pt x="1750" y="1249"/>
                  </a:cubicBezTo>
                  <a:cubicBezTo>
                    <a:pt x="1715" y="1189"/>
                    <a:pt x="1667" y="1165"/>
                    <a:pt x="1631" y="1129"/>
                  </a:cubicBezTo>
                  <a:cubicBezTo>
                    <a:pt x="1603" y="1116"/>
                    <a:pt x="1575" y="1110"/>
                    <a:pt x="1552" y="1110"/>
                  </a:cubicBezTo>
                  <a:cubicBezTo>
                    <a:pt x="1536" y="1110"/>
                    <a:pt x="1522" y="1113"/>
                    <a:pt x="1512" y="1118"/>
                  </a:cubicBezTo>
                  <a:lnTo>
                    <a:pt x="774" y="1582"/>
                  </a:lnTo>
                  <a:cubicBezTo>
                    <a:pt x="750" y="1594"/>
                    <a:pt x="738" y="1641"/>
                    <a:pt x="738" y="1701"/>
                  </a:cubicBezTo>
                  <a:cubicBezTo>
                    <a:pt x="738" y="1761"/>
                    <a:pt x="762" y="1820"/>
                    <a:pt x="798" y="1880"/>
                  </a:cubicBezTo>
                  <a:lnTo>
                    <a:pt x="2107" y="3820"/>
                  </a:lnTo>
                  <a:cubicBezTo>
                    <a:pt x="1988" y="4035"/>
                    <a:pt x="1881" y="4285"/>
                    <a:pt x="1810" y="4558"/>
                  </a:cubicBezTo>
                  <a:lnTo>
                    <a:pt x="798" y="3761"/>
                  </a:lnTo>
                  <a:lnTo>
                    <a:pt x="583" y="2475"/>
                  </a:lnTo>
                  <a:cubicBezTo>
                    <a:pt x="572" y="2368"/>
                    <a:pt x="500" y="2261"/>
                    <a:pt x="417" y="2213"/>
                  </a:cubicBezTo>
                  <a:cubicBezTo>
                    <a:pt x="405" y="2213"/>
                    <a:pt x="393" y="2201"/>
                    <a:pt x="393" y="2201"/>
                  </a:cubicBezTo>
                  <a:cubicBezTo>
                    <a:pt x="381" y="2198"/>
                    <a:pt x="369" y="2196"/>
                    <a:pt x="358" y="2196"/>
                  </a:cubicBezTo>
                  <a:cubicBezTo>
                    <a:pt x="284" y="2196"/>
                    <a:pt x="241" y="2263"/>
                    <a:pt x="262" y="2356"/>
                  </a:cubicBezTo>
                  <a:lnTo>
                    <a:pt x="500" y="3785"/>
                  </a:lnTo>
                  <a:cubicBezTo>
                    <a:pt x="512" y="3868"/>
                    <a:pt x="572" y="3963"/>
                    <a:pt x="631" y="3999"/>
                  </a:cubicBezTo>
                  <a:lnTo>
                    <a:pt x="1750" y="4868"/>
                  </a:lnTo>
                  <a:cubicBezTo>
                    <a:pt x="1703" y="5094"/>
                    <a:pt x="1691" y="5344"/>
                    <a:pt x="1691" y="5594"/>
                  </a:cubicBezTo>
                  <a:lnTo>
                    <a:pt x="1691" y="5642"/>
                  </a:lnTo>
                  <a:lnTo>
                    <a:pt x="417" y="5332"/>
                  </a:lnTo>
                  <a:cubicBezTo>
                    <a:pt x="404" y="5327"/>
                    <a:pt x="392" y="5325"/>
                    <a:pt x="382" y="5325"/>
                  </a:cubicBezTo>
                  <a:cubicBezTo>
                    <a:pt x="346" y="5325"/>
                    <a:pt x="326" y="5355"/>
                    <a:pt x="298" y="5392"/>
                  </a:cubicBezTo>
                  <a:lnTo>
                    <a:pt x="0" y="6249"/>
                  </a:lnTo>
                  <a:lnTo>
                    <a:pt x="0" y="6356"/>
                  </a:lnTo>
                  <a:cubicBezTo>
                    <a:pt x="24" y="6428"/>
                    <a:pt x="48" y="6499"/>
                    <a:pt x="107" y="6547"/>
                  </a:cubicBezTo>
                  <a:cubicBezTo>
                    <a:pt x="119" y="6559"/>
                    <a:pt x="143" y="6583"/>
                    <a:pt x="167" y="6594"/>
                  </a:cubicBezTo>
                  <a:cubicBezTo>
                    <a:pt x="192" y="6611"/>
                    <a:pt x="216" y="6619"/>
                    <a:pt x="238" y="6619"/>
                  </a:cubicBezTo>
                  <a:cubicBezTo>
                    <a:pt x="277" y="6619"/>
                    <a:pt x="310" y="6593"/>
                    <a:pt x="333" y="6547"/>
                  </a:cubicBezTo>
                  <a:lnTo>
                    <a:pt x="595" y="5773"/>
                  </a:lnTo>
                  <a:lnTo>
                    <a:pt x="1703" y="6047"/>
                  </a:lnTo>
                  <a:cubicBezTo>
                    <a:pt x="1750" y="6463"/>
                    <a:pt x="1834" y="6833"/>
                    <a:pt x="1965" y="7190"/>
                  </a:cubicBezTo>
                  <a:lnTo>
                    <a:pt x="893" y="7773"/>
                  </a:lnTo>
                  <a:cubicBezTo>
                    <a:pt x="869" y="7785"/>
                    <a:pt x="834" y="7833"/>
                    <a:pt x="857" y="7892"/>
                  </a:cubicBezTo>
                  <a:cubicBezTo>
                    <a:pt x="857" y="7952"/>
                    <a:pt x="881" y="8011"/>
                    <a:pt x="917" y="8071"/>
                  </a:cubicBezTo>
                  <a:lnTo>
                    <a:pt x="1596" y="9059"/>
                  </a:lnTo>
                  <a:cubicBezTo>
                    <a:pt x="1631" y="9107"/>
                    <a:pt x="1655" y="9142"/>
                    <a:pt x="1703" y="9166"/>
                  </a:cubicBezTo>
                  <a:cubicBezTo>
                    <a:pt x="1739" y="9217"/>
                    <a:pt x="1775" y="9236"/>
                    <a:pt x="1803" y="9236"/>
                  </a:cubicBezTo>
                  <a:cubicBezTo>
                    <a:pt x="1821" y="9236"/>
                    <a:pt x="1836" y="9228"/>
                    <a:pt x="1846" y="9214"/>
                  </a:cubicBezTo>
                  <a:cubicBezTo>
                    <a:pt x="1905" y="9166"/>
                    <a:pt x="1893" y="9035"/>
                    <a:pt x="1822" y="8928"/>
                  </a:cubicBezTo>
                  <a:lnTo>
                    <a:pt x="1286" y="8154"/>
                  </a:lnTo>
                  <a:lnTo>
                    <a:pt x="2179" y="7678"/>
                  </a:lnTo>
                  <a:cubicBezTo>
                    <a:pt x="2524" y="8333"/>
                    <a:pt x="3012" y="8869"/>
                    <a:pt x="3548" y="9190"/>
                  </a:cubicBezTo>
                  <a:cubicBezTo>
                    <a:pt x="3853" y="9362"/>
                    <a:pt x="4139" y="9453"/>
                    <a:pt x="4392" y="9453"/>
                  </a:cubicBezTo>
                  <a:cubicBezTo>
                    <a:pt x="4594" y="9453"/>
                    <a:pt x="4776" y="9395"/>
                    <a:pt x="4929" y="9273"/>
                  </a:cubicBezTo>
                  <a:lnTo>
                    <a:pt x="5810" y="10774"/>
                  </a:lnTo>
                  <a:lnTo>
                    <a:pt x="5275" y="10940"/>
                  </a:lnTo>
                  <a:cubicBezTo>
                    <a:pt x="5203" y="10976"/>
                    <a:pt x="5179" y="11071"/>
                    <a:pt x="5239" y="11190"/>
                  </a:cubicBezTo>
                  <a:cubicBezTo>
                    <a:pt x="5275" y="11274"/>
                    <a:pt x="5334" y="11309"/>
                    <a:pt x="5382" y="11345"/>
                  </a:cubicBezTo>
                  <a:cubicBezTo>
                    <a:pt x="5399" y="11353"/>
                    <a:pt x="5427" y="11362"/>
                    <a:pt x="5451" y="11362"/>
                  </a:cubicBezTo>
                  <a:cubicBezTo>
                    <a:pt x="5461" y="11362"/>
                    <a:pt x="5470" y="11360"/>
                    <a:pt x="5477" y="11357"/>
                  </a:cubicBezTo>
                  <a:lnTo>
                    <a:pt x="6168" y="11155"/>
                  </a:lnTo>
                  <a:cubicBezTo>
                    <a:pt x="6215" y="11131"/>
                    <a:pt x="6227" y="11107"/>
                    <a:pt x="6227" y="11047"/>
                  </a:cubicBezTo>
                  <a:cubicBezTo>
                    <a:pt x="6227" y="10988"/>
                    <a:pt x="6215" y="10928"/>
                    <a:pt x="6179" y="10869"/>
                  </a:cubicBezTo>
                  <a:lnTo>
                    <a:pt x="5120" y="9047"/>
                  </a:lnTo>
                  <a:cubicBezTo>
                    <a:pt x="5263" y="8857"/>
                    <a:pt x="5346" y="8571"/>
                    <a:pt x="5394" y="8214"/>
                  </a:cubicBezTo>
                  <a:lnTo>
                    <a:pt x="6489" y="9226"/>
                  </a:lnTo>
                  <a:lnTo>
                    <a:pt x="6763" y="10309"/>
                  </a:lnTo>
                  <a:cubicBezTo>
                    <a:pt x="6787" y="10404"/>
                    <a:pt x="6846" y="10488"/>
                    <a:pt x="6930" y="10535"/>
                  </a:cubicBezTo>
                  <a:cubicBezTo>
                    <a:pt x="6941" y="10547"/>
                    <a:pt x="6953" y="10547"/>
                    <a:pt x="6989" y="10547"/>
                  </a:cubicBezTo>
                  <a:cubicBezTo>
                    <a:pt x="7002" y="10552"/>
                    <a:pt x="7013" y="10555"/>
                    <a:pt x="7023" y="10555"/>
                  </a:cubicBezTo>
                  <a:cubicBezTo>
                    <a:pt x="7058" y="10555"/>
                    <a:pt x="7075" y="10523"/>
                    <a:pt x="7084" y="10476"/>
                  </a:cubicBezTo>
                  <a:lnTo>
                    <a:pt x="7084" y="10369"/>
                  </a:lnTo>
                  <a:lnTo>
                    <a:pt x="6810" y="9178"/>
                  </a:lnTo>
                  <a:cubicBezTo>
                    <a:pt x="6787" y="9107"/>
                    <a:pt x="6751" y="9035"/>
                    <a:pt x="6703" y="8988"/>
                  </a:cubicBezTo>
                  <a:lnTo>
                    <a:pt x="5441" y="7845"/>
                  </a:lnTo>
                  <a:lnTo>
                    <a:pt x="5441" y="7797"/>
                  </a:lnTo>
                  <a:cubicBezTo>
                    <a:pt x="5441" y="7547"/>
                    <a:pt x="5417" y="7273"/>
                    <a:pt x="5382" y="7011"/>
                  </a:cubicBezTo>
                  <a:lnTo>
                    <a:pt x="5382" y="7011"/>
                  </a:lnTo>
                  <a:lnTo>
                    <a:pt x="6489" y="7428"/>
                  </a:lnTo>
                  <a:cubicBezTo>
                    <a:pt x="6505" y="7437"/>
                    <a:pt x="6521" y="7442"/>
                    <a:pt x="6536" y="7442"/>
                  </a:cubicBezTo>
                  <a:cubicBezTo>
                    <a:pt x="6578" y="7442"/>
                    <a:pt x="6614" y="7409"/>
                    <a:pt x="6632" y="7356"/>
                  </a:cubicBezTo>
                  <a:lnTo>
                    <a:pt x="6870" y="6190"/>
                  </a:lnTo>
                  <a:cubicBezTo>
                    <a:pt x="6882" y="6106"/>
                    <a:pt x="6822" y="5975"/>
                    <a:pt x="6727" y="5892"/>
                  </a:cubicBezTo>
                  <a:cubicBezTo>
                    <a:pt x="6715" y="5880"/>
                    <a:pt x="6703" y="5880"/>
                    <a:pt x="6703" y="5868"/>
                  </a:cubicBezTo>
                  <a:cubicBezTo>
                    <a:pt x="6677" y="5850"/>
                    <a:pt x="6648" y="5841"/>
                    <a:pt x="6623" y="5841"/>
                  </a:cubicBezTo>
                  <a:cubicBezTo>
                    <a:pt x="6580" y="5841"/>
                    <a:pt x="6544" y="5868"/>
                    <a:pt x="6537" y="5928"/>
                  </a:cubicBezTo>
                  <a:lnTo>
                    <a:pt x="6310" y="6964"/>
                  </a:lnTo>
                  <a:lnTo>
                    <a:pt x="5298" y="6583"/>
                  </a:lnTo>
                  <a:cubicBezTo>
                    <a:pt x="5227" y="6225"/>
                    <a:pt x="5144" y="5844"/>
                    <a:pt x="5025" y="5511"/>
                  </a:cubicBezTo>
                  <a:lnTo>
                    <a:pt x="6334" y="5059"/>
                  </a:lnTo>
                  <a:cubicBezTo>
                    <a:pt x="6358" y="5047"/>
                    <a:pt x="6394" y="5011"/>
                    <a:pt x="6394" y="4951"/>
                  </a:cubicBezTo>
                  <a:cubicBezTo>
                    <a:pt x="6394" y="4916"/>
                    <a:pt x="6370" y="4832"/>
                    <a:pt x="6346" y="4773"/>
                  </a:cubicBezTo>
                  <a:lnTo>
                    <a:pt x="5632" y="3487"/>
                  </a:lnTo>
                  <a:cubicBezTo>
                    <a:pt x="5596" y="3427"/>
                    <a:pt x="5560" y="3380"/>
                    <a:pt x="5513" y="3344"/>
                  </a:cubicBezTo>
                  <a:cubicBezTo>
                    <a:pt x="5485" y="3330"/>
                    <a:pt x="5457" y="3324"/>
                    <a:pt x="5434" y="3324"/>
                  </a:cubicBezTo>
                  <a:cubicBezTo>
                    <a:pt x="5417" y="3324"/>
                    <a:pt x="5403" y="3327"/>
                    <a:pt x="5394" y="3332"/>
                  </a:cubicBezTo>
                  <a:cubicBezTo>
                    <a:pt x="5322" y="3368"/>
                    <a:pt x="5322" y="3487"/>
                    <a:pt x="5382" y="3606"/>
                  </a:cubicBezTo>
                  <a:lnTo>
                    <a:pt x="5977" y="4678"/>
                  </a:lnTo>
                  <a:lnTo>
                    <a:pt x="4846" y="5059"/>
                  </a:lnTo>
                  <a:cubicBezTo>
                    <a:pt x="4679" y="4654"/>
                    <a:pt x="4489" y="4285"/>
                    <a:pt x="4263" y="3987"/>
                  </a:cubicBezTo>
                  <a:cubicBezTo>
                    <a:pt x="4429" y="3880"/>
                    <a:pt x="4513" y="3677"/>
                    <a:pt x="4513" y="3392"/>
                  </a:cubicBezTo>
                  <a:cubicBezTo>
                    <a:pt x="4513" y="2987"/>
                    <a:pt x="4322" y="2534"/>
                    <a:pt x="4036" y="2177"/>
                  </a:cubicBezTo>
                  <a:lnTo>
                    <a:pt x="4334" y="1594"/>
                  </a:lnTo>
                  <a:cubicBezTo>
                    <a:pt x="4346" y="1582"/>
                    <a:pt x="4346" y="1546"/>
                    <a:pt x="4334" y="1534"/>
                  </a:cubicBezTo>
                  <a:cubicBezTo>
                    <a:pt x="4263" y="1189"/>
                    <a:pt x="4191" y="808"/>
                    <a:pt x="4191" y="760"/>
                  </a:cubicBezTo>
                  <a:cubicBezTo>
                    <a:pt x="4191" y="701"/>
                    <a:pt x="4143" y="641"/>
                    <a:pt x="4096" y="606"/>
                  </a:cubicBezTo>
                  <a:cubicBezTo>
                    <a:pt x="4083" y="599"/>
                    <a:pt x="4071" y="596"/>
                    <a:pt x="4061" y="596"/>
                  </a:cubicBezTo>
                  <a:cubicBezTo>
                    <a:pt x="4032" y="596"/>
                    <a:pt x="4012" y="618"/>
                    <a:pt x="4012" y="653"/>
                  </a:cubicBezTo>
                  <a:cubicBezTo>
                    <a:pt x="4012" y="725"/>
                    <a:pt x="4096" y="1165"/>
                    <a:pt x="4155" y="1463"/>
                  </a:cubicBezTo>
                  <a:lnTo>
                    <a:pt x="3870" y="2022"/>
                  </a:lnTo>
                  <a:cubicBezTo>
                    <a:pt x="3774" y="1939"/>
                    <a:pt x="3667" y="1844"/>
                    <a:pt x="3560" y="1784"/>
                  </a:cubicBezTo>
                  <a:cubicBezTo>
                    <a:pt x="3453" y="1725"/>
                    <a:pt x="3358" y="1677"/>
                    <a:pt x="3250" y="1665"/>
                  </a:cubicBezTo>
                  <a:lnTo>
                    <a:pt x="2965" y="784"/>
                  </a:lnTo>
                  <a:cubicBezTo>
                    <a:pt x="3024" y="582"/>
                    <a:pt x="3120" y="237"/>
                    <a:pt x="3120" y="165"/>
                  </a:cubicBezTo>
                  <a:cubicBezTo>
                    <a:pt x="3120" y="106"/>
                    <a:pt x="3084" y="46"/>
                    <a:pt x="3024" y="10"/>
                  </a:cubicBezTo>
                  <a:cubicBezTo>
                    <a:pt x="3011" y="4"/>
                    <a:pt x="3000" y="1"/>
                    <a:pt x="2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5469105" y="1622453"/>
              <a:ext cx="346682" cy="442942"/>
            </a:xfrm>
            <a:custGeom>
              <a:rect b="b" l="l" r="r" t="t"/>
              <a:pathLst>
                <a:path extrusionOk="0" h="15001" w="11741">
                  <a:moveTo>
                    <a:pt x="5287" y="3482"/>
                  </a:moveTo>
                  <a:lnTo>
                    <a:pt x="6549" y="4221"/>
                  </a:lnTo>
                  <a:lnTo>
                    <a:pt x="6323" y="8709"/>
                  </a:lnTo>
                  <a:lnTo>
                    <a:pt x="5477" y="8221"/>
                  </a:lnTo>
                  <a:lnTo>
                    <a:pt x="5287" y="3482"/>
                  </a:lnTo>
                  <a:close/>
                  <a:moveTo>
                    <a:pt x="5558" y="9198"/>
                  </a:moveTo>
                  <a:cubicBezTo>
                    <a:pt x="5657" y="9198"/>
                    <a:pt x="5770" y="9232"/>
                    <a:pt x="5894" y="9305"/>
                  </a:cubicBezTo>
                  <a:cubicBezTo>
                    <a:pt x="6299" y="9531"/>
                    <a:pt x="6573" y="10043"/>
                    <a:pt x="6561" y="10459"/>
                  </a:cubicBezTo>
                  <a:cubicBezTo>
                    <a:pt x="6561" y="10761"/>
                    <a:pt x="6419" y="10939"/>
                    <a:pt x="6203" y="10939"/>
                  </a:cubicBezTo>
                  <a:cubicBezTo>
                    <a:pt x="6111" y="10939"/>
                    <a:pt x="6007" y="10907"/>
                    <a:pt x="5894" y="10840"/>
                  </a:cubicBezTo>
                  <a:cubicBezTo>
                    <a:pt x="5489" y="10602"/>
                    <a:pt x="5192" y="10102"/>
                    <a:pt x="5192" y="9662"/>
                  </a:cubicBezTo>
                  <a:cubicBezTo>
                    <a:pt x="5192" y="9372"/>
                    <a:pt x="5335" y="9198"/>
                    <a:pt x="5558" y="9198"/>
                  </a:cubicBezTo>
                  <a:close/>
                  <a:moveTo>
                    <a:pt x="5645" y="1"/>
                  </a:moveTo>
                  <a:cubicBezTo>
                    <a:pt x="5540" y="1"/>
                    <a:pt x="5450" y="44"/>
                    <a:pt x="5382" y="125"/>
                  </a:cubicBezTo>
                  <a:lnTo>
                    <a:pt x="96" y="7542"/>
                  </a:lnTo>
                  <a:cubicBezTo>
                    <a:pt x="1" y="7685"/>
                    <a:pt x="1" y="7935"/>
                    <a:pt x="96" y="8221"/>
                  </a:cubicBezTo>
                  <a:cubicBezTo>
                    <a:pt x="203" y="8495"/>
                    <a:pt x="393" y="8733"/>
                    <a:pt x="608" y="8864"/>
                  </a:cubicBezTo>
                  <a:lnTo>
                    <a:pt x="11097" y="14924"/>
                  </a:lnTo>
                  <a:cubicBezTo>
                    <a:pt x="11190" y="14976"/>
                    <a:pt x="11278" y="15000"/>
                    <a:pt x="11358" y="15000"/>
                  </a:cubicBezTo>
                  <a:cubicBezTo>
                    <a:pt x="11463" y="15000"/>
                    <a:pt x="11553" y="14958"/>
                    <a:pt x="11621" y="14877"/>
                  </a:cubicBezTo>
                  <a:cubicBezTo>
                    <a:pt x="11740" y="14722"/>
                    <a:pt x="11740" y="14472"/>
                    <a:pt x="11633" y="14186"/>
                  </a:cubicBezTo>
                  <a:lnTo>
                    <a:pt x="6418" y="720"/>
                  </a:lnTo>
                  <a:cubicBezTo>
                    <a:pt x="6311" y="434"/>
                    <a:pt x="6120" y="220"/>
                    <a:pt x="5906" y="77"/>
                  </a:cubicBezTo>
                  <a:cubicBezTo>
                    <a:pt x="5813" y="26"/>
                    <a:pt x="5725" y="1"/>
                    <a:pt x="5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5446605" y="1592866"/>
              <a:ext cx="391682" cy="502469"/>
            </a:xfrm>
            <a:custGeom>
              <a:rect b="b" l="l" r="r" t="t"/>
              <a:pathLst>
                <a:path extrusionOk="0" h="17017" w="13265">
                  <a:moveTo>
                    <a:pt x="6411" y="1003"/>
                  </a:moveTo>
                  <a:cubicBezTo>
                    <a:pt x="6491" y="1003"/>
                    <a:pt x="6582" y="1028"/>
                    <a:pt x="6680" y="1079"/>
                  </a:cubicBezTo>
                  <a:cubicBezTo>
                    <a:pt x="6894" y="1198"/>
                    <a:pt x="7085" y="1436"/>
                    <a:pt x="7192" y="1722"/>
                  </a:cubicBezTo>
                  <a:lnTo>
                    <a:pt x="12407" y="15188"/>
                  </a:lnTo>
                  <a:cubicBezTo>
                    <a:pt x="12502" y="15474"/>
                    <a:pt x="12502" y="15724"/>
                    <a:pt x="12395" y="15879"/>
                  </a:cubicBezTo>
                  <a:cubicBezTo>
                    <a:pt x="12334" y="15960"/>
                    <a:pt x="12246" y="16002"/>
                    <a:pt x="12141" y="16002"/>
                  </a:cubicBezTo>
                  <a:cubicBezTo>
                    <a:pt x="12060" y="16002"/>
                    <a:pt x="11969" y="15978"/>
                    <a:pt x="11871" y="15926"/>
                  </a:cubicBezTo>
                  <a:lnTo>
                    <a:pt x="1382" y="9866"/>
                  </a:lnTo>
                  <a:cubicBezTo>
                    <a:pt x="1179" y="9747"/>
                    <a:pt x="977" y="9509"/>
                    <a:pt x="882" y="9223"/>
                  </a:cubicBezTo>
                  <a:cubicBezTo>
                    <a:pt x="774" y="8937"/>
                    <a:pt x="774" y="8687"/>
                    <a:pt x="882" y="8544"/>
                  </a:cubicBezTo>
                  <a:lnTo>
                    <a:pt x="6156" y="1127"/>
                  </a:lnTo>
                  <a:cubicBezTo>
                    <a:pt x="6217" y="1046"/>
                    <a:pt x="6305" y="1003"/>
                    <a:pt x="6411" y="1003"/>
                  </a:cubicBezTo>
                  <a:close/>
                  <a:moveTo>
                    <a:pt x="6049" y="1"/>
                  </a:moveTo>
                  <a:cubicBezTo>
                    <a:pt x="5815" y="1"/>
                    <a:pt x="5615" y="96"/>
                    <a:pt x="5477" y="293"/>
                  </a:cubicBezTo>
                  <a:lnTo>
                    <a:pt x="191" y="7711"/>
                  </a:lnTo>
                  <a:cubicBezTo>
                    <a:pt x="72" y="7890"/>
                    <a:pt x="1" y="8104"/>
                    <a:pt x="1" y="8390"/>
                  </a:cubicBezTo>
                  <a:lnTo>
                    <a:pt x="1" y="8402"/>
                  </a:lnTo>
                  <a:cubicBezTo>
                    <a:pt x="1" y="8675"/>
                    <a:pt x="60" y="8973"/>
                    <a:pt x="179" y="9283"/>
                  </a:cubicBezTo>
                  <a:cubicBezTo>
                    <a:pt x="417" y="9926"/>
                    <a:pt x="858" y="10473"/>
                    <a:pt x="1358" y="10759"/>
                  </a:cubicBezTo>
                  <a:lnTo>
                    <a:pt x="6609" y="13795"/>
                  </a:lnTo>
                  <a:lnTo>
                    <a:pt x="11859" y="16831"/>
                  </a:lnTo>
                  <a:cubicBezTo>
                    <a:pt x="12083" y="16954"/>
                    <a:pt x="12295" y="17017"/>
                    <a:pt x="12484" y="17017"/>
                  </a:cubicBezTo>
                  <a:cubicBezTo>
                    <a:pt x="12716" y="17017"/>
                    <a:pt x="12912" y="16921"/>
                    <a:pt x="13050" y="16724"/>
                  </a:cubicBezTo>
                  <a:cubicBezTo>
                    <a:pt x="13169" y="16545"/>
                    <a:pt x="13252" y="16307"/>
                    <a:pt x="13252" y="16045"/>
                  </a:cubicBezTo>
                  <a:cubicBezTo>
                    <a:pt x="13264" y="15760"/>
                    <a:pt x="13205" y="15450"/>
                    <a:pt x="13062" y="15129"/>
                  </a:cubicBezTo>
                  <a:lnTo>
                    <a:pt x="7847" y="1663"/>
                  </a:lnTo>
                  <a:cubicBezTo>
                    <a:pt x="7609" y="1020"/>
                    <a:pt x="7156" y="472"/>
                    <a:pt x="6668" y="186"/>
                  </a:cubicBezTo>
                  <a:cubicBezTo>
                    <a:pt x="6449" y="64"/>
                    <a:pt x="6238" y="1"/>
                    <a:pt x="6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5624509" y="1725622"/>
              <a:ext cx="37972" cy="154015"/>
            </a:xfrm>
            <a:custGeom>
              <a:rect b="b" l="l" r="r" t="t"/>
              <a:pathLst>
                <a:path extrusionOk="0" h="5216" w="1286">
                  <a:moveTo>
                    <a:pt x="0" y="0"/>
                  </a:moveTo>
                  <a:lnTo>
                    <a:pt x="191" y="4727"/>
                  </a:lnTo>
                  <a:lnTo>
                    <a:pt x="1048" y="5215"/>
                  </a:lnTo>
                  <a:lnTo>
                    <a:pt x="1286" y="72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5622383" y="1894017"/>
              <a:ext cx="40807" cy="51466"/>
            </a:xfrm>
            <a:custGeom>
              <a:rect b="b" l="l" r="r" t="t"/>
              <a:pathLst>
                <a:path extrusionOk="0" h="1743" w="1382">
                  <a:moveTo>
                    <a:pt x="367" y="1"/>
                  </a:moveTo>
                  <a:cubicBezTo>
                    <a:pt x="144" y="1"/>
                    <a:pt x="1" y="175"/>
                    <a:pt x="1" y="465"/>
                  </a:cubicBezTo>
                  <a:cubicBezTo>
                    <a:pt x="1" y="905"/>
                    <a:pt x="286" y="1405"/>
                    <a:pt x="703" y="1643"/>
                  </a:cubicBezTo>
                  <a:cubicBezTo>
                    <a:pt x="824" y="1711"/>
                    <a:pt x="933" y="1742"/>
                    <a:pt x="1026" y="1742"/>
                  </a:cubicBezTo>
                  <a:cubicBezTo>
                    <a:pt x="1247" y="1742"/>
                    <a:pt x="1382" y="1567"/>
                    <a:pt x="1382" y="1274"/>
                  </a:cubicBezTo>
                  <a:cubicBezTo>
                    <a:pt x="1382" y="846"/>
                    <a:pt x="1108" y="334"/>
                    <a:pt x="703" y="108"/>
                  </a:cubicBezTo>
                  <a:cubicBezTo>
                    <a:pt x="579" y="35"/>
                    <a:pt x="466" y="1"/>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5295779" y="2136792"/>
              <a:ext cx="303425" cy="202618"/>
            </a:xfrm>
            <a:custGeom>
              <a:rect b="b" l="l" r="r" t="t"/>
              <a:pathLst>
                <a:path extrusionOk="0" h="6862" w="10276">
                  <a:moveTo>
                    <a:pt x="1239" y="815"/>
                  </a:moveTo>
                  <a:lnTo>
                    <a:pt x="1358" y="899"/>
                  </a:lnTo>
                  <a:lnTo>
                    <a:pt x="1358" y="1137"/>
                  </a:lnTo>
                  <a:lnTo>
                    <a:pt x="1537" y="1113"/>
                  </a:lnTo>
                  <a:lnTo>
                    <a:pt x="1596" y="1280"/>
                  </a:lnTo>
                  <a:lnTo>
                    <a:pt x="1418" y="1291"/>
                  </a:lnTo>
                  <a:lnTo>
                    <a:pt x="1596" y="1518"/>
                  </a:lnTo>
                  <a:lnTo>
                    <a:pt x="1537" y="1613"/>
                  </a:lnTo>
                  <a:lnTo>
                    <a:pt x="1358" y="1375"/>
                  </a:lnTo>
                  <a:lnTo>
                    <a:pt x="1358" y="1613"/>
                  </a:lnTo>
                  <a:lnTo>
                    <a:pt x="1239" y="1530"/>
                  </a:lnTo>
                  <a:lnTo>
                    <a:pt x="1239" y="1291"/>
                  </a:lnTo>
                  <a:lnTo>
                    <a:pt x="1060" y="1315"/>
                  </a:lnTo>
                  <a:lnTo>
                    <a:pt x="1001" y="1149"/>
                  </a:lnTo>
                  <a:lnTo>
                    <a:pt x="1180" y="1137"/>
                  </a:lnTo>
                  <a:lnTo>
                    <a:pt x="1001" y="922"/>
                  </a:lnTo>
                  <a:lnTo>
                    <a:pt x="1060" y="839"/>
                  </a:lnTo>
                  <a:lnTo>
                    <a:pt x="1239" y="1053"/>
                  </a:lnTo>
                  <a:lnTo>
                    <a:pt x="1239" y="815"/>
                  </a:lnTo>
                  <a:close/>
                  <a:moveTo>
                    <a:pt x="2084" y="1315"/>
                  </a:moveTo>
                  <a:lnTo>
                    <a:pt x="2203" y="1387"/>
                  </a:lnTo>
                  <a:lnTo>
                    <a:pt x="2203" y="1625"/>
                  </a:lnTo>
                  <a:lnTo>
                    <a:pt x="2382" y="1613"/>
                  </a:lnTo>
                  <a:lnTo>
                    <a:pt x="2442" y="1768"/>
                  </a:lnTo>
                  <a:lnTo>
                    <a:pt x="2263" y="1792"/>
                  </a:lnTo>
                  <a:lnTo>
                    <a:pt x="2442" y="2006"/>
                  </a:lnTo>
                  <a:lnTo>
                    <a:pt x="2382" y="2101"/>
                  </a:lnTo>
                  <a:lnTo>
                    <a:pt x="2203" y="1863"/>
                  </a:lnTo>
                  <a:lnTo>
                    <a:pt x="2203" y="2101"/>
                  </a:lnTo>
                  <a:lnTo>
                    <a:pt x="2084" y="2030"/>
                  </a:lnTo>
                  <a:lnTo>
                    <a:pt x="2084" y="1792"/>
                  </a:lnTo>
                  <a:lnTo>
                    <a:pt x="1906" y="1803"/>
                  </a:lnTo>
                  <a:lnTo>
                    <a:pt x="1846" y="1637"/>
                  </a:lnTo>
                  <a:lnTo>
                    <a:pt x="2025" y="1625"/>
                  </a:lnTo>
                  <a:lnTo>
                    <a:pt x="1846" y="1411"/>
                  </a:lnTo>
                  <a:lnTo>
                    <a:pt x="1906" y="1327"/>
                  </a:lnTo>
                  <a:lnTo>
                    <a:pt x="2084" y="1553"/>
                  </a:lnTo>
                  <a:lnTo>
                    <a:pt x="2084" y="1315"/>
                  </a:lnTo>
                  <a:close/>
                  <a:moveTo>
                    <a:pt x="2942" y="1803"/>
                  </a:moveTo>
                  <a:lnTo>
                    <a:pt x="3061" y="1875"/>
                  </a:lnTo>
                  <a:lnTo>
                    <a:pt x="3061" y="2113"/>
                  </a:lnTo>
                  <a:lnTo>
                    <a:pt x="3239" y="2101"/>
                  </a:lnTo>
                  <a:lnTo>
                    <a:pt x="3299" y="2256"/>
                  </a:lnTo>
                  <a:lnTo>
                    <a:pt x="3120" y="2280"/>
                  </a:lnTo>
                  <a:lnTo>
                    <a:pt x="3299" y="2506"/>
                  </a:lnTo>
                  <a:lnTo>
                    <a:pt x="3239" y="2589"/>
                  </a:lnTo>
                  <a:lnTo>
                    <a:pt x="3061" y="2351"/>
                  </a:lnTo>
                  <a:lnTo>
                    <a:pt x="3061" y="2589"/>
                  </a:lnTo>
                  <a:lnTo>
                    <a:pt x="2942" y="2518"/>
                  </a:lnTo>
                  <a:lnTo>
                    <a:pt x="2942" y="2280"/>
                  </a:lnTo>
                  <a:lnTo>
                    <a:pt x="2763" y="2292"/>
                  </a:lnTo>
                  <a:lnTo>
                    <a:pt x="2692" y="2125"/>
                  </a:lnTo>
                  <a:lnTo>
                    <a:pt x="2882" y="2113"/>
                  </a:lnTo>
                  <a:lnTo>
                    <a:pt x="2692" y="1911"/>
                  </a:lnTo>
                  <a:lnTo>
                    <a:pt x="2763" y="1815"/>
                  </a:lnTo>
                  <a:lnTo>
                    <a:pt x="2942" y="2042"/>
                  </a:lnTo>
                  <a:lnTo>
                    <a:pt x="2942" y="1803"/>
                  </a:lnTo>
                  <a:close/>
                  <a:moveTo>
                    <a:pt x="3799" y="2292"/>
                  </a:moveTo>
                  <a:lnTo>
                    <a:pt x="3918" y="2363"/>
                  </a:lnTo>
                  <a:lnTo>
                    <a:pt x="3918" y="2601"/>
                  </a:lnTo>
                  <a:lnTo>
                    <a:pt x="4097" y="2589"/>
                  </a:lnTo>
                  <a:lnTo>
                    <a:pt x="4156" y="2756"/>
                  </a:lnTo>
                  <a:lnTo>
                    <a:pt x="3977" y="2768"/>
                  </a:lnTo>
                  <a:lnTo>
                    <a:pt x="4156" y="2994"/>
                  </a:lnTo>
                  <a:lnTo>
                    <a:pt x="4097" y="3077"/>
                  </a:lnTo>
                  <a:lnTo>
                    <a:pt x="3918" y="2839"/>
                  </a:lnTo>
                  <a:lnTo>
                    <a:pt x="3918" y="3077"/>
                  </a:lnTo>
                  <a:lnTo>
                    <a:pt x="3799" y="3006"/>
                  </a:lnTo>
                  <a:lnTo>
                    <a:pt x="3799" y="2768"/>
                  </a:lnTo>
                  <a:lnTo>
                    <a:pt x="3620" y="2780"/>
                  </a:lnTo>
                  <a:lnTo>
                    <a:pt x="3561" y="2625"/>
                  </a:lnTo>
                  <a:lnTo>
                    <a:pt x="3739" y="2601"/>
                  </a:lnTo>
                  <a:lnTo>
                    <a:pt x="3561" y="2399"/>
                  </a:lnTo>
                  <a:lnTo>
                    <a:pt x="3620" y="2303"/>
                  </a:lnTo>
                  <a:lnTo>
                    <a:pt x="3799" y="2530"/>
                  </a:lnTo>
                  <a:lnTo>
                    <a:pt x="3799" y="2292"/>
                  </a:lnTo>
                  <a:close/>
                  <a:moveTo>
                    <a:pt x="4644" y="2780"/>
                  </a:moveTo>
                  <a:lnTo>
                    <a:pt x="4763" y="2851"/>
                  </a:lnTo>
                  <a:lnTo>
                    <a:pt x="4763" y="3101"/>
                  </a:lnTo>
                  <a:lnTo>
                    <a:pt x="4942" y="3077"/>
                  </a:lnTo>
                  <a:lnTo>
                    <a:pt x="5001" y="3244"/>
                  </a:lnTo>
                  <a:lnTo>
                    <a:pt x="4823" y="3256"/>
                  </a:lnTo>
                  <a:lnTo>
                    <a:pt x="5001" y="3482"/>
                  </a:lnTo>
                  <a:lnTo>
                    <a:pt x="4942" y="3577"/>
                  </a:lnTo>
                  <a:lnTo>
                    <a:pt x="4763" y="3339"/>
                  </a:lnTo>
                  <a:lnTo>
                    <a:pt x="4763" y="3577"/>
                  </a:lnTo>
                  <a:lnTo>
                    <a:pt x="4644" y="3494"/>
                  </a:lnTo>
                  <a:lnTo>
                    <a:pt x="4644" y="3256"/>
                  </a:lnTo>
                  <a:lnTo>
                    <a:pt x="4466" y="3280"/>
                  </a:lnTo>
                  <a:lnTo>
                    <a:pt x="4406" y="3113"/>
                  </a:lnTo>
                  <a:lnTo>
                    <a:pt x="4585" y="3101"/>
                  </a:lnTo>
                  <a:lnTo>
                    <a:pt x="4406" y="2887"/>
                  </a:lnTo>
                  <a:lnTo>
                    <a:pt x="4466" y="2804"/>
                  </a:lnTo>
                  <a:lnTo>
                    <a:pt x="4644" y="3018"/>
                  </a:lnTo>
                  <a:lnTo>
                    <a:pt x="4644" y="2780"/>
                  </a:lnTo>
                  <a:close/>
                  <a:moveTo>
                    <a:pt x="5501" y="3280"/>
                  </a:moveTo>
                  <a:lnTo>
                    <a:pt x="5621" y="3351"/>
                  </a:lnTo>
                  <a:lnTo>
                    <a:pt x="5621" y="3589"/>
                  </a:lnTo>
                  <a:lnTo>
                    <a:pt x="5799" y="3577"/>
                  </a:lnTo>
                  <a:lnTo>
                    <a:pt x="5859" y="3732"/>
                  </a:lnTo>
                  <a:lnTo>
                    <a:pt x="5680" y="3756"/>
                  </a:lnTo>
                  <a:lnTo>
                    <a:pt x="5859" y="3970"/>
                  </a:lnTo>
                  <a:lnTo>
                    <a:pt x="5799" y="4066"/>
                  </a:lnTo>
                  <a:lnTo>
                    <a:pt x="5621" y="3827"/>
                  </a:lnTo>
                  <a:lnTo>
                    <a:pt x="5621" y="4066"/>
                  </a:lnTo>
                  <a:lnTo>
                    <a:pt x="5501" y="3994"/>
                  </a:lnTo>
                  <a:lnTo>
                    <a:pt x="5501" y="3744"/>
                  </a:lnTo>
                  <a:lnTo>
                    <a:pt x="5323" y="3768"/>
                  </a:lnTo>
                  <a:lnTo>
                    <a:pt x="5263" y="3601"/>
                  </a:lnTo>
                  <a:lnTo>
                    <a:pt x="5442" y="3589"/>
                  </a:lnTo>
                  <a:lnTo>
                    <a:pt x="5263" y="3375"/>
                  </a:lnTo>
                  <a:lnTo>
                    <a:pt x="5323" y="3292"/>
                  </a:lnTo>
                  <a:lnTo>
                    <a:pt x="5501" y="3518"/>
                  </a:lnTo>
                  <a:lnTo>
                    <a:pt x="5501" y="3280"/>
                  </a:lnTo>
                  <a:close/>
                  <a:moveTo>
                    <a:pt x="6347" y="3768"/>
                  </a:moveTo>
                  <a:lnTo>
                    <a:pt x="6466" y="3839"/>
                  </a:lnTo>
                  <a:lnTo>
                    <a:pt x="6466" y="4077"/>
                  </a:lnTo>
                  <a:lnTo>
                    <a:pt x="6644" y="4066"/>
                  </a:lnTo>
                  <a:lnTo>
                    <a:pt x="6704" y="4232"/>
                  </a:lnTo>
                  <a:lnTo>
                    <a:pt x="6525" y="4244"/>
                  </a:lnTo>
                  <a:lnTo>
                    <a:pt x="6704" y="4470"/>
                  </a:lnTo>
                  <a:lnTo>
                    <a:pt x="6644" y="4554"/>
                  </a:lnTo>
                  <a:lnTo>
                    <a:pt x="6466" y="4316"/>
                  </a:lnTo>
                  <a:lnTo>
                    <a:pt x="6466" y="4554"/>
                  </a:lnTo>
                  <a:lnTo>
                    <a:pt x="6347" y="4482"/>
                  </a:lnTo>
                  <a:lnTo>
                    <a:pt x="6347" y="4244"/>
                  </a:lnTo>
                  <a:lnTo>
                    <a:pt x="6168" y="4256"/>
                  </a:lnTo>
                  <a:lnTo>
                    <a:pt x="6109" y="4089"/>
                  </a:lnTo>
                  <a:lnTo>
                    <a:pt x="6287" y="4077"/>
                  </a:lnTo>
                  <a:lnTo>
                    <a:pt x="6109" y="3875"/>
                  </a:lnTo>
                  <a:lnTo>
                    <a:pt x="6168" y="3780"/>
                  </a:lnTo>
                  <a:lnTo>
                    <a:pt x="6347" y="4006"/>
                  </a:lnTo>
                  <a:lnTo>
                    <a:pt x="6347" y="3768"/>
                  </a:lnTo>
                  <a:close/>
                  <a:moveTo>
                    <a:pt x="7204" y="4268"/>
                  </a:moveTo>
                  <a:lnTo>
                    <a:pt x="7323" y="4339"/>
                  </a:lnTo>
                  <a:lnTo>
                    <a:pt x="7323" y="4589"/>
                  </a:lnTo>
                  <a:lnTo>
                    <a:pt x="7502" y="4566"/>
                  </a:lnTo>
                  <a:lnTo>
                    <a:pt x="7561" y="4732"/>
                  </a:lnTo>
                  <a:lnTo>
                    <a:pt x="7383" y="4744"/>
                  </a:lnTo>
                  <a:lnTo>
                    <a:pt x="7561" y="4970"/>
                  </a:lnTo>
                  <a:lnTo>
                    <a:pt x="7502" y="5066"/>
                  </a:lnTo>
                  <a:lnTo>
                    <a:pt x="7323" y="4828"/>
                  </a:lnTo>
                  <a:lnTo>
                    <a:pt x="7323" y="5066"/>
                  </a:lnTo>
                  <a:lnTo>
                    <a:pt x="7204" y="4982"/>
                  </a:lnTo>
                  <a:lnTo>
                    <a:pt x="7204" y="4744"/>
                  </a:lnTo>
                  <a:lnTo>
                    <a:pt x="7025" y="4768"/>
                  </a:lnTo>
                  <a:lnTo>
                    <a:pt x="6966" y="4601"/>
                  </a:lnTo>
                  <a:lnTo>
                    <a:pt x="7145" y="4589"/>
                  </a:lnTo>
                  <a:lnTo>
                    <a:pt x="6966" y="4375"/>
                  </a:lnTo>
                  <a:lnTo>
                    <a:pt x="7025" y="4292"/>
                  </a:lnTo>
                  <a:lnTo>
                    <a:pt x="7204" y="4506"/>
                  </a:lnTo>
                  <a:lnTo>
                    <a:pt x="7204" y="4268"/>
                  </a:lnTo>
                  <a:close/>
                  <a:moveTo>
                    <a:pt x="8061" y="4756"/>
                  </a:moveTo>
                  <a:lnTo>
                    <a:pt x="8180" y="4839"/>
                  </a:lnTo>
                  <a:lnTo>
                    <a:pt x="8180" y="5078"/>
                  </a:lnTo>
                  <a:lnTo>
                    <a:pt x="8359" y="5054"/>
                  </a:lnTo>
                  <a:lnTo>
                    <a:pt x="8419" y="5220"/>
                  </a:lnTo>
                  <a:lnTo>
                    <a:pt x="8240" y="5232"/>
                  </a:lnTo>
                  <a:lnTo>
                    <a:pt x="8419" y="5459"/>
                  </a:lnTo>
                  <a:lnTo>
                    <a:pt x="8359" y="5554"/>
                  </a:lnTo>
                  <a:lnTo>
                    <a:pt x="8180" y="5316"/>
                  </a:lnTo>
                  <a:lnTo>
                    <a:pt x="8180" y="5554"/>
                  </a:lnTo>
                  <a:lnTo>
                    <a:pt x="8061" y="5482"/>
                  </a:lnTo>
                  <a:lnTo>
                    <a:pt x="8061" y="5232"/>
                  </a:lnTo>
                  <a:lnTo>
                    <a:pt x="7883" y="5256"/>
                  </a:lnTo>
                  <a:lnTo>
                    <a:pt x="7823" y="5090"/>
                  </a:lnTo>
                  <a:lnTo>
                    <a:pt x="8002" y="5078"/>
                  </a:lnTo>
                  <a:lnTo>
                    <a:pt x="7823" y="4863"/>
                  </a:lnTo>
                  <a:lnTo>
                    <a:pt x="7883" y="4780"/>
                  </a:lnTo>
                  <a:lnTo>
                    <a:pt x="8061" y="4994"/>
                  </a:lnTo>
                  <a:lnTo>
                    <a:pt x="8061" y="4756"/>
                  </a:lnTo>
                  <a:close/>
                  <a:moveTo>
                    <a:pt x="8907" y="5256"/>
                  </a:moveTo>
                  <a:lnTo>
                    <a:pt x="9026" y="5328"/>
                  </a:lnTo>
                  <a:lnTo>
                    <a:pt x="9026" y="5566"/>
                  </a:lnTo>
                  <a:lnTo>
                    <a:pt x="9204" y="5554"/>
                  </a:lnTo>
                  <a:lnTo>
                    <a:pt x="9264" y="5721"/>
                  </a:lnTo>
                  <a:lnTo>
                    <a:pt x="9085" y="5732"/>
                  </a:lnTo>
                  <a:lnTo>
                    <a:pt x="9264" y="5959"/>
                  </a:lnTo>
                  <a:lnTo>
                    <a:pt x="9204" y="6042"/>
                  </a:lnTo>
                  <a:lnTo>
                    <a:pt x="9026" y="5804"/>
                  </a:lnTo>
                  <a:lnTo>
                    <a:pt x="9026" y="6042"/>
                  </a:lnTo>
                  <a:lnTo>
                    <a:pt x="8907" y="5971"/>
                  </a:lnTo>
                  <a:lnTo>
                    <a:pt x="8907" y="5732"/>
                  </a:lnTo>
                  <a:lnTo>
                    <a:pt x="8728" y="5744"/>
                  </a:lnTo>
                  <a:lnTo>
                    <a:pt x="8669" y="5578"/>
                  </a:lnTo>
                  <a:lnTo>
                    <a:pt x="8847" y="5566"/>
                  </a:lnTo>
                  <a:lnTo>
                    <a:pt x="8669" y="5363"/>
                  </a:lnTo>
                  <a:lnTo>
                    <a:pt x="8728" y="5268"/>
                  </a:lnTo>
                  <a:lnTo>
                    <a:pt x="8907" y="5494"/>
                  </a:lnTo>
                  <a:lnTo>
                    <a:pt x="8907" y="5256"/>
                  </a:lnTo>
                  <a:close/>
                  <a:moveTo>
                    <a:pt x="370" y="1"/>
                  </a:moveTo>
                  <a:cubicBezTo>
                    <a:pt x="149" y="1"/>
                    <a:pt x="1" y="164"/>
                    <a:pt x="1" y="458"/>
                  </a:cubicBezTo>
                  <a:cubicBezTo>
                    <a:pt x="1" y="875"/>
                    <a:pt x="298" y="1399"/>
                    <a:pt x="656" y="1613"/>
                  </a:cubicBezTo>
                  <a:lnTo>
                    <a:pt x="9609" y="6768"/>
                  </a:lnTo>
                  <a:cubicBezTo>
                    <a:pt x="9719" y="6832"/>
                    <a:pt x="9821" y="6862"/>
                    <a:pt x="9910" y="6862"/>
                  </a:cubicBezTo>
                  <a:cubicBezTo>
                    <a:pt x="10124" y="6862"/>
                    <a:pt x="10268" y="6692"/>
                    <a:pt x="10276" y="6399"/>
                  </a:cubicBezTo>
                  <a:cubicBezTo>
                    <a:pt x="10276" y="5982"/>
                    <a:pt x="9978" y="5482"/>
                    <a:pt x="9621" y="5256"/>
                  </a:cubicBezTo>
                  <a:lnTo>
                    <a:pt x="1882" y="791"/>
                  </a:lnTo>
                  <a:lnTo>
                    <a:pt x="679" y="89"/>
                  </a:lnTo>
                  <a:cubicBezTo>
                    <a:pt x="567" y="29"/>
                    <a:pt x="462" y="1"/>
                    <a:pt x="37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5325306" y="2161566"/>
              <a:ext cx="17982" cy="22854"/>
            </a:xfrm>
            <a:custGeom>
              <a:rect b="b" l="l" r="r" t="t"/>
              <a:pathLst>
                <a:path extrusionOk="0" h="774" w="609">
                  <a:moveTo>
                    <a:pt x="60" y="0"/>
                  </a:moveTo>
                  <a:lnTo>
                    <a:pt x="1" y="83"/>
                  </a:lnTo>
                  <a:lnTo>
                    <a:pt x="180" y="310"/>
                  </a:lnTo>
                  <a:lnTo>
                    <a:pt x="1" y="310"/>
                  </a:lnTo>
                  <a:lnTo>
                    <a:pt x="60" y="476"/>
                  </a:lnTo>
                  <a:lnTo>
                    <a:pt x="239" y="452"/>
                  </a:lnTo>
                  <a:lnTo>
                    <a:pt x="239" y="691"/>
                  </a:lnTo>
                  <a:lnTo>
                    <a:pt x="358" y="774"/>
                  </a:lnTo>
                  <a:lnTo>
                    <a:pt x="358" y="536"/>
                  </a:lnTo>
                  <a:lnTo>
                    <a:pt x="537" y="750"/>
                  </a:lnTo>
                  <a:lnTo>
                    <a:pt x="608" y="667"/>
                  </a:lnTo>
                  <a:lnTo>
                    <a:pt x="418" y="441"/>
                  </a:lnTo>
                  <a:lnTo>
                    <a:pt x="608" y="441"/>
                  </a:lnTo>
                  <a:lnTo>
                    <a:pt x="549" y="274"/>
                  </a:lnTo>
                  <a:lnTo>
                    <a:pt x="358" y="298"/>
                  </a:lnTo>
                  <a:lnTo>
                    <a:pt x="358" y="60"/>
                  </a:lnTo>
                  <a:lnTo>
                    <a:pt x="239" y="0"/>
                  </a:lnTo>
                  <a:lnTo>
                    <a:pt x="239" y="214"/>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5350287" y="2175975"/>
              <a:ext cx="18307" cy="22884"/>
            </a:xfrm>
            <a:custGeom>
              <a:rect b="b" l="l" r="r" t="t"/>
              <a:pathLst>
                <a:path extrusionOk="0" h="775" w="620">
                  <a:moveTo>
                    <a:pt x="60" y="0"/>
                  </a:moveTo>
                  <a:lnTo>
                    <a:pt x="0" y="84"/>
                  </a:lnTo>
                  <a:lnTo>
                    <a:pt x="179" y="310"/>
                  </a:lnTo>
                  <a:lnTo>
                    <a:pt x="0" y="322"/>
                  </a:lnTo>
                  <a:lnTo>
                    <a:pt x="60" y="476"/>
                  </a:lnTo>
                  <a:lnTo>
                    <a:pt x="238" y="465"/>
                  </a:lnTo>
                  <a:lnTo>
                    <a:pt x="238" y="703"/>
                  </a:lnTo>
                  <a:lnTo>
                    <a:pt x="357" y="774"/>
                  </a:lnTo>
                  <a:lnTo>
                    <a:pt x="357" y="536"/>
                  </a:lnTo>
                  <a:lnTo>
                    <a:pt x="548" y="762"/>
                  </a:lnTo>
                  <a:lnTo>
                    <a:pt x="619" y="667"/>
                  </a:lnTo>
                  <a:lnTo>
                    <a:pt x="441" y="441"/>
                  </a:lnTo>
                  <a:lnTo>
                    <a:pt x="619" y="441"/>
                  </a:lnTo>
                  <a:lnTo>
                    <a:pt x="548" y="286"/>
                  </a:lnTo>
                  <a:lnTo>
                    <a:pt x="357" y="298"/>
                  </a:lnTo>
                  <a:lnTo>
                    <a:pt x="357" y="298"/>
                  </a:lnTo>
                  <a:lnTo>
                    <a:pt x="381" y="60"/>
                  </a:lnTo>
                  <a:lnTo>
                    <a:pt x="238" y="0"/>
                  </a:lnTo>
                  <a:lnTo>
                    <a:pt x="250"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5375237" y="2190385"/>
              <a:ext cx="18307" cy="22884"/>
            </a:xfrm>
            <a:custGeom>
              <a:rect b="b" l="l" r="r" t="t"/>
              <a:pathLst>
                <a:path extrusionOk="0" h="775" w="620">
                  <a:moveTo>
                    <a:pt x="84" y="0"/>
                  </a:moveTo>
                  <a:lnTo>
                    <a:pt x="1" y="96"/>
                  </a:lnTo>
                  <a:lnTo>
                    <a:pt x="203" y="310"/>
                  </a:lnTo>
                  <a:lnTo>
                    <a:pt x="1" y="334"/>
                  </a:lnTo>
                  <a:lnTo>
                    <a:pt x="72" y="477"/>
                  </a:lnTo>
                  <a:lnTo>
                    <a:pt x="263" y="465"/>
                  </a:lnTo>
                  <a:lnTo>
                    <a:pt x="263" y="703"/>
                  </a:lnTo>
                  <a:lnTo>
                    <a:pt x="382" y="774"/>
                  </a:lnTo>
                  <a:lnTo>
                    <a:pt x="382" y="536"/>
                  </a:lnTo>
                  <a:lnTo>
                    <a:pt x="560" y="762"/>
                  </a:lnTo>
                  <a:lnTo>
                    <a:pt x="620" y="667"/>
                  </a:lnTo>
                  <a:lnTo>
                    <a:pt x="441" y="465"/>
                  </a:lnTo>
                  <a:lnTo>
                    <a:pt x="620" y="453"/>
                  </a:lnTo>
                  <a:lnTo>
                    <a:pt x="560" y="286"/>
                  </a:lnTo>
                  <a:lnTo>
                    <a:pt x="382" y="298"/>
                  </a:lnTo>
                  <a:lnTo>
                    <a:pt x="382" y="72"/>
                  </a:lnTo>
                  <a:lnTo>
                    <a:pt x="263" y="0"/>
                  </a:lnTo>
                  <a:lnTo>
                    <a:pt x="263" y="238"/>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5400542" y="2204794"/>
              <a:ext cx="18307" cy="22884"/>
            </a:xfrm>
            <a:custGeom>
              <a:rect b="b" l="l" r="r" t="t"/>
              <a:pathLst>
                <a:path extrusionOk="0" h="775" w="620">
                  <a:moveTo>
                    <a:pt x="72" y="0"/>
                  </a:moveTo>
                  <a:lnTo>
                    <a:pt x="13" y="96"/>
                  </a:lnTo>
                  <a:lnTo>
                    <a:pt x="191" y="322"/>
                  </a:lnTo>
                  <a:lnTo>
                    <a:pt x="1" y="334"/>
                  </a:lnTo>
                  <a:lnTo>
                    <a:pt x="72" y="501"/>
                  </a:lnTo>
                  <a:lnTo>
                    <a:pt x="251" y="465"/>
                  </a:lnTo>
                  <a:lnTo>
                    <a:pt x="251" y="703"/>
                  </a:lnTo>
                  <a:lnTo>
                    <a:pt x="370" y="774"/>
                  </a:lnTo>
                  <a:lnTo>
                    <a:pt x="370" y="536"/>
                  </a:lnTo>
                  <a:lnTo>
                    <a:pt x="549" y="762"/>
                  </a:lnTo>
                  <a:lnTo>
                    <a:pt x="620" y="679"/>
                  </a:lnTo>
                  <a:lnTo>
                    <a:pt x="429" y="465"/>
                  </a:lnTo>
                  <a:lnTo>
                    <a:pt x="620" y="453"/>
                  </a:lnTo>
                  <a:lnTo>
                    <a:pt x="549" y="286"/>
                  </a:lnTo>
                  <a:lnTo>
                    <a:pt x="370" y="298"/>
                  </a:lnTo>
                  <a:lnTo>
                    <a:pt x="370" y="84"/>
                  </a:lnTo>
                  <a:lnTo>
                    <a:pt x="251" y="0"/>
                  </a:lnTo>
                  <a:lnTo>
                    <a:pt x="251" y="239"/>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5425877" y="2219558"/>
              <a:ext cx="18307" cy="22884"/>
            </a:xfrm>
            <a:custGeom>
              <a:rect b="b" l="l" r="r" t="t"/>
              <a:pathLst>
                <a:path extrusionOk="0" h="775" w="620">
                  <a:moveTo>
                    <a:pt x="60" y="1"/>
                  </a:moveTo>
                  <a:lnTo>
                    <a:pt x="0" y="84"/>
                  </a:lnTo>
                  <a:lnTo>
                    <a:pt x="179" y="310"/>
                  </a:lnTo>
                  <a:lnTo>
                    <a:pt x="0" y="322"/>
                  </a:lnTo>
                  <a:lnTo>
                    <a:pt x="60" y="489"/>
                  </a:lnTo>
                  <a:lnTo>
                    <a:pt x="238" y="453"/>
                  </a:lnTo>
                  <a:lnTo>
                    <a:pt x="238" y="691"/>
                  </a:lnTo>
                  <a:lnTo>
                    <a:pt x="357" y="774"/>
                  </a:lnTo>
                  <a:lnTo>
                    <a:pt x="357" y="536"/>
                  </a:lnTo>
                  <a:lnTo>
                    <a:pt x="560" y="751"/>
                  </a:lnTo>
                  <a:lnTo>
                    <a:pt x="619" y="679"/>
                  </a:lnTo>
                  <a:lnTo>
                    <a:pt x="441" y="453"/>
                  </a:lnTo>
                  <a:lnTo>
                    <a:pt x="619" y="441"/>
                  </a:lnTo>
                  <a:lnTo>
                    <a:pt x="560" y="274"/>
                  </a:lnTo>
                  <a:lnTo>
                    <a:pt x="357" y="298"/>
                  </a:lnTo>
                  <a:lnTo>
                    <a:pt x="357" y="72"/>
                  </a:lnTo>
                  <a:lnTo>
                    <a:pt x="238" y="1"/>
                  </a:lnTo>
                  <a:lnTo>
                    <a:pt x="238"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451182" y="2233967"/>
              <a:ext cx="17953" cy="22884"/>
            </a:xfrm>
            <a:custGeom>
              <a:rect b="b" l="l" r="r" t="t"/>
              <a:pathLst>
                <a:path extrusionOk="0" h="775" w="608">
                  <a:moveTo>
                    <a:pt x="60" y="1"/>
                  </a:moveTo>
                  <a:lnTo>
                    <a:pt x="0" y="84"/>
                  </a:lnTo>
                  <a:lnTo>
                    <a:pt x="179" y="310"/>
                  </a:lnTo>
                  <a:lnTo>
                    <a:pt x="0" y="322"/>
                  </a:lnTo>
                  <a:lnTo>
                    <a:pt x="60" y="489"/>
                  </a:lnTo>
                  <a:lnTo>
                    <a:pt x="250" y="477"/>
                  </a:lnTo>
                  <a:lnTo>
                    <a:pt x="250" y="703"/>
                  </a:lnTo>
                  <a:lnTo>
                    <a:pt x="369" y="775"/>
                  </a:lnTo>
                  <a:lnTo>
                    <a:pt x="369" y="536"/>
                  </a:lnTo>
                  <a:lnTo>
                    <a:pt x="548" y="775"/>
                  </a:lnTo>
                  <a:lnTo>
                    <a:pt x="608" y="679"/>
                  </a:lnTo>
                  <a:lnTo>
                    <a:pt x="429" y="465"/>
                  </a:lnTo>
                  <a:lnTo>
                    <a:pt x="608" y="441"/>
                  </a:lnTo>
                  <a:lnTo>
                    <a:pt x="548" y="286"/>
                  </a:lnTo>
                  <a:lnTo>
                    <a:pt x="369" y="310"/>
                  </a:lnTo>
                  <a:lnTo>
                    <a:pt x="369" y="72"/>
                  </a:lnTo>
                  <a:lnTo>
                    <a:pt x="250" y="1"/>
                  </a:lnTo>
                  <a:lnTo>
                    <a:pt x="250"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5476133" y="2248377"/>
              <a:ext cx="17953" cy="22884"/>
            </a:xfrm>
            <a:custGeom>
              <a:rect b="b" l="l" r="r" t="t"/>
              <a:pathLst>
                <a:path extrusionOk="0" h="775" w="608">
                  <a:moveTo>
                    <a:pt x="72" y="1"/>
                  </a:moveTo>
                  <a:lnTo>
                    <a:pt x="1" y="96"/>
                  </a:lnTo>
                  <a:lnTo>
                    <a:pt x="191" y="310"/>
                  </a:lnTo>
                  <a:lnTo>
                    <a:pt x="1" y="334"/>
                  </a:lnTo>
                  <a:lnTo>
                    <a:pt x="72" y="489"/>
                  </a:lnTo>
                  <a:lnTo>
                    <a:pt x="251" y="477"/>
                  </a:lnTo>
                  <a:lnTo>
                    <a:pt x="251" y="703"/>
                  </a:lnTo>
                  <a:lnTo>
                    <a:pt x="370" y="775"/>
                  </a:lnTo>
                  <a:lnTo>
                    <a:pt x="370" y="537"/>
                  </a:lnTo>
                  <a:lnTo>
                    <a:pt x="548" y="775"/>
                  </a:lnTo>
                  <a:lnTo>
                    <a:pt x="608" y="691"/>
                  </a:lnTo>
                  <a:lnTo>
                    <a:pt x="429" y="465"/>
                  </a:lnTo>
                  <a:lnTo>
                    <a:pt x="608" y="453"/>
                  </a:lnTo>
                  <a:lnTo>
                    <a:pt x="548" y="287"/>
                  </a:lnTo>
                  <a:lnTo>
                    <a:pt x="370" y="310"/>
                  </a:lnTo>
                  <a:lnTo>
                    <a:pt x="370" y="72"/>
                  </a:lnTo>
                  <a:lnTo>
                    <a:pt x="251" y="1"/>
                  </a:lnTo>
                  <a:lnTo>
                    <a:pt x="251"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5501438" y="2262786"/>
              <a:ext cx="18337" cy="22884"/>
            </a:xfrm>
            <a:custGeom>
              <a:rect b="b" l="l" r="r" t="t"/>
              <a:pathLst>
                <a:path extrusionOk="0" h="775" w="621">
                  <a:moveTo>
                    <a:pt x="239" y="1"/>
                  </a:moveTo>
                  <a:lnTo>
                    <a:pt x="239" y="239"/>
                  </a:lnTo>
                  <a:lnTo>
                    <a:pt x="60" y="25"/>
                  </a:lnTo>
                  <a:lnTo>
                    <a:pt x="1" y="108"/>
                  </a:lnTo>
                  <a:lnTo>
                    <a:pt x="180" y="322"/>
                  </a:lnTo>
                  <a:lnTo>
                    <a:pt x="1" y="334"/>
                  </a:lnTo>
                  <a:lnTo>
                    <a:pt x="60" y="501"/>
                  </a:lnTo>
                  <a:lnTo>
                    <a:pt x="239" y="477"/>
                  </a:lnTo>
                  <a:lnTo>
                    <a:pt x="239" y="703"/>
                  </a:lnTo>
                  <a:lnTo>
                    <a:pt x="358" y="775"/>
                  </a:lnTo>
                  <a:lnTo>
                    <a:pt x="358" y="537"/>
                  </a:lnTo>
                  <a:lnTo>
                    <a:pt x="561" y="775"/>
                  </a:lnTo>
                  <a:lnTo>
                    <a:pt x="620" y="692"/>
                  </a:lnTo>
                  <a:lnTo>
                    <a:pt x="441" y="465"/>
                  </a:lnTo>
                  <a:lnTo>
                    <a:pt x="620" y="453"/>
                  </a:lnTo>
                  <a:lnTo>
                    <a:pt x="561" y="287"/>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5526773" y="2277580"/>
              <a:ext cx="17953" cy="22529"/>
            </a:xfrm>
            <a:custGeom>
              <a:rect b="b" l="l" r="r" t="t"/>
              <a:pathLst>
                <a:path extrusionOk="0" h="763" w="608">
                  <a:moveTo>
                    <a:pt x="250" y="0"/>
                  </a:moveTo>
                  <a:lnTo>
                    <a:pt x="250" y="238"/>
                  </a:lnTo>
                  <a:lnTo>
                    <a:pt x="60" y="12"/>
                  </a:lnTo>
                  <a:lnTo>
                    <a:pt x="0" y="95"/>
                  </a:lnTo>
                  <a:lnTo>
                    <a:pt x="179" y="310"/>
                  </a:lnTo>
                  <a:lnTo>
                    <a:pt x="0" y="322"/>
                  </a:lnTo>
                  <a:lnTo>
                    <a:pt x="60" y="488"/>
                  </a:lnTo>
                  <a:lnTo>
                    <a:pt x="250" y="464"/>
                  </a:lnTo>
                  <a:lnTo>
                    <a:pt x="250" y="464"/>
                  </a:lnTo>
                  <a:lnTo>
                    <a:pt x="226" y="691"/>
                  </a:lnTo>
                  <a:lnTo>
                    <a:pt x="369" y="762"/>
                  </a:lnTo>
                  <a:lnTo>
                    <a:pt x="357" y="536"/>
                  </a:lnTo>
                  <a:lnTo>
                    <a:pt x="548" y="762"/>
                  </a:lnTo>
                  <a:lnTo>
                    <a:pt x="607" y="679"/>
                  </a:lnTo>
                  <a:lnTo>
                    <a:pt x="429" y="452"/>
                  </a:lnTo>
                  <a:lnTo>
                    <a:pt x="607" y="441"/>
                  </a:lnTo>
                  <a:lnTo>
                    <a:pt x="548" y="274"/>
                  </a:lnTo>
                  <a:lnTo>
                    <a:pt x="369" y="310"/>
                  </a:lnTo>
                  <a:lnTo>
                    <a:pt x="369" y="71"/>
                  </a:lnTo>
                  <a:lnTo>
                    <a:pt x="2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5551723" y="2291989"/>
              <a:ext cx="17953" cy="22884"/>
            </a:xfrm>
            <a:custGeom>
              <a:rect b="b" l="l" r="r" t="t"/>
              <a:pathLst>
                <a:path extrusionOk="0" h="775" w="608">
                  <a:moveTo>
                    <a:pt x="251" y="0"/>
                  </a:moveTo>
                  <a:lnTo>
                    <a:pt x="251" y="238"/>
                  </a:lnTo>
                  <a:lnTo>
                    <a:pt x="72" y="12"/>
                  </a:lnTo>
                  <a:lnTo>
                    <a:pt x="1" y="107"/>
                  </a:lnTo>
                  <a:lnTo>
                    <a:pt x="191" y="322"/>
                  </a:lnTo>
                  <a:lnTo>
                    <a:pt x="1" y="322"/>
                  </a:lnTo>
                  <a:lnTo>
                    <a:pt x="72" y="488"/>
                  </a:lnTo>
                  <a:lnTo>
                    <a:pt x="251" y="476"/>
                  </a:lnTo>
                  <a:lnTo>
                    <a:pt x="251" y="715"/>
                  </a:lnTo>
                  <a:lnTo>
                    <a:pt x="370" y="774"/>
                  </a:lnTo>
                  <a:lnTo>
                    <a:pt x="370" y="536"/>
                  </a:lnTo>
                  <a:lnTo>
                    <a:pt x="548" y="774"/>
                  </a:lnTo>
                  <a:lnTo>
                    <a:pt x="608" y="679"/>
                  </a:lnTo>
                  <a:lnTo>
                    <a:pt x="429" y="465"/>
                  </a:lnTo>
                  <a:lnTo>
                    <a:pt x="608" y="441"/>
                  </a:lnTo>
                  <a:lnTo>
                    <a:pt x="548" y="298"/>
                  </a:lnTo>
                  <a:lnTo>
                    <a:pt x="370" y="310"/>
                  </a:lnTo>
                  <a:lnTo>
                    <a:pt x="370" y="72"/>
                  </a:lnTo>
                  <a:lnTo>
                    <a:pt x="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5295425" y="2213269"/>
              <a:ext cx="303425" cy="202588"/>
            </a:xfrm>
            <a:custGeom>
              <a:rect b="b" l="l" r="r" t="t"/>
              <a:pathLst>
                <a:path extrusionOk="0" h="6861" w="10276">
                  <a:moveTo>
                    <a:pt x="1251" y="785"/>
                  </a:moveTo>
                  <a:lnTo>
                    <a:pt x="1370" y="856"/>
                  </a:lnTo>
                  <a:lnTo>
                    <a:pt x="1370" y="1106"/>
                  </a:lnTo>
                  <a:lnTo>
                    <a:pt x="1549" y="1083"/>
                  </a:lnTo>
                  <a:lnTo>
                    <a:pt x="1608" y="1249"/>
                  </a:lnTo>
                  <a:lnTo>
                    <a:pt x="1430" y="1261"/>
                  </a:lnTo>
                  <a:lnTo>
                    <a:pt x="1608" y="1499"/>
                  </a:lnTo>
                  <a:lnTo>
                    <a:pt x="1549" y="1595"/>
                  </a:lnTo>
                  <a:lnTo>
                    <a:pt x="1370" y="1357"/>
                  </a:lnTo>
                  <a:lnTo>
                    <a:pt x="1370" y="1595"/>
                  </a:lnTo>
                  <a:lnTo>
                    <a:pt x="1251" y="1523"/>
                  </a:lnTo>
                  <a:lnTo>
                    <a:pt x="1251" y="1285"/>
                  </a:lnTo>
                  <a:lnTo>
                    <a:pt x="1072" y="1297"/>
                  </a:lnTo>
                  <a:lnTo>
                    <a:pt x="1013" y="1130"/>
                  </a:lnTo>
                  <a:lnTo>
                    <a:pt x="1192" y="1118"/>
                  </a:lnTo>
                  <a:lnTo>
                    <a:pt x="1013" y="892"/>
                  </a:lnTo>
                  <a:lnTo>
                    <a:pt x="1072" y="809"/>
                  </a:lnTo>
                  <a:lnTo>
                    <a:pt x="1251" y="1023"/>
                  </a:lnTo>
                  <a:lnTo>
                    <a:pt x="1251" y="785"/>
                  </a:lnTo>
                  <a:close/>
                  <a:moveTo>
                    <a:pt x="2096" y="1273"/>
                  </a:moveTo>
                  <a:lnTo>
                    <a:pt x="2215" y="1357"/>
                  </a:lnTo>
                  <a:lnTo>
                    <a:pt x="2215" y="1595"/>
                  </a:lnTo>
                  <a:lnTo>
                    <a:pt x="2394" y="1571"/>
                  </a:lnTo>
                  <a:lnTo>
                    <a:pt x="2454" y="1738"/>
                  </a:lnTo>
                  <a:lnTo>
                    <a:pt x="2275" y="1749"/>
                  </a:lnTo>
                  <a:lnTo>
                    <a:pt x="2454" y="1999"/>
                  </a:lnTo>
                  <a:lnTo>
                    <a:pt x="2394" y="2083"/>
                  </a:lnTo>
                  <a:lnTo>
                    <a:pt x="2215" y="1845"/>
                  </a:lnTo>
                  <a:lnTo>
                    <a:pt x="2215" y="2083"/>
                  </a:lnTo>
                  <a:lnTo>
                    <a:pt x="2096" y="2011"/>
                  </a:lnTo>
                  <a:lnTo>
                    <a:pt x="2096" y="1773"/>
                  </a:lnTo>
                  <a:lnTo>
                    <a:pt x="1918" y="1785"/>
                  </a:lnTo>
                  <a:lnTo>
                    <a:pt x="1858" y="1618"/>
                  </a:lnTo>
                  <a:lnTo>
                    <a:pt x="2037" y="1607"/>
                  </a:lnTo>
                  <a:lnTo>
                    <a:pt x="1858" y="1380"/>
                  </a:lnTo>
                  <a:lnTo>
                    <a:pt x="1918" y="1297"/>
                  </a:lnTo>
                  <a:lnTo>
                    <a:pt x="2096" y="1511"/>
                  </a:lnTo>
                  <a:lnTo>
                    <a:pt x="2096" y="1273"/>
                  </a:lnTo>
                  <a:close/>
                  <a:moveTo>
                    <a:pt x="2966" y="1773"/>
                  </a:moveTo>
                  <a:lnTo>
                    <a:pt x="3085" y="1845"/>
                  </a:lnTo>
                  <a:lnTo>
                    <a:pt x="3085" y="2083"/>
                  </a:lnTo>
                  <a:lnTo>
                    <a:pt x="3263" y="2071"/>
                  </a:lnTo>
                  <a:lnTo>
                    <a:pt x="3323" y="2238"/>
                  </a:lnTo>
                  <a:lnTo>
                    <a:pt x="3144" y="2249"/>
                  </a:lnTo>
                  <a:lnTo>
                    <a:pt x="3323" y="2488"/>
                  </a:lnTo>
                  <a:lnTo>
                    <a:pt x="3263" y="2571"/>
                  </a:lnTo>
                  <a:lnTo>
                    <a:pt x="3085" y="2333"/>
                  </a:lnTo>
                  <a:lnTo>
                    <a:pt x="3085" y="2571"/>
                  </a:lnTo>
                  <a:lnTo>
                    <a:pt x="2966" y="2500"/>
                  </a:lnTo>
                  <a:lnTo>
                    <a:pt x="2966" y="2261"/>
                  </a:lnTo>
                  <a:lnTo>
                    <a:pt x="2787" y="2273"/>
                  </a:lnTo>
                  <a:lnTo>
                    <a:pt x="2727" y="2119"/>
                  </a:lnTo>
                  <a:lnTo>
                    <a:pt x="2906" y="2095"/>
                  </a:lnTo>
                  <a:lnTo>
                    <a:pt x="2727" y="1880"/>
                  </a:lnTo>
                  <a:lnTo>
                    <a:pt x="2787" y="1785"/>
                  </a:lnTo>
                  <a:lnTo>
                    <a:pt x="2966" y="2011"/>
                  </a:lnTo>
                  <a:lnTo>
                    <a:pt x="2966" y="1773"/>
                  </a:lnTo>
                  <a:close/>
                  <a:moveTo>
                    <a:pt x="3811" y="2261"/>
                  </a:moveTo>
                  <a:lnTo>
                    <a:pt x="3930" y="2333"/>
                  </a:lnTo>
                  <a:lnTo>
                    <a:pt x="3930" y="2571"/>
                  </a:lnTo>
                  <a:lnTo>
                    <a:pt x="4109" y="2559"/>
                  </a:lnTo>
                  <a:lnTo>
                    <a:pt x="4168" y="2726"/>
                  </a:lnTo>
                  <a:lnTo>
                    <a:pt x="3989" y="2738"/>
                  </a:lnTo>
                  <a:lnTo>
                    <a:pt x="4168" y="2976"/>
                  </a:lnTo>
                  <a:lnTo>
                    <a:pt x="4109" y="3071"/>
                  </a:lnTo>
                  <a:lnTo>
                    <a:pt x="3930" y="2833"/>
                  </a:lnTo>
                  <a:lnTo>
                    <a:pt x="3930" y="3071"/>
                  </a:lnTo>
                  <a:lnTo>
                    <a:pt x="3811" y="2988"/>
                  </a:lnTo>
                  <a:lnTo>
                    <a:pt x="3811" y="2750"/>
                  </a:lnTo>
                  <a:lnTo>
                    <a:pt x="3632" y="2773"/>
                  </a:lnTo>
                  <a:lnTo>
                    <a:pt x="3573" y="2607"/>
                  </a:lnTo>
                  <a:lnTo>
                    <a:pt x="3751" y="2595"/>
                  </a:lnTo>
                  <a:lnTo>
                    <a:pt x="3573" y="2369"/>
                  </a:lnTo>
                  <a:lnTo>
                    <a:pt x="3632" y="2273"/>
                  </a:lnTo>
                  <a:lnTo>
                    <a:pt x="3811" y="2500"/>
                  </a:lnTo>
                  <a:lnTo>
                    <a:pt x="3811" y="2261"/>
                  </a:lnTo>
                  <a:close/>
                  <a:moveTo>
                    <a:pt x="4656" y="2761"/>
                  </a:moveTo>
                  <a:lnTo>
                    <a:pt x="4775" y="2845"/>
                  </a:lnTo>
                  <a:lnTo>
                    <a:pt x="4775" y="3083"/>
                  </a:lnTo>
                  <a:lnTo>
                    <a:pt x="4954" y="3059"/>
                  </a:lnTo>
                  <a:lnTo>
                    <a:pt x="5013" y="3226"/>
                  </a:lnTo>
                  <a:lnTo>
                    <a:pt x="4835" y="3238"/>
                  </a:lnTo>
                  <a:lnTo>
                    <a:pt x="5013" y="3488"/>
                  </a:lnTo>
                  <a:lnTo>
                    <a:pt x="4954" y="3571"/>
                  </a:lnTo>
                  <a:lnTo>
                    <a:pt x="4775" y="3333"/>
                  </a:lnTo>
                  <a:lnTo>
                    <a:pt x="4775" y="3571"/>
                  </a:lnTo>
                  <a:lnTo>
                    <a:pt x="4656" y="3500"/>
                  </a:lnTo>
                  <a:lnTo>
                    <a:pt x="4656" y="3262"/>
                  </a:lnTo>
                  <a:lnTo>
                    <a:pt x="4478" y="3273"/>
                  </a:lnTo>
                  <a:lnTo>
                    <a:pt x="4418" y="3107"/>
                  </a:lnTo>
                  <a:lnTo>
                    <a:pt x="4597" y="3095"/>
                  </a:lnTo>
                  <a:lnTo>
                    <a:pt x="4418" y="2869"/>
                  </a:lnTo>
                  <a:lnTo>
                    <a:pt x="4478" y="2785"/>
                  </a:lnTo>
                  <a:lnTo>
                    <a:pt x="4656" y="3000"/>
                  </a:lnTo>
                  <a:lnTo>
                    <a:pt x="4656" y="2761"/>
                  </a:lnTo>
                  <a:close/>
                  <a:moveTo>
                    <a:pt x="5525" y="3262"/>
                  </a:moveTo>
                  <a:lnTo>
                    <a:pt x="5644" y="3333"/>
                  </a:lnTo>
                  <a:lnTo>
                    <a:pt x="5644" y="3571"/>
                  </a:lnTo>
                  <a:lnTo>
                    <a:pt x="5823" y="3559"/>
                  </a:lnTo>
                  <a:lnTo>
                    <a:pt x="5883" y="3726"/>
                  </a:lnTo>
                  <a:lnTo>
                    <a:pt x="5704" y="3738"/>
                  </a:lnTo>
                  <a:lnTo>
                    <a:pt x="5883" y="3976"/>
                  </a:lnTo>
                  <a:lnTo>
                    <a:pt x="5823" y="4059"/>
                  </a:lnTo>
                  <a:lnTo>
                    <a:pt x="5644" y="3821"/>
                  </a:lnTo>
                  <a:lnTo>
                    <a:pt x="5644" y="4059"/>
                  </a:lnTo>
                  <a:lnTo>
                    <a:pt x="5525" y="3988"/>
                  </a:lnTo>
                  <a:lnTo>
                    <a:pt x="5525" y="3750"/>
                  </a:lnTo>
                  <a:lnTo>
                    <a:pt x="5347" y="3762"/>
                  </a:lnTo>
                  <a:lnTo>
                    <a:pt x="5287" y="3607"/>
                  </a:lnTo>
                  <a:lnTo>
                    <a:pt x="5466" y="3583"/>
                  </a:lnTo>
                  <a:lnTo>
                    <a:pt x="5287" y="3369"/>
                  </a:lnTo>
                  <a:lnTo>
                    <a:pt x="5347" y="3273"/>
                  </a:lnTo>
                  <a:lnTo>
                    <a:pt x="5525" y="3500"/>
                  </a:lnTo>
                  <a:lnTo>
                    <a:pt x="5525" y="3262"/>
                  </a:lnTo>
                  <a:close/>
                  <a:moveTo>
                    <a:pt x="6371" y="3750"/>
                  </a:moveTo>
                  <a:lnTo>
                    <a:pt x="6490" y="3821"/>
                  </a:lnTo>
                  <a:lnTo>
                    <a:pt x="6490" y="4059"/>
                  </a:lnTo>
                  <a:lnTo>
                    <a:pt x="6668" y="4047"/>
                  </a:lnTo>
                  <a:lnTo>
                    <a:pt x="6728" y="4214"/>
                  </a:lnTo>
                  <a:lnTo>
                    <a:pt x="6549" y="4226"/>
                  </a:lnTo>
                  <a:lnTo>
                    <a:pt x="6728" y="4464"/>
                  </a:lnTo>
                  <a:lnTo>
                    <a:pt x="6668" y="4559"/>
                  </a:lnTo>
                  <a:lnTo>
                    <a:pt x="6490" y="4321"/>
                  </a:lnTo>
                  <a:lnTo>
                    <a:pt x="6490" y="4559"/>
                  </a:lnTo>
                  <a:lnTo>
                    <a:pt x="6371" y="4476"/>
                  </a:lnTo>
                  <a:lnTo>
                    <a:pt x="6371" y="4238"/>
                  </a:lnTo>
                  <a:lnTo>
                    <a:pt x="6192" y="4262"/>
                  </a:lnTo>
                  <a:lnTo>
                    <a:pt x="6133" y="4095"/>
                  </a:lnTo>
                  <a:lnTo>
                    <a:pt x="6311" y="4083"/>
                  </a:lnTo>
                  <a:lnTo>
                    <a:pt x="6133" y="3857"/>
                  </a:lnTo>
                  <a:lnTo>
                    <a:pt x="6192" y="3762"/>
                  </a:lnTo>
                  <a:lnTo>
                    <a:pt x="6371" y="3988"/>
                  </a:lnTo>
                  <a:lnTo>
                    <a:pt x="6371" y="3750"/>
                  </a:lnTo>
                  <a:close/>
                  <a:moveTo>
                    <a:pt x="7216" y="4238"/>
                  </a:moveTo>
                  <a:lnTo>
                    <a:pt x="7335" y="4309"/>
                  </a:lnTo>
                  <a:lnTo>
                    <a:pt x="7335" y="4547"/>
                  </a:lnTo>
                  <a:lnTo>
                    <a:pt x="7514" y="4535"/>
                  </a:lnTo>
                  <a:lnTo>
                    <a:pt x="7573" y="4702"/>
                  </a:lnTo>
                  <a:lnTo>
                    <a:pt x="7395" y="4714"/>
                  </a:lnTo>
                  <a:lnTo>
                    <a:pt x="7573" y="4952"/>
                  </a:lnTo>
                  <a:lnTo>
                    <a:pt x="7514" y="5047"/>
                  </a:lnTo>
                  <a:lnTo>
                    <a:pt x="7335" y="4809"/>
                  </a:lnTo>
                  <a:lnTo>
                    <a:pt x="7335" y="5047"/>
                  </a:lnTo>
                  <a:lnTo>
                    <a:pt x="7216" y="4976"/>
                  </a:lnTo>
                  <a:lnTo>
                    <a:pt x="7216" y="4726"/>
                  </a:lnTo>
                  <a:lnTo>
                    <a:pt x="7037" y="4750"/>
                  </a:lnTo>
                  <a:lnTo>
                    <a:pt x="6978" y="4583"/>
                  </a:lnTo>
                  <a:lnTo>
                    <a:pt x="7157" y="4571"/>
                  </a:lnTo>
                  <a:lnTo>
                    <a:pt x="6978" y="4345"/>
                  </a:lnTo>
                  <a:lnTo>
                    <a:pt x="7037" y="4250"/>
                  </a:lnTo>
                  <a:lnTo>
                    <a:pt x="7216" y="4476"/>
                  </a:lnTo>
                  <a:lnTo>
                    <a:pt x="7216" y="4238"/>
                  </a:lnTo>
                  <a:close/>
                  <a:moveTo>
                    <a:pt x="8085" y="4726"/>
                  </a:moveTo>
                  <a:lnTo>
                    <a:pt x="8204" y="4809"/>
                  </a:lnTo>
                  <a:lnTo>
                    <a:pt x="8204" y="5047"/>
                  </a:lnTo>
                  <a:lnTo>
                    <a:pt x="8383" y="5024"/>
                  </a:lnTo>
                  <a:lnTo>
                    <a:pt x="8442" y="5190"/>
                  </a:lnTo>
                  <a:lnTo>
                    <a:pt x="8264" y="5214"/>
                  </a:lnTo>
                  <a:lnTo>
                    <a:pt x="8442" y="5452"/>
                  </a:lnTo>
                  <a:lnTo>
                    <a:pt x="8383" y="5536"/>
                  </a:lnTo>
                  <a:lnTo>
                    <a:pt x="8204" y="5297"/>
                  </a:lnTo>
                  <a:lnTo>
                    <a:pt x="8204" y="5536"/>
                  </a:lnTo>
                  <a:lnTo>
                    <a:pt x="8085" y="5464"/>
                  </a:lnTo>
                  <a:lnTo>
                    <a:pt x="8085" y="5226"/>
                  </a:lnTo>
                  <a:lnTo>
                    <a:pt x="7907" y="5238"/>
                  </a:lnTo>
                  <a:lnTo>
                    <a:pt x="7847" y="5071"/>
                  </a:lnTo>
                  <a:lnTo>
                    <a:pt x="8026" y="5059"/>
                  </a:lnTo>
                  <a:lnTo>
                    <a:pt x="7847" y="4833"/>
                  </a:lnTo>
                  <a:lnTo>
                    <a:pt x="7907" y="4750"/>
                  </a:lnTo>
                  <a:lnTo>
                    <a:pt x="8085" y="4976"/>
                  </a:lnTo>
                  <a:lnTo>
                    <a:pt x="8085" y="4726"/>
                  </a:lnTo>
                  <a:close/>
                  <a:moveTo>
                    <a:pt x="8931" y="5226"/>
                  </a:moveTo>
                  <a:lnTo>
                    <a:pt x="9050" y="5297"/>
                  </a:lnTo>
                  <a:lnTo>
                    <a:pt x="9050" y="5536"/>
                  </a:lnTo>
                  <a:lnTo>
                    <a:pt x="9228" y="5524"/>
                  </a:lnTo>
                  <a:lnTo>
                    <a:pt x="9288" y="5678"/>
                  </a:lnTo>
                  <a:lnTo>
                    <a:pt x="9109" y="5702"/>
                  </a:lnTo>
                  <a:lnTo>
                    <a:pt x="9288" y="5940"/>
                  </a:lnTo>
                  <a:lnTo>
                    <a:pt x="9228" y="6024"/>
                  </a:lnTo>
                  <a:lnTo>
                    <a:pt x="9050" y="5786"/>
                  </a:lnTo>
                  <a:lnTo>
                    <a:pt x="9050" y="6024"/>
                  </a:lnTo>
                  <a:lnTo>
                    <a:pt x="8931" y="5952"/>
                  </a:lnTo>
                  <a:lnTo>
                    <a:pt x="8931" y="5714"/>
                  </a:lnTo>
                  <a:lnTo>
                    <a:pt x="8752" y="5726"/>
                  </a:lnTo>
                  <a:lnTo>
                    <a:pt x="8692" y="5571"/>
                  </a:lnTo>
                  <a:lnTo>
                    <a:pt x="8871" y="5548"/>
                  </a:lnTo>
                  <a:lnTo>
                    <a:pt x="8692" y="5321"/>
                  </a:lnTo>
                  <a:lnTo>
                    <a:pt x="8752" y="5238"/>
                  </a:lnTo>
                  <a:lnTo>
                    <a:pt x="8931" y="5464"/>
                  </a:lnTo>
                  <a:lnTo>
                    <a:pt x="8931" y="5226"/>
                  </a:lnTo>
                  <a:close/>
                  <a:moveTo>
                    <a:pt x="366" y="1"/>
                  </a:moveTo>
                  <a:cubicBezTo>
                    <a:pt x="153" y="1"/>
                    <a:pt x="9" y="170"/>
                    <a:pt x="1" y="464"/>
                  </a:cubicBezTo>
                  <a:cubicBezTo>
                    <a:pt x="1" y="880"/>
                    <a:pt x="299" y="1404"/>
                    <a:pt x="656" y="1607"/>
                  </a:cubicBezTo>
                  <a:lnTo>
                    <a:pt x="4406" y="3762"/>
                  </a:lnTo>
                  <a:lnTo>
                    <a:pt x="9597" y="6774"/>
                  </a:lnTo>
                  <a:cubicBezTo>
                    <a:pt x="9707" y="6832"/>
                    <a:pt x="9811" y="6860"/>
                    <a:pt x="9902" y="6860"/>
                  </a:cubicBezTo>
                  <a:cubicBezTo>
                    <a:pt x="10126" y="6860"/>
                    <a:pt x="10276" y="6693"/>
                    <a:pt x="10276" y="6405"/>
                  </a:cubicBezTo>
                  <a:cubicBezTo>
                    <a:pt x="10276" y="5988"/>
                    <a:pt x="9978" y="5476"/>
                    <a:pt x="9621" y="5250"/>
                  </a:cubicBezTo>
                  <a:lnTo>
                    <a:pt x="668" y="94"/>
                  </a:lnTo>
                  <a:cubicBezTo>
                    <a:pt x="558" y="31"/>
                    <a:pt x="456" y="1"/>
                    <a:pt x="366"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324982" y="2237835"/>
              <a:ext cx="17953" cy="22884"/>
            </a:xfrm>
            <a:custGeom>
              <a:rect b="b" l="l" r="r" t="t"/>
              <a:pathLst>
                <a:path extrusionOk="0" h="775" w="608">
                  <a:moveTo>
                    <a:pt x="60" y="1"/>
                  </a:moveTo>
                  <a:lnTo>
                    <a:pt x="0" y="96"/>
                  </a:lnTo>
                  <a:lnTo>
                    <a:pt x="179" y="310"/>
                  </a:lnTo>
                  <a:lnTo>
                    <a:pt x="0" y="334"/>
                  </a:lnTo>
                  <a:lnTo>
                    <a:pt x="60" y="477"/>
                  </a:lnTo>
                  <a:lnTo>
                    <a:pt x="250" y="465"/>
                  </a:lnTo>
                  <a:lnTo>
                    <a:pt x="250" y="703"/>
                  </a:lnTo>
                  <a:lnTo>
                    <a:pt x="369" y="775"/>
                  </a:lnTo>
                  <a:lnTo>
                    <a:pt x="369" y="536"/>
                  </a:lnTo>
                  <a:lnTo>
                    <a:pt x="548" y="763"/>
                  </a:lnTo>
                  <a:lnTo>
                    <a:pt x="607" y="667"/>
                  </a:lnTo>
                  <a:lnTo>
                    <a:pt x="429" y="453"/>
                  </a:lnTo>
                  <a:lnTo>
                    <a:pt x="607" y="453"/>
                  </a:lnTo>
                  <a:lnTo>
                    <a:pt x="548" y="286"/>
                  </a:lnTo>
                  <a:lnTo>
                    <a:pt x="369" y="298"/>
                  </a:lnTo>
                  <a:lnTo>
                    <a:pt x="369" y="60"/>
                  </a:lnTo>
                  <a:lnTo>
                    <a:pt x="250" y="1"/>
                  </a:lnTo>
                  <a:lnTo>
                    <a:pt x="250" y="227"/>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5349932" y="2252245"/>
              <a:ext cx="18661" cy="22884"/>
            </a:xfrm>
            <a:custGeom>
              <a:rect b="b" l="l" r="r" t="t"/>
              <a:pathLst>
                <a:path extrusionOk="0" h="775" w="632">
                  <a:moveTo>
                    <a:pt x="72" y="1"/>
                  </a:moveTo>
                  <a:lnTo>
                    <a:pt x="0" y="96"/>
                  </a:lnTo>
                  <a:lnTo>
                    <a:pt x="191" y="322"/>
                  </a:lnTo>
                  <a:lnTo>
                    <a:pt x="0" y="334"/>
                  </a:lnTo>
                  <a:lnTo>
                    <a:pt x="72" y="477"/>
                  </a:lnTo>
                  <a:lnTo>
                    <a:pt x="250" y="465"/>
                  </a:lnTo>
                  <a:lnTo>
                    <a:pt x="250" y="703"/>
                  </a:lnTo>
                  <a:lnTo>
                    <a:pt x="369" y="775"/>
                  </a:lnTo>
                  <a:lnTo>
                    <a:pt x="369" y="537"/>
                  </a:lnTo>
                  <a:lnTo>
                    <a:pt x="548" y="763"/>
                  </a:lnTo>
                  <a:lnTo>
                    <a:pt x="608" y="679"/>
                  </a:lnTo>
                  <a:lnTo>
                    <a:pt x="429" y="465"/>
                  </a:lnTo>
                  <a:lnTo>
                    <a:pt x="631" y="453"/>
                  </a:lnTo>
                  <a:lnTo>
                    <a:pt x="548" y="287"/>
                  </a:lnTo>
                  <a:lnTo>
                    <a:pt x="369" y="298"/>
                  </a:lnTo>
                  <a:lnTo>
                    <a:pt x="369" y="60"/>
                  </a:lnTo>
                  <a:lnTo>
                    <a:pt x="250" y="1"/>
                  </a:lnTo>
                  <a:lnTo>
                    <a:pt x="250"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5375237" y="2267009"/>
              <a:ext cx="18307" cy="22884"/>
            </a:xfrm>
            <a:custGeom>
              <a:rect b="b" l="l" r="r" t="t"/>
              <a:pathLst>
                <a:path extrusionOk="0" h="775" w="620">
                  <a:moveTo>
                    <a:pt x="72" y="1"/>
                  </a:moveTo>
                  <a:lnTo>
                    <a:pt x="1" y="84"/>
                  </a:lnTo>
                  <a:lnTo>
                    <a:pt x="191" y="310"/>
                  </a:lnTo>
                  <a:lnTo>
                    <a:pt x="1" y="322"/>
                  </a:lnTo>
                  <a:lnTo>
                    <a:pt x="72" y="489"/>
                  </a:lnTo>
                  <a:lnTo>
                    <a:pt x="251" y="453"/>
                  </a:lnTo>
                  <a:lnTo>
                    <a:pt x="251" y="691"/>
                  </a:lnTo>
                  <a:lnTo>
                    <a:pt x="370" y="775"/>
                  </a:lnTo>
                  <a:lnTo>
                    <a:pt x="370" y="525"/>
                  </a:lnTo>
                  <a:lnTo>
                    <a:pt x="560" y="751"/>
                  </a:lnTo>
                  <a:lnTo>
                    <a:pt x="620" y="668"/>
                  </a:lnTo>
                  <a:lnTo>
                    <a:pt x="441" y="453"/>
                  </a:lnTo>
                  <a:lnTo>
                    <a:pt x="620" y="441"/>
                  </a:lnTo>
                  <a:lnTo>
                    <a:pt x="560" y="275"/>
                  </a:lnTo>
                  <a:lnTo>
                    <a:pt x="370" y="299"/>
                  </a:lnTo>
                  <a:lnTo>
                    <a:pt x="370" y="72"/>
                  </a:lnTo>
                  <a:lnTo>
                    <a:pt x="251" y="1"/>
                  </a:lnTo>
                  <a:lnTo>
                    <a:pt x="251" y="227"/>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5400542" y="2281448"/>
              <a:ext cx="17982" cy="22854"/>
            </a:xfrm>
            <a:custGeom>
              <a:rect b="b" l="l" r="r" t="t"/>
              <a:pathLst>
                <a:path extrusionOk="0" h="774" w="609">
                  <a:moveTo>
                    <a:pt x="60" y="0"/>
                  </a:moveTo>
                  <a:lnTo>
                    <a:pt x="1" y="83"/>
                  </a:lnTo>
                  <a:lnTo>
                    <a:pt x="179" y="310"/>
                  </a:lnTo>
                  <a:lnTo>
                    <a:pt x="1" y="321"/>
                  </a:lnTo>
                  <a:lnTo>
                    <a:pt x="60" y="488"/>
                  </a:lnTo>
                  <a:lnTo>
                    <a:pt x="251" y="464"/>
                  </a:lnTo>
                  <a:lnTo>
                    <a:pt x="251" y="464"/>
                  </a:lnTo>
                  <a:lnTo>
                    <a:pt x="239" y="702"/>
                  </a:lnTo>
                  <a:lnTo>
                    <a:pt x="370" y="774"/>
                  </a:lnTo>
                  <a:lnTo>
                    <a:pt x="358" y="536"/>
                  </a:lnTo>
                  <a:lnTo>
                    <a:pt x="549" y="762"/>
                  </a:lnTo>
                  <a:lnTo>
                    <a:pt x="608" y="667"/>
                  </a:lnTo>
                  <a:lnTo>
                    <a:pt x="429" y="464"/>
                  </a:lnTo>
                  <a:lnTo>
                    <a:pt x="608" y="441"/>
                  </a:lnTo>
                  <a:lnTo>
                    <a:pt x="549" y="286"/>
                  </a:lnTo>
                  <a:lnTo>
                    <a:pt x="370" y="298"/>
                  </a:lnTo>
                  <a:lnTo>
                    <a:pt x="370" y="71"/>
                  </a:lnTo>
                  <a:lnTo>
                    <a:pt x="251" y="0"/>
                  </a:lnTo>
                  <a:lnTo>
                    <a:pt x="251"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5425523" y="2295857"/>
              <a:ext cx="17953" cy="22884"/>
            </a:xfrm>
            <a:custGeom>
              <a:rect b="b" l="l" r="r" t="t"/>
              <a:pathLst>
                <a:path extrusionOk="0" h="775" w="608">
                  <a:moveTo>
                    <a:pt x="72" y="0"/>
                  </a:moveTo>
                  <a:lnTo>
                    <a:pt x="0" y="95"/>
                  </a:lnTo>
                  <a:lnTo>
                    <a:pt x="191" y="310"/>
                  </a:lnTo>
                  <a:lnTo>
                    <a:pt x="0" y="334"/>
                  </a:lnTo>
                  <a:lnTo>
                    <a:pt x="72" y="488"/>
                  </a:lnTo>
                  <a:lnTo>
                    <a:pt x="250" y="465"/>
                  </a:lnTo>
                  <a:lnTo>
                    <a:pt x="250" y="703"/>
                  </a:lnTo>
                  <a:lnTo>
                    <a:pt x="369" y="774"/>
                  </a:lnTo>
                  <a:lnTo>
                    <a:pt x="369" y="536"/>
                  </a:lnTo>
                  <a:lnTo>
                    <a:pt x="548" y="762"/>
                  </a:lnTo>
                  <a:lnTo>
                    <a:pt x="607" y="691"/>
                  </a:lnTo>
                  <a:lnTo>
                    <a:pt x="429" y="465"/>
                  </a:lnTo>
                  <a:lnTo>
                    <a:pt x="607" y="441"/>
                  </a:lnTo>
                  <a:lnTo>
                    <a:pt x="548" y="286"/>
                  </a:lnTo>
                  <a:lnTo>
                    <a:pt x="369" y="298"/>
                  </a:lnTo>
                  <a:lnTo>
                    <a:pt x="369" y="72"/>
                  </a:lnTo>
                  <a:lnTo>
                    <a:pt x="250" y="0"/>
                  </a:lnTo>
                  <a:lnTo>
                    <a:pt x="250" y="238"/>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5451182" y="2310266"/>
              <a:ext cx="17953" cy="22884"/>
            </a:xfrm>
            <a:custGeom>
              <a:rect b="b" l="l" r="r" t="t"/>
              <a:pathLst>
                <a:path extrusionOk="0" h="775" w="608">
                  <a:moveTo>
                    <a:pt x="60" y="0"/>
                  </a:moveTo>
                  <a:lnTo>
                    <a:pt x="0" y="96"/>
                  </a:lnTo>
                  <a:lnTo>
                    <a:pt x="179" y="322"/>
                  </a:lnTo>
                  <a:lnTo>
                    <a:pt x="0" y="334"/>
                  </a:lnTo>
                  <a:lnTo>
                    <a:pt x="60" y="500"/>
                  </a:lnTo>
                  <a:lnTo>
                    <a:pt x="238" y="477"/>
                  </a:lnTo>
                  <a:lnTo>
                    <a:pt x="238" y="703"/>
                  </a:lnTo>
                  <a:lnTo>
                    <a:pt x="358" y="774"/>
                  </a:lnTo>
                  <a:lnTo>
                    <a:pt x="358" y="536"/>
                  </a:lnTo>
                  <a:lnTo>
                    <a:pt x="536" y="774"/>
                  </a:lnTo>
                  <a:lnTo>
                    <a:pt x="608" y="691"/>
                  </a:lnTo>
                  <a:lnTo>
                    <a:pt x="405" y="465"/>
                  </a:lnTo>
                  <a:lnTo>
                    <a:pt x="608" y="453"/>
                  </a:lnTo>
                  <a:lnTo>
                    <a:pt x="548" y="286"/>
                  </a:lnTo>
                  <a:lnTo>
                    <a:pt x="358" y="322"/>
                  </a:lnTo>
                  <a:lnTo>
                    <a:pt x="358" y="84"/>
                  </a:lnTo>
                  <a:lnTo>
                    <a:pt x="238" y="0"/>
                  </a:lnTo>
                  <a:lnTo>
                    <a:pt x="238"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5476133" y="2325030"/>
              <a:ext cx="17953" cy="22884"/>
            </a:xfrm>
            <a:custGeom>
              <a:rect b="b" l="l" r="r" t="t"/>
              <a:pathLst>
                <a:path extrusionOk="0" h="775" w="608">
                  <a:moveTo>
                    <a:pt x="239" y="0"/>
                  </a:moveTo>
                  <a:lnTo>
                    <a:pt x="251" y="239"/>
                  </a:lnTo>
                  <a:lnTo>
                    <a:pt x="60" y="12"/>
                  </a:lnTo>
                  <a:lnTo>
                    <a:pt x="1" y="84"/>
                  </a:lnTo>
                  <a:lnTo>
                    <a:pt x="179" y="310"/>
                  </a:lnTo>
                  <a:lnTo>
                    <a:pt x="1" y="322"/>
                  </a:lnTo>
                  <a:lnTo>
                    <a:pt x="60" y="489"/>
                  </a:lnTo>
                  <a:lnTo>
                    <a:pt x="239" y="477"/>
                  </a:lnTo>
                  <a:lnTo>
                    <a:pt x="239" y="691"/>
                  </a:lnTo>
                  <a:lnTo>
                    <a:pt x="358" y="774"/>
                  </a:lnTo>
                  <a:lnTo>
                    <a:pt x="358" y="536"/>
                  </a:lnTo>
                  <a:lnTo>
                    <a:pt x="548" y="774"/>
                  </a:lnTo>
                  <a:lnTo>
                    <a:pt x="608" y="679"/>
                  </a:lnTo>
                  <a:lnTo>
                    <a:pt x="429" y="453"/>
                  </a:lnTo>
                  <a:lnTo>
                    <a:pt x="608" y="441"/>
                  </a:lnTo>
                  <a:lnTo>
                    <a:pt x="548" y="274"/>
                  </a:lnTo>
                  <a:lnTo>
                    <a:pt x="358" y="310"/>
                  </a:lnTo>
                  <a:lnTo>
                    <a:pt x="358" y="310"/>
                  </a:lnTo>
                  <a:lnTo>
                    <a:pt x="370" y="72"/>
                  </a:lnTo>
                  <a:lnTo>
                    <a:pt x="2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5501113" y="2339440"/>
              <a:ext cx="17953" cy="22884"/>
            </a:xfrm>
            <a:custGeom>
              <a:rect b="b" l="l" r="r" t="t"/>
              <a:pathLst>
                <a:path extrusionOk="0" h="775" w="608">
                  <a:moveTo>
                    <a:pt x="250" y="1"/>
                  </a:moveTo>
                  <a:lnTo>
                    <a:pt x="250" y="239"/>
                  </a:lnTo>
                  <a:lnTo>
                    <a:pt x="71" y="12"/>
                  </a:lnTo>
                  <a:lnTo>
                    <a:pt x="0" y="108"/>
                  </a:lnTo>
                  <a:lnTo>
                    <a:pt x="191" y="310"/>
                  </a:lnTo>
                  <a:lnTo>
                    <a:pt x="0" y="322"/>
                  </a:lnTo>
                  <a:lnTo>
                    <a:pt x="60" y="489"/>
                  </a:lnTo>
                  <a:lnTo>
                    <a:pt x="250" y="477"/>
                  </a:lnTo>
                  <a:lnTo>
                    <a:pt x="250" y="703"/>
                  </a:lnTo>
                  <a:lnTo>
                    <a:pt x="369" y="774"/>
                  </a:lnTo>
                  <a:lnTo>
                    <a:pt x="369" y="536"/>
                  </a:lnTo>
                  <a:lnTo>
                    <a:pt x="548" y="774"/>
                  </a:lnTo>
                  <a:lnTo>
                    <a:pt x="607" y="679"/>
                  </a:lnTo>
                  <a:lnTo>
                    <a:pt x="429" y="453"/>
                  </a:lnTo>
                  <a:lnTo>
                    <a:pt x="607" y="441"/>
                  </a:lnTo>
                  <a:lnTo>
                    <a:pt x="548" y="286"/>
                  </a:lnTo>
                  <a:lnTo>
                    <a:pt x="369" y="310"/>
                  </a:lnTo>
                  <a:lnTo>
                    <a:pt x="369"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5526064" y="2353849"/>
              <a:ext cx="18661" cy="22884"/>
            </a:xfrm>
            <a:custGeom>
              <a:rect b="b" l="l" r="r" t="t"/>
              <a:pathLst>
                <a:path extrusionOk="0" h="775" w="632">
                  <a:moveTo>
                    <a:pt x="250" y="1"/>
                  </a:moveTo>
                  <a:lnTo>
                    <a:pt x="250" y="239"/>
                  </a:lnTo>
                  <a:lnTo>
                    <a:pt x="84" y="13"/>
                  </a:lnTo>
                  <a:lnTo>
                    <a:pt x="24" y="108"/>
                  </a:lnTo>
                  <a:lnTo>
                    <a:pt x="203" y="334"/>
                  </a:lnTo>
                  <a:lnTo>
                    <a:pt x="0" y="334"/>
                  </a:lnTo>
                  <a:lnTo>
                    <a:pt x="84" y="489"/>
                  </a:lnTo>
                  <a:lnTo>
                    <a:pt x="250" y="477"/>
                  </a:lnTo>
                  <a:lnTo>
                    <a:pt x="250" y="715"/>
                  </a:lnTo>
                  <a:lnTo>
                    <a:pt x="381" y="775"/>
                  </a:lnTo>
                  <a:lnTo>
                    <a:pt x="381" y="536"/>
                  </a:lnTo>
                  <a:lnTo>
                    <a:pt x="548" y="775"/>
                  </a:lnTo>
                  <a:lnTo>
                    <a:pt x="631" y="691"/>
                  </a:lnTo>
                  <a:lnTo>
                    <a:pt x="441" y="465"/>
                  </a:lnTo>
                  <a:lnTo>
                    <a:pt x="631" y="453"/>
                  </a:lnTo>
                  <a:lnTo>
                    <a:pt x="548" y="286"/>
                  </a:lnTo>
                  <a:lnTo>
                    <a:pt x="381" y="310"/>
                  </a:lnTo>
                  <a:lnTo>
                    <a:pt x="381"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5551723" y="2368258"/>
              <a:ext cx="17953" cy="22884"/>
            </a:xfrm>
            <a:custGeom>
              <a:rect b="b" l="l" r="r" t="t"/>
              <a:pathLst>
                <a:path extrusionOk="0" h="775" w="608">
                  <a:moveTo>
                    <a:pt x="239" y="1"/>
                  </a:moveTo>
                  <a:lnTo>
                    <a:pt x="239" y="239"/>
                  </a:lnTo>
                  <a:lnTo>
                    <a:pt x="60" y="25"/>
                  </a:lnTo>
                  <a:lnTo>
                    <a:pt x="1" y="108"/>
                  </a:lnTo>
                  <a:lnTo>
                    <a:pt x="179" y="334"/>
                  </a:lnTo>
                  <a:lnTo>
                    <a:pt x="1" y="334"/>
                  </a:lnTo>
                  <a:lnTo>
                    <a:pt x="60" y="501"/>
                  </a:lnTo>
                  <a:lnTo>
                    <a:pt x="239" y="477"/>
                  </a:lnTo>
                  <a:lnTo>
                    <a:pt x="239" y="715"/>
                  </a:lnTo>
                  <a:lnTo>
                    <a:pt x="358" y="775"/>
                  </a:lnTo>
                  <a:lnTo>
                    <a:pt x="358" y="537"/>
                  </a:lnTo>
                  <a:lnTo>
                    <a:pt x="548" y="775"/>
                  </a:lnTo>
                  <a:lnTo>
                    <a:pt x="608" y="691"/>
                  </a:lnTo>
                  <a:lnTo>
                    <a:pt x="429" y="465"/>
                  </a:lnTo>
                  <a:lnTo>
                    <a:pt x="608" y="453"/>
                  </a:lnTo>
                  <a:lnTo>
                    <a:pt x="548" y="299"/>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5290169" y="2306044"/>
              <a:ext cx="293917" cy="265629"/>
            </a:xfrm>
            <a:custGeom>
              <a:rect b="b" l="l" r="r" t="t"/>
              <a:pathLst>
                <a:path extrusionOk="0" h="8996" w="9954">
                  <a:moveTo>
                    <a:pt x="238" y="0"/>
                  </a:moveTo>
                  <a:cubicBezTo>
                    <a:pt x="107" y="72"/>
                    <a:pt x="12" y="239"/>
                    <a:pt x="12" y="477"/>
                  </a:cubicBezTo>
                  <a:lnTo>
                    <a:pt x="0" y="2703"/>
                  </a:lnTo>
                  <a:cubicBezTo>
                    <a:pt x="0" y="3179"/>
                    <a:pt x="334" y="3751"/>
                    <a:pt x="750" y="3989"/>
                  </a:cubicBezTo>
                  <a:lnTo>
                    <a:pt x="9240" y="8894"/>
                  </a:lnTo>
                  <a:cubicBezTo>
                    <a:pt x="9363" y="8963"/>
                    <a:pt x="9478" y="8996"/>
                    <a:pt x="9578" y="8996"/>
                  </a:cubicBezTo>
                  <a:cubicBezTo>
                    <a:pt x="9653" y="8996"/>
                    <a:pt x="9720" y="8978"/>
                    <a:pt x="9775" y="8942"/>
                  </a:cubicBezTo>
                  <a:cubicBezTo>
                    <a:pt x="9763" y="8930"/>
                    <a:pt x="9763" y="8930"/>
                    <a:pt x="9775" y="8918"/>
                  </a:cubicBezTo>
                  <a:cubicBezTo>
                    <a:pt x="9799" y="8894"/>
                    <a:pt x="9799" y="8894"/>
                    <a:pt x="9811" y="8894"/>
                  </a:cubicBezTo>
                  <a:lnTo>
                    <a:pt x="9823" y="8883"/>
                  </a:lnTo>
                  <a:lnTo>
                    <a:pt x="9835" y="8871"/>
                  </a:lnTo>
                  <a:lnTo>
                    <a:pt x="9847" y="8847"/>
                  </a:lnTo>
                  <a:cubicBezTo>
                    <a:pt x="9847" y="8847"/>
                    <a:pt x="9847" y="8835"/>
                    <a:pt x="9871" y="8835"/>
                  </a:cubicBezTo>
                  <a:cubicBezTo>
                    <a:pt x="9871" y="8835"/>
                    <a:pt x="9871" y="8823"/>
                    <a:pt x="9882" y="8823"/>
                  </a:cubicBezTo>
                  <a:cubicBezTo>
                    <a:pt x="9882" y="8823"/>
                    <a:pt x="9882" y="8811"/>
                    <a:pt x="9894" y="8811"/>
                  </a:cubicBezTo>
                  <a:cubicBezTo>
                    <a:pt x="9894" y="8811"/>
                    <a:pt x="9894" y="8787"/>
                    <a:pt x="9906" y="8787"/>
                  </a:cubicBezTo>
                  <a:cubicBezTo>
                    <a:pt x="9906" y="8787"/>
                    <a:pt x="9906" y="8775"/>
                    <a:pt x="9930" y="8775"/>
                  </a:cubicBezTo>
                  <a:cubicBezTo>
                    <a:pt x="9930" y="8775"/>
                    <a:pt x="9930" y="8763"/>
                    <a:pt x="9942" y="8763"/>
                  </a:cubicBezTo>
                  <a:lnTo>
                    <a:pt x="9942" y="8752"/>
                  </a:lnTo>
                  <a:lnTo>
                    <a:pt x="9942" y="8728"/>
                  </a:lnTo>
                  <a:lnTo>
                    <a:pt x="9942" y="8716"/>
                  </a:lnTo>
                  <a:lnTo>
                    <a:pt x="9942" y="8704"/>
                  </a:lnTo>
                  <a:lnTo>
                    <a:pt x="9942" y="8692"/>
                  </a:lnTo>
                  <a:lnTo>
                    <a:pt x="9942" y="8668"/>
                  </a:lnTo>
                  <a:lnTo>
                    <a:pt x="9942" y="8656"/>
                  </a:lnTo>
                  <a:lnTo>
                    <a:pt x="9942" y="8644"/>
                  </a:lnTo>
                  <a:lnTo>
                    <a:pt x="9942" y="8632"/>
                  </a:lnTo>
                  <a:lnTo>
                    <a:pt x="9942" y="8609"/>
                  </a:lnTo>
                  <a:lnTo>
                    <a:pt x="9942" y="8597"/>
                  </a:lnTo>
                  <a:lnTo>
                    <a:pt x="9942" y="8585"/>
                  </a:lnTo>
                  <a:lnTo>
                    <a:pt x="9942" y="8549"/>
                  </a:lnTo>
                  <a:lnTo>
                    <a:pt x="9942" y="8537"/>
                  </a:lnTo>
                  <a:lnTo>
                    <a:pt x="9942" y="8513"/>
                  </a:lnTo>
                  <a:lnTo>
                    <a:pt x="9942" y="8490"/>
                  </a:lnTo>
                  <a:lnTo>
                    <a:pt x="9942" y="8454"/>
                  </a:lnTo>
                  <a:lnTo>
                    <a:pt x="9954" y="6216"/>
                  </a:lnTo>
                  <a:lnTo>
                    <a:pt x="9954" y="6132"/>
                  </a:lnTo>
                  <a:cubicBezTo>
                    <a:pt x="9954" y="6096"/>
                    <a:pt x="9954" y="6073"/>
                    <a:pt x="9942" y="6037"/>
                  </a:cubicBezTo>
                  <a:cubicBezTo>
                    <a:pt x="9942" y="6013"/>
                    <a:pt x="9930" y="5977"/>
                    <a:pt x="9930" y="5954"/>
                  </a:cubicBezTo>
                  <a:lnTo>
                    <a:pt x="9930" y="5930"/>
                  </a:lnTo>
                  <a:cubicBezTo>
                    <a:pt x="9930" y="5906"/>
                    <a:pt x="9906" y="5870"/>
                    <a:pt x="9894" y="5846"/>
                  </a:cubicBezTo>
                  <a:cubicBezTo>
                    <a:pt x="9882" y="5811"/>
                    <a:pt x="9882" y="5787"/>
                    <a:pt x="9871" y="5751"/>
                  </a:cubicBezTo>
                  <a:cubicBezTo>
                    <a:pt x="9847" y="5727"/>
                    <a:pt x="9847" y="5692"/>
                    <a:pt x="9835" y="5668"/>
                  </a:cubicBezTo>
                  <a:lnTo>
                    <a:pt x="9787" y="5573"/>
                  </a:lnTo>
                  <a:lnTo>
                    <a:pt x="9787" y="5561"/>
                  </a:lnTo>
                  <a:cubicBezTo>
                    <a:pt x="9775" y="5537"/>
                    <a:pt x="9763" y="5513"/>
                    <a:pt x="9752" y="5489"/>
                  </a:cubicBezTo>
                  <a:cubicBezTo>
                    <a:pt x="9752" y="5489"/>
                    <a:pt x="9752" y="5477"/>
                    <a:pt x="9728" y="5477"/>
                  </a:cubicBezTo>
                  <a:cubicBezTo>
                    <a:pt x="9716" y="5454"/>
                    <a:pt x="9716" y="5442"/>
                    <a:pt x="9704" y="5430"/>
                  </a:cubicBezTo>
                  <a:cubicBezTo>
                    <a:pt x="9692" y="5418"/>
                    <a:pt x="9692" y="5394"/>
                    <a:pt x="9668" y="5382"/>
                  </a:cubicBezTo>
                  <a:cubicBezTo>
                    <a:pt x="9656" y="5358"/>
                    <a:pt x="9644" y="5334"/>
                    <a:pt x="9632" y="5311"/>
                  </a:cubicBezTo>
                  <a:cubicBezTo>
                    <a:pt x="9609" y="5275"/>
                    <a:pt x="9585" y="5251"/>
                    <a:pt x="9573" y="5239"/>
                  </a:cubicBezTo>
                  <a:cubicBezTo>
                    <a:pt x="9549" y="5203"/>
                    <a:pt x="9525" y="5192"/>
                    <a:pt x="9513" y="5156"/>
                  </a:cubicBezTo>
                  <a:lnTo>
                    <a:pt x="9454" y="5096"/>
                  </a:lnTo>
                  <a:lnTo>
                    <a:pt x="9394" y="5037"/>
                  </a:lnTo>
                  <a:lnTo>
                    <a:pt x="9371" y="5037"/>
                  </a:lnTo>
                  <a:cubicBezTo>
                    <a:pt x="9359" y="5025"/>
                    <a:pt x="9335" y="5013"/>
                    <a:pt x="9299" y="5001"/>
                  </a:cubicBezTo>
                  <a:cubicBezTo>
                    <a:pt x="9275" y="4977"/>
                    <a:pt x="9251" y="4965"/>
                    <a:pt x="9228" y="4953"/>
                  </a:cubicBezTo>
                  <a:lnTo>
                    <a:pt x="727" y="36"/>
                  </a:lnTo>
                  <a:cubicBezTo>
                    <a:pt x="715" y="36"/>
                    <a:pt x="715" y="24"/>
                    <a:pt x="703" y="24"/>
                  </a:cubicBezTo>
                  <a:lnTo>
                    <a:pt x="679" y="24"/>
                  </a:lnTo>
                  <a:cubicBezTo>
                    <a:pt x="679" y="24"/>
                    <a:pt x="667" y="24"/>
                    <a:pt x="667" y="12"/>
                  </a:cubicBezTo>
                  <a:lnTo>
                    <a:pt x="655" y="12"/>
                  </a:lnTo>
                  <a:cubicBezTo>
                    <a:pt x="655" y="12"/>
                    <a:pt x="643" y="12"/>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4364157" y="1472010"/>
              <a:ext cx="371987" cy="333188"/>
            </a:xfrm>
            <a:custGeom>
              <a:rect b="b" l="l" r="r" t="t"/>
              <a:pathLst>
                <a:path extrusionOk="0" h="11284" w="12598">
                  <a:moveTo>
                    <a:pt x="3575" y="0"/>
                  </a:moveTo>
                  <a:cubicBezTo>
                    <a:pt x="2692" y="0"/>
                    <a:pt x="2084" y="702"/>
                    <a:pt x="2084" y="1898"/>
                  </a:cubicBezTo>
                  <a:cubicBezTo>
                    <a:pt x="2084" y="2005"/>
                    <a:pt x="2084" y="2100"/>
                    <a:pt x="2108" y="2196"/>
                  </a:cubicBezTo>
                  <a:lnTo>
                    <a:pt x="1643" y="1934"/>
                  </a:lnTo>
                  <a:cubicBezTo>
                    <a:pt x="1381" y="1780"/>
                    <a:pt x="1133" y="1707"/>
                    <a:pt x="913" y="1707"/>
                  </a:cubicBezTo>
                  <a:cubicBezTo>
                    <a:pt x="384" y="1707"/>
                    <a:pt x="17" y="2127"/>
                    <a:pt x="0" y="2850"/>
                  </a:cubicBezTo>
                  <a:cubicBezTo>
                    <a:pt x="0" y="3886"/>
                    <a:pt x="738" y="5148"/>
                    <a:pt x="1631" y="5648"/>
                  </a:cubicBezTo>
                  <a:lnTo>
                    <a:pt x="6299" y="8351"/>
                  </a:lnTo>
                  <a:lnTo>
                    <a:pt x="10978" y="11042"/>
                  </a:lnTo>
                  <a:cubicBezTo>
                    <a:pt x="11246" y="11206"/>
                    <a:pt x="11499" y="11284"/>
                    <a:pt x="11722" y="11284"/>
                  </a:cubicBezTo>
                  <a:cubicBezTo>
                    <a:pt x="12241" y="11284"/>
                    <a:pt x="12597" y="10862"/>
                    <a:pt x="12597" y="10137"/>
                  </a:cubicBezTo>
                  <a:cubicBezTo>
                    <a:pt x="12597" y="9101"/>
                    <a:pt x="11871" y="7839"/>
                    <a:pt x="10978" y="7315"/>
                  </a:cubicBezTo>
                  <a:lnTo>
                    <a:pt x="10442" y="7006"/>
                  </a:lnTo>
                  <a:cubicBezTo>
                    <a:pt x="10168" y="5851"/>
                    <a:pt x="9370" y="4625"/>
                    <a:pt x="8394" y="4077"/>
                  </a:cubicBezTo>
                  <a:cubicBezTo>
                    <a:pt x="8067" y="3878"/>
                    <a:pt x="7739" y="3779"/>
                    <a:pt x="7453" y="3779"/>
                  </a:cubicBezTo>
                  <a:cubicBezTo>
                    <a:pt x="7396" y="3779"/>
                    <a:pt x="7340" y="3783"/>
                    <a:pt x="7287" y="3791"/>
                  </a:cubicBezTo>
                  <a:cubicBezTo>
                    <a:pt x="6894" y="2410"/>
                    <a:pt x="5930" y="1029"/>
                    <a:pt x="4787" y="374"/>
                  </a:cubicBezTo>
                  <a:cubicBezTo>
                    <a:pt x="4351" y="120"/>
                    <a:pt x="3940" y="0"/>
                    <a:pt x="3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937197" y="2980334"/>
              <a:ext cx="538965" cy="455668"/>
            </a:xfrm>
            <a:custGeom>
              <a:rect b="b" l="l" r="r" t="t"/>
              <a:pathLst>
                <a:path extrusionOk="0" h="15432" w="18253">
                  <a:moveTo>
                    <a:pt x="5281" y="1"/>
                  </a:moveTo>
                  <a:cubicBezTo>
                    <a:pt x="3927" y="1"/>
                    <a:pt x="2572" y="298"/>
                    <a:pt x="1536" y="894"/>
                  </a:cubicBezTo>
                  <a:cubicBezTo>
                    <a:pt x="512" y="1489"/>
                    <a:pt x="0" y="2287"/>
                    <a:pt x="0" y="3061"/>
                  </a:cubicBezTo>
                  <a:lnTo>
                    <a:pt x="0" y="4251"/>
                  </a:lnTo>
                  <a:cubicBezTo>
                    <a:pt x="0" y="4382"/>
                    <a:pt x="24" y="4525"/>
                    <a:pt x="60" y="4668"/>
                  </a:cubicBezTo>
                  <a:cubicBezTo>
                    <a:pt x="36" y="4799"/>
                    <a:pt x="24" y="4930"/>
                    <a:pt x="24" y="5061"/>
                  </a:cubicBezTo>
                  <a:lnTo>
                    <a:pt x="24" y="6251"/>
                  </a:lnTo>
                  <a:cubicBezTo>
                    <a:pt x="24" y="6394"/>
                    <a:pt x="36" y="6537"/>
                    <a:pt x="84" y="6668"/>
                  </a:cubicBezTo>
                  <a:cubicBezTo>
                    <a:pt x="48" y="6811"/>
                    <a:pt x="36" y="6942"/>
                    <a:pt x="36" y="7073"/>
                  </a:cubicBezTo>
                  <a:lnTo>
                    <a:pt x="36" y="8264"/>
                  </a:lnTo>
                  <a:cubicBezTo>
                    <a:pt x="36" y="9049"/>
                    <a:pt x="560" y="9847"/>
                    <a:pt x="1596" y="10454"/>
                  </a:cubicBezTo>
                  <a:cubicBezTo>
                    <a:pt x="1655" y="10478"/>
                    <a:pt x="1715" y="10526"/>
                    <a:pt x="1786" y="10561"/>
                  </a:cubicBezTo>
                  <a:cubicBezTo>
                    <a:pt x="1810" y="10573"/>
                    <a:pt x="1834" y="10573"/>
                    <a:pt x="1846" y="10585"/>
                  </a:cubicBezTo>
                  <a:cubicBezTo>
                    <a:pt x="1894" y="10609"/>
                    <a:pt x="1941" y="10633"/>
                    <a:pt x="1989" y="10645"/>
                  </a:cubicBezTo>
                  <a:cubicBezTo>
                    <a:pt x="2013" y="10669"/>
                    <a:pt x="2048" y="10680"/>
                    <a:pt x="2060" y="10680"/>
                  </a:cubicBezTo>
                  <a:cubicBezTo>
                    <a:pt x="2108" y="10692"/>
                    <a:pt x="2132" y="10704"/>
                    <a:pt x="2179" y="10740"/>
                  </a:cubicBezTo>
                  <a:cubicBezTo>
                    <a:pt x="2203" y="10752"/>
                    <a:pt x="2239" y="10764"/>
                    <a:pt x="2263" y="10764"/>
                  </a:cubicBezTo>
                  <a:cubicBezTo>
                    <a:pt x="2298" y="10788"/>
                    <a:pt x="2322" y="10800"/>
                    <a:pt x="2358" y="10800"/>
                  </a:cubicBezTo>
                  <a:cubicBezTo>
                    <a:pt x="2370" y="10800"/>
                    <a:pt x="2370" y="10800"/>
                    <a:pt x="2382" y="10811"/>
                  </a:cubicBezTo>
                  <a:cubicBezTo>
                    <a:pt x="2477" y="10847"/>
                    <a:pt x="2560" y="10883"/>
                    <a:pt x="2667" y="10919"/>
                  </a:cubicBezTo>
                  <a:cubicBezTo>
                    <a:pt x="2679" y="10919"/>
                    <a:pt x="2703" y="10931"/>
                    <a:pt x="2715" y="10931"/>
                  </a:cubicBezTo>
                  <a:cubicBezTo>
                    <a:pt x="2798" y="10966"/>
                    <a:pt x="2882" y="10990"/>
                    <a:pt x="2965" y="11002"/>
                  </a:cubicBezTo>
                  <a:cubicBezTo>
                    <a:pt x="2977" y="11002"/>
                    <a:pt x="3001" y="11026"/>
                    <a:pt x="3013" y="11026"/>
                  </a:cubicBezTo>
                  <a:cubicBezTo>
                    <a:pt x="3025" y="11026"/>
                    <a:pt x="3037" y="11038"/>
                    <a:pt x="3060" y="11038"/>
                  </a:cubicBezTo>
                  <a:cubicBezTo>
                    <a:pt x="3120" y="11050"/>
                    <a:pt x="3156" y="11061"/>
                    <a:pt x="3215" y="11085"/>
                  </a:cubicBezTo>
                  <a:cubicBezTo>
                    <a:pt x="3251" y="11097"/>
                    <a:pt x="3275" y="11097"/>
                    <a:pt x="3322" y="11109"/>
                  </a:cubicBezTo>
                  <a:lnTo>
                    <a:pt x="3501" y="11157"/>
                  </a:lnTo>
                  <a:cubicBezTo>
                    <a:pt x="3513" y="11157"/>
                    <a:pt x="3548" y="11169"/>
                    <a:pt x="3560" y="11169"/>
                  </a:cubicBezTo>
                  <a:lnTo>
                    <a:pt x="3572" y="11169"/>
                  </a:lnTo>
                  <a:cubicBezTo>
                    <a:pt x="3632" y="11181"/>
                    <a:pt x="3679" y="11181"/>
                    <a:pt x="3739" y="11204"/>
                  </a:cubicBezTo>
                  <a:cubicBezTo>
                    <a:pt x="3775" y="11204"/>
                    <a:pt x="3799" y="11216"/>
                    <a:pt x="3834" y="11216"/>
                  </a:cubicBezTo>
                  <a:cubicBezTo>
                    <a:pt x="3906" y="11228"/>
                    <a:pt x="3977" y="11240"/>
                    <a:pt x="4049" y="11240"/>
                  </a:cubicBezTo>
                  <a:lnTo>
                    <a:pt x="4084" y="11240"/>
                  </a:lnTo>
                  <a:cubicBezTo>
                    <a:pt x="4168" y="11264"/>
                    <a:pt x="4251" y="11276"/>
                    <a:pt x="4334" y="11276"/>
                  </a:cubicBezTo>
                  <a:lnTo>
                    <a:pt x="4394" y="11276"/>
                  </a:lnTo>
                  <a:cubicBezTo>
                    <a:pt x="4453" y="11276"/>
                    <a:pt x="4525" y="11288"/>
                    <a:pt x="4584" y="11288"/>
                  </a:cubicBezTo>
                  <a:lnTo>
                    <a:pt x="4680" y="11288"/>
                  </a:lnTo>
                  <a:cubicBezTo>
                    <a:pt x="4739" y="11288"/>
                    <a:pt x="4787" y="11300"/>
                    <a:pt x="4846" y="11300"/>
                  </a:cubicBezTo>
                  <a:lnTo>
                    <a:pt x="5715" y="11300"/>
                  </a:lnTo>
                  <a:cubicBezTo>
                    <a:pt x="5775" y="11300"/>
                    <a:pt x="5834" y="11300"/>
                    <a:pt x="5894" y="11288"/>
                  </a:cubicBezTo>
                  <a:lnTo>
                    <a:pt x="6001" y="11288"/>
                  </a:lnTo>
                  <a:cubicBezTo>
                    <a:pt x="6061" y="11288"/>
                    <a:pt x="6120" y="11276"/>
                    <a:pt x="6168" y="11276"/>
                  </a:cubicBezTo>
                  <a:lnTo>
                    <a:pt x="6275" y="11276"/>
                  </a:lnTo>
                  <a:cubicBezTo>
                    <a:pt x="6358" y="11264"/>
                    <a:pt x="6454" y="11264"/>
                    <a:pt x="6537" y="11240"/>
                  </a:cubicBezTo>
                  <a:lnTo>
                    <a:pt x="6585" y="11240"/>
                  </a:lnTo>
                  <a:cubicBezTo>
                    <a:pt x="6692" y="11228"/>
                    <a:pt x="6775" y="11216"/>
                    <a:pt x="6882" y="11204"/>
                  </a:cubicBezTo>
                  <a:lnTo>
                    <a:pt x="6906" y="11204"/>
                  </a:lnTo>
                  <a:cubicBezTo>
                    <a:pt x="6942" y="11204"/>
                    <a:pt x="6966" y="11181"/>
                    <a:pt x="6989" y="11181"/>
                  </a:cubicBezTo>
                  <a:cubicBezTo>
                    <a:pt x="7025" y="11169"/>
                    <a:pt x="7073" y="11169"/>
                    <a:pt x="7120" y="11157"/>
                  </a:cubicBezTo>
                  <a:cubicBezTo>
                    <a:pt x="7168" y="11145"/>
                    <a:pt x="7192" y="11145"/>
                    <a:pt x="7239" y="11121"/>
                  </a:cubicBezTo>
                  <a:cubicBezTo>
                    <a:pt x="7287" y="11109"/>
                    <a:pt x="7323" y="11109"/>
                    <a:pt x="7370" y="11097"/>
                  </a:cubicBezTo>
                  <a:cubicBezTo>
                    <a:pt x="7418" y="11085"/>
                    <a:pt x="7442" y="11085"/>
                    <a:pt x="7478" y="11061"/>
                  </a:cubicBezTo>
                  <a:cubicBezTo>
                    <a:pt x="7525" y="11050"/>
                    <a:pt x="7561" y="11038"/>
                    <a:pt x="7609" y="11038"/>
                  </a:cubicBezTo>
                  <a:cubicBezTo>
                    <a:pt x="7620" y="11038"/>
                    <a:pt x="7644" y="11026"/>
                    <a:pt x="7656" y="11026"/>
                  </a:cubicBezTo>
                  <a:cubicBezTo>
                    <a:pt x="7656" y="11085"/>
                    <a:pt x="7644" y="11145"/>
                    <a:pt x="7644" y="11204"/>
                  </a:cubicBezTo>
                  <a:lnTo>
                    <a:pt x="7644" y="12395"/>
                  </a:lnTo>
                  <a:cubicBezTo>
                    <a:pt x="7644" y="13181"/>
                    <a:pt x="8156" y="13967"/>
                    <a:pt x="9204" y="14574"/>
                  </a:cubicBezTo>
                  <a:cubicBezTo>
                    <a:pt x="9263" y="14610"/>
                    <a:pt x="9323" y="14657"/>
                    <a:pt x="9394" y="14681"/>
                  </a:cubicBezTo>
                  <a:cubicBezTo>
                    <a:pt x="9406" y="14693"/>
                    <a:pt x="9442" y="14693"/>
                    <a:pt x="9454" y="14717"/>
                  </a:cubicBezTo>
                  <a:cubicBezTo>
                    <a:pt x="9502" y="14729"/>
                    <a:pt x="9549" y="14752"/>
                    <a:pt x="9585" y="14776"/>
                  </a:cubicBezTo>
                  <a:cubicBezTo>
                    <a:pt x="9621" y="14788"/>
                    <a:pt x="9644" y="14800"/>
                    <a:pt x="9668" y="14800"/>
                  </a:cubicBezTo>
                  <a:cubicBezTo>
                    <a:pt x="9704" y="14812"/>
                    <a:pt x="9740" y="14836"/>
                    <a:pt x="9787" y="14860"/>
                  </a:cubicBezTo>
                  <a:cubicBezTo>
                    <a:pt x="9811" y="14871"/>
                    <a:pt x="9847" y="14895"/>
                    <a:pt x="9871" y="14895"/>
                  </a:cubicBezTo>
                  <a:cubicBezTo>
                    <a:pt x="9906" y="14907"/>
                    <a:pt x="9930" y="14919"/>
                    <a:pt x="9966" y="14919"/>
                  </a:cubicBezTo>
                  <a:cubicBezTo>
                    <a:pt x="9978" y="14919"/>
                    <a:pt x="9978" y="14919"/>
                    <a:pt x="9990" y="14931"/>
                  </a:cubicBezTo>
                  <a:cubicBezTo>
                    <a:pt x="10085" y="14967"/>
                    <a:pt x="10168" y="15014"/>
                    <a:pt x="10276" y="15038"/>
                  </a:cubicBezTo>
                  <a:cubicBezTo>
                    <a:pt x="10287" y="15038"/>
                    <a:pt x="10299" y="15050"/>
                    <a:pt x="10323" y="15050"/>
                  </a:cubicBezTo>
                  <a:cubicBezTo>
                    <a:pt x="10406" y="15086"/>
                    <a:pt x="10478" y="15110"/>
                    <a:pt x="10573" y="15133"/>
                  </a:cubicBezTo>
                  <a:cubicBezTo>
                    <a:pt x="10585" y="15133"/>
                    <a:pt x="10597" y="15145"/>
                    <a:pt x="10621" y="15145"/>
                  </a:cubicBezTo>
                  <a:cubicBezTo>
                    <a:pt x="10633" y="15145"/>
                    <a:pt x="10645" y="15157"/>
                    <a:pt x="10657" y="15157"/>
                  </a:cubicBezTo>
                  <a:cubicBezTo>
                    <a:pt x="10716" y="15169"/>
                    <a:pt x="10764" y="15193"/>
                    <a:pt x="10823" y="15205"/>
                  </a:cubicBezTo>
                  <a:cubicBezTo>
                    <a:pt x="10859" y="15217"/>
                    <a:pt x="10883" y="15217"/>
                    <a:pt x="10930" y="15229"/>
                  </a:cubicBezTo>
                  <a:lnTo>
                    <a:pt x="11109" y="15276"/>
                  </a:lnTo>
                  <a:cubicBezTo>
                    <a:pt x="11121" y="15276"/>
                    <a:pt x="11157" y="15288"/>
                    <a:pt x="11168" y="15288"/>
                  </a:cubicBezTo>
                  <a:lnTo>
                    <a:pt x="11180" y="15288"/>
                  </a:lnTo>
                  <a:cubicBezTo>
                    <a:pt x="11240" y="15312"/>
                    <a:pt x="11288" y="15312"/>
                    <a:pt x="11347" y="15324"/>
                  </a:cubicBezTo>
                  <a:cubicBezTo>
                    <a:pt x="11371" y="15324"/>
                    <a:pt x="11407" y="15336"/>
                    <a:pt x="11430" y="15336"/>
                  </a:cubicBezTo>
                  <a:cubicBezTo>
                    <a:pt x="11514" y="15348"/>
                    <a:pt x="11585" y="15372"/>
                    <a:pt x="11657" y="15372"/>
                  </a:cubicBezTo>
                  <a:lnTo>
                    <a:pt x="11692" y="15372"/>
                  </a:lnTo>
                  <a:cubicBezTo>
                    <a:pt x="11776" y="15383"/>
                    <a:pt x="11847" y="15395"/>
                    <a:pt x="11942" y="15395"/>
                  </a:cubicBezTo>
                  <a:lnTo>
                    <a:pt x="12002" y="15395"/>
                  </a:lnTo>
                  <a:cubicBezTo>
                    <a:pt x="12061" y="15395"/>
                    <a:pt x="12133" y="15407"/>
                    <a:pt x="12192" y="15407"/>
                  </a:cubicBezTo>
                  <a:lnTo>
                    <a:pt x="12288" y="15407"/>
                  </a:lnTo>
                  <a:cubicBezTo>
                    <a:pt x="12347" y="15407"/>
                    <a:pt x="12383" y="15431"/>
                    <a:pt x="12442" y="15431"/>
                  </a:cubicBezTo>
                  <a:lnTo>
                    <a:pt x="13324" y="15431"/>
                  </a:lnTo>
                  <a:cubicBezTo>
                    <a:pt x="13383" y="15431"/>
                    <a:pt x="13443" y="15431"/>
                    <a:pt x="13502" y="15407"/>
                  </a:cubicBezTo>
                  <a:cubicBezTo>
                    <a:pt x="13538" y="15407"/>
                    <a:pt x="13574" y="15407"/>
                    <a:pt x="13609" y="15395"/>
                  </a:cubicBezTo>
                  <a:cubicBezTo>
                    <a:pt x="13669" y="15395"/>
                    <a:pt x="13728" y="15383"/>
                    <a:pt x="13776" y="15383"/>
                  </a:cubicBezTo>
                  <a:lnTo>
                    <a:pt x="13871" y="15383"/>
                  </a:lnTo>
                  <a:cubicBezTo>
                    <a:pt x="13966" y="15372"/>
                    <a:pt x="14050" y="15372"/>
                    <a:pt x="14145" y="15348"/>
                  </a:cubicBezTo>
                  <a:lnTo>
                    <a:pt x="14193" y="15348"/>
                  </a:lnTo>
                  <a:cubicBezTo>
                    <a:pt x="14288" y="15336"/>
                    <a:pt x="14383" y="15324"/>
                    <a:pt x="14490" y="15312"/>
                  </a:cubicBezTo>
                  <a:lnTo>
                    <a:pt x="14514" y="15312"/>
                  </a:lnTo>
                  <a:cubicBezTo>
                    <a:pt x="14550" y="15312"/>
                    <a:pt x="14574" y="15288"/>
                    <a:pt x="14586" y="15288"/>
                  </a:cubicBezTo>
                  <a:cubicBezTo>
                    <a:pt x="14633" y="15276"/>
                    <a:pt x="14681" y="15276"/>
                    <a:pt x="14728" y="15264"/>
                  </a:cubicBezTo>
                  <a:cubicBezTo>
                    <a:pt x="14764" y="15252"/>
                    <a:pt x="14800" y="15252"/>
                    <a:pt x="14848" y="15229"/>
                  </a:cubicBezTo>
                  <a:cubicBezTo>
                    <a:pt x="14883" y="15217"/>
                    <a:pt x="14931" y="15217"/>
                    <a:pt x="14978" y="15205"/>
                  </a:cubicBezTo>
                  <a:cubicBezTo>
                    <a:pt x="15026" y="15193"/>
                    <a:pt x="15050" y="15193"/>
                    <a:pt x="15086" y="15169"/>
                  </a:cubicBezTo>
                  <a:cubicBezTo>
                    <a:pt x="15121" y="15157"/>
                    <a:pt x="15169" y="15145"/>
                    <a:pt x="15217" y="15145"/>
                  </a:cubicBezTo>
                  <a:cubicBezTo>
                    <a:pt x="15240" y="15133"/>
                    <a:pt x="15288" y="15133"/>
                    <a:pt x="15324" y="15110"/>
                  </a:cubicBezTo>
                  <a:lnTo>
                    <a:pt x="15455" y="15074"/>
                  </a:lnTo>
                  <a:cubicBezTo>
                    <a:pt x="15467" y="15074"/>
                    <a:pt x="15502" y="15050"/>
                    <a:pt x="15514" y="15050"/>
                  </a:cubicBezTo>
                  <a:cubicBezTo>
                    <a:pt x="15526" y="15050"/>
                    <a:pt x="15538" y="15038"/>
                    <a:pt x="15562" y="15038"/>
                  </a:cubicBezTo>
                  <a:cubicBezTo>
                    <a:pt x="15633" y="15014"/>
                    <a:pt x="15705" y="14979"/>
                    <a:pt x="15776" y="14967"/>
                  </a:cubicBezTo>
                  <a:cubicBezTo>
                    <a:pt x="15800" y="14967"/>
                    <a:pt x="15812" y="14955"/>
                    <a:pt x="15824" y="14955"/>
                  </a:cubicBezTo>
                  <a:cubicBezTo>
                    <a:pt x="15919" y="14919"/>
                    <a:pt x="16002" y="14871"/>
                    <a:pt x="16098" y="14848"/>
                  </a:cubicBezTo>
                  <a:cubicBezTo>
                    <a:pt x="16121" y="14836"/>
                    <a:pt x="16133" y="14836"/>
                    <a:pt x="16169" y="14812"/>
                  </a:cubicBezTo>
                  <a:cubicBezTo>
                    <a:pt x="16229" y="14788"/>
                    <a:pt x="16300" y="14752"/>
                    <a:pt x="16360" y="14729"/>
                  </a:cubicBezTo>
                  <a:cubicBezTo>
                    <a:pt x="16395" y="14717"/>
                    <a:pt x="16407" y="14693"/>
                    <a:pt x="16431" y="14693"/>
                  </a:cubicBezTo>
                  <a:cubicBezTo>
                    <a:pt x="16526" y="14657"/>
                    <a:pt x="16598" y="14610"/>
                    <a:pt x="16669" y="14562"/>
                  </a:cubicBezTo>
                  <a:cubicBezTo>
                    <a:pt x="16693" y="14550"/>
                    <a:pt x="16717" y="14538"/>
                    <a:pt x="16729" y="14514"/>
                  </a:cubicBezTo>
                  <a:cubicBezTo>
                    <a:pt x="16753" y="14502"/>
                    <a:pt x="16776" y="14490"/>
                    <a:pt x="16788" y="14490"/>
                  </a:cubicBezTo>
                  <a:cubicBezTo>
                    <a:pt x="16824" y="14479"/>
                    <a:pt x="16848" y="14443"/>
                    <a:pt x="16883" y="14431"/>
                  </a:cubicBezTo>
                  <a:cubicBezTo>
                    <a:pt x="16907" y="14419"/>
                    <a:pt x="16943" y="14383"/>
                    <a:pt x="16967" y="14371"/>
                  </a:cubicBezTo>
                  <a:cubicBezTo>
                    <a:pt x="17003" y="14360"/>
                    <a:pt x="17026" y="14324"/>
                    <a:pt x="17062" y="14312"/>
                  </a:cubicBezTo>
                  <a:cubicBezTo>
                    <a:pt x="17086" y="14300"/>
                    <a:pt x="17122" y="14264"/>
                    <a:pt x="17134" y="14252"/>
                  </a:cubicBezTo>
                  <a:cubicBezTo>
                    <a:pt x="17169" y="14240"/>
                    <a:pt x="17193" y="14205"/>
                    <a:pt x="17229" y="14193"/>
                  </a:cubicBezTo>
                  <a:cubicBezTo>
                    <a:pt x="17253" y="14181"/>
                    <a:pt x="17264" y="14145"/>
                    <a:pt x="17300" y="14133"/>
                  </a:cubicBezTo>
                  <a:cubicBezTo>
                    <a:pt x="17324" y="14121"/>
                    <a:pt x="17348" y="14086"/>
                    <a:pt x="17372" y="14074"/>
                  </a:cubicBezTo>
                  <a:lnTo>
                    <a:pt x="17407" y="14038"/>
                  </a:lnTo>
                  <a:cubicBezTo>
                    <a:pt x="17419" y="14026"/>
                    <a:pt x="17443" y="14014"/>
                    <a:pt x="17467" y="13979"/>
                  </a:cubicBezTo>
                  <a:lnTo>
                    <a:pt x="17479" y="13967"/>
                  </a:lnTo>
                  <a:cubicBezTo>
                    <a:pt x="17526" y="13919"/>
                    <a:pt x="17550" y="13895"/>
                    <a:pt x="17586" y="13848"/>
                  </a:cubicBezTo>
                  <a:lnTo>
                    <a:pt x="17610" y="13824"/>
                  </a:lnTo>
                  <a:cubicBezTo>
                    <a:pt x="17645" y="13788"/>
                    <a:pt x="17669" y="13740"/>
                    <a:pt x="17705" y="13717"/>
                  </a:cubicBezTo>
                  <a:lnTo>
                    <a:pt x="17717" y="13705"/>
                  </a:lnTo>
                  <a:lnTo>
                    <a:pt x="17729" y="13681"/>
                  </a:lnTo>
                  <a:cubicBezTo>
                    <a:pt x="17741" y="13669"/>
                    <a:pt x="17741" y="13657"/>
                    <a:pt x="17765" y="13657"/>
                  </a:cubicBezTo>
                  <a:cubicBezTo>
                    <a:pt x="17788" y="13621"/>
                    <a:pt x="17800" y="13586"/>
                    <a:pt x="17836" y="13550"/>
                  </a:cubicBezTo>
                  <a:cubicBezTo>
                    <a:pt x="17848" y="13538"/>
                    <a:pt x="17860" y="13502"/>
                    <a:pt x="17860" y="13490"/>
                  </a:cubicBezTo>
                  <a:cubicBezTo>
                    <a:pt x="17884" y="13467"/>
                    <a:pt x="17907" y="13431"/>
                    <a:pt x="17919" y="13407"/>
                  </a:cubicBezTo>
                  <a:cubicBezTo>
                    <a:pt x="17919" y="13383"/>
                    <a:pt x="17943" y="13383"/>
                    <a:pt x="17943" y="13371"/>
                  </a:cubicBezTo>
                  <a:cubicBezTo>
                    <a:pt x="17943" y="13359"/>
                    <a:pt x="17955" y="13347"/>
                    <a:pt x="17955" y="13347"/>
                  </a:cubicBezTo>
                  <a:cubicBezTo>
                    <a:pt x="17967" y="13312"/>
                    <a:pt x="17979" y="13288"/>
                    <a:pt x="18003" y="13264"/>
                  </a:cubicBezTo>
                  <a:cubicBezTo>
                    <a:pt x="18015" y="13252"/>
                    <a:pt x="18015" y="13228"/>
                    <a:pt x="18026" y="13193"/>
                  </a:cubicBezTo>
                  <a:cubicBezTo>
                    <a:pt x="18038" y="13157"/>
                    <a:pt x="18062" y="13133"/>
                    <a:pt x="18062" y="13121"/>
                  </a:cubicBezTo>
                  <a:cubicBezTo>
                    <a:pt x="18062" y="13097"/>
                    <a:pt x="18074" y="13086"/>
                    <a:pt x="18074" y="13074"/>
                  </a:cubicBezTo>
                  <a:cubicBezTo>
                    <a:pt x="18074" y="13062"/>
                    <a:pt x="18074" y="13062"/>
                    <a:pt x="18086" y="13050"/>
                  </a:cubicBezTo>
                  <a:cubicBezTo>
                    <a:pt x="18098" y="13014"/>
                    <a:pt x="18098" y="13002"/>
                    <a:pt x="18122" y="12966"/>
                  </a:cubicBezTo>
                  <a:cubicBezTo>
                    <a:pt x="18122" y="12943"/>
                    <a:pt x="18134" y="12931"/>
                    <a:pt x="18134" y="12895"/>
                  </a:cubicBezTo>
                  <a:cubicBezTo>
                    <a:pt x="18134" y="12859"/>
                    <a:pt x="18146" y="12847"/>
                    <a:pt x="18146" y="12824"/>
                  </a:cubicBezTo>
                  <a:cubicBezTo>
                    <a:pt x="18146" y="12800"/>
                    <a:pt x="18146" y="12788"/>
                    <a:pt x="18157" y="12776"/>
                  </a:cubicBezTo>
                  <a:lnTo>
                    <a:pt x="18157" y="12764"/>
                  </a:lnTo>
                  <a:cubicBezTo>
                    <a:pt x="18157" y="12728"/>
                    <a:pt x="18169" y="12705"/>
                    <a:pt x="18169" y="12693"/>
                  </a:cubicBezTo>
                  <a:cubicBezTo>
                    <a:pt x="18169" y="12657"/>
                    <a:pt x="18169" y="12645"/>
                    <a:pt x="18193" y="12609"/>
                  </a:cubicBezTo>
                  <a:lnTo>
                    <a:pt x="18193" y="12538"/>
                  </a:lnTo>
                  <a:lnTo>
                    <a:pt x="18193" y="12466"/>
                  </a:lnTo>
                  <a:lnTo>
                    <a:pt x="18193" y="12455"/>
                  </a:lnTo>
                  <a:lnTo>
                    <a:pt x="18193" y="11240"/>
                  </a:lnTo>
                  <a:cubicBezTo>
                    <a:pt x="18204" y="11212"/>
                    <a:pt x="18210" y="11203"/>
                    <a:pt x="18213" y="11203"/>
                  </a:cubicBezTo>
                  <a:cubicBezTo>
                    <a:pt x="18217" y="11203"/>
                    <a:pt x="18217" y="11215"/>
                    <a:pt x="18217" y="11228"/>
                  </a:cubicBezTo>
                  <a:cubicBezTo>
                    <a:pt x="18253" y="10407"/>
                    <a:pt x="17729" y="9597"/>
                    <a:pt x="16657" y="8978"/>
                  </a:cubicBezTo>
                  <a:cubicBezTo>
                    <a:pt x="15623" y="8383"/>
                    <a:pt x="14282" y="8085"/>
                    <a:pt x="12939" y="8085"/>
                  </a:cubicBezTo>
                  <a:cubicBezTo>
                    <a:pt x="12133" y="8085"/>
                    <a:pt x="11326" y="8192"/>
                    <a:pt x="10585" y="8406"/>
                  </a:cubicBezTo>
                  <a:lnTo>
                    <a:pt x="10585" y="8323"/>
                  </a:lnTo>
                  <a:lnTo>
                    <a:pt x="10585" y="8252"/>
                  </a:lnTo>
                  <a:lnTo>
                    <a:pt x="10585" y="8240"/>
                  </a:lnTo>
                  <a:lnTo>
                    <a:pt x="10585" y="7109"/>
                  </a:lnTo>
                  <a:cubicBezTo>
                    <a:pt x="10585" y="6954"/>
                    <a:pt x="10573" y="6799"/>
                    <a:pt x="10537" y="6644"/>
                  </a:cubicBezTo>
                  <a:lnTo>
                    <a:pt x="10537" y="6632"/>
                  </a:lnTo>
                  <a:cubicBezTo>
                    <a:pt x="10537" y="6609"/>
                    <a:pt x="10537" y="6597"/>
                    <a:pt x="10561" y="6585"/>
                  </a:cubicBezTo>
                  <a:lnTo>
                    <a:pt x="10561" y="6573"/>
                  </a:lnTo>
                  <a:cubicBezTo>
                    <a:pt x="10561" y="6537"/>
                    <a:pt x="10573" y="6513"/>
                    <a:pt x="10573" y="6501"/>
                  </a:cubicBezTo>
                  <a:cubicBezTo>
                    <a:pt x="10573" y="6466"/>
                    <a:pt x="10573" y="6454"/>
                    <a:pt x="10585" y="6418"/>
                  </a:cubicBezTo>
                  <a:lnTo>
                    <a:pt x="10585" y="6347"/>
                  </a:lnTo>
                  <a:lnTo>
                    <a:pt x="10585" y="6275"/>
                  </a:lnTo>
                  <a:lnTo>
                    <a:pt x="10585" y="6251"/>
                  </a:lnTo>
                  <a:lnTo>
                    <a:pt x="10585" y="5120"/>
                  </a:lnTo>
                  <a:cubicBezTo>
                    <a:pt x="10585" y="4977"/>
                    <a:pt x="10573" y="4811"/>
                    <a:pt x="10537" y="4668"/>
                  </a:cubicBezTo>
                  <a:lnTo>
                    <a:pt x="10537" y="4644"/>
                  </a:lnTo>
                  <a:cubicBezTo>
                    <a:pt x="10537" y="4632"/>
                    <a:pt x="10537" y="4620"/>
                    <a:pt x="10561" y="4608"/>
                  </a:cubicBezTo>
                  <a:lnTo>
                    <a:pt x="10561" y="4585"/>
                  </a:lnTo>
                  <a:cubicBezTo>
                    <a:pt x="10561" y="4561"/>
                    <a:pt x="10573" y="4525"/>
                    <a:pt x="10573" y="4513"/>
                  </a:cubicBezTo>
                  <a:cubicBezTo>
                    <a:pt x="10573" y="4489"/>
                    <a:pt x="10573" y="4465"/>
                    <a:pt x="10585" y="4442"/>
                  </a:cubicBezTo>
                  <a:lnTo>
                    <a:pt x="10585" y="4370"/>
                  </a:lnTo>
                  <a:lnTo>
                    <a:pt x="10585" y="4287"/>
                  </a:lnTo>
                  <a:lnTo>
                    <a:pt x="10585" y="4275"/>
                  </a:lnTo>
                  <a:lnTo>
                    <a:pt x="10585" y="3144"/>
                  </a:lnTo>
                  <a:cubicBezTo>
                    <a:pt x="10621" y="2322"/>
                    <a:pt x="10097" y="1513"/>
                    <a:pt x="9025" y="894"/>
                  </a:cubicBezTo>
                  <a:cubicBezTo>
                    <a:pt x="7990" y="298"/>
                    <a:pt x="6635" y="1"/>
                    <a:pt x="5281" y="1"/>
                  </a:cubicBezTo>
                  <a:close/>
                </a:path>
              </a:pathLst>
            </a:custGeom>
            <a:solidFill>
              <a:srgbClr val="616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936843" y="3074202"/>
              <a:ext cx="313257" cy="180738"/>
            </a:xfrm>
            <a:custGeom>
              <a:rect b="b" l="l" r="r" t="t"/>
              <a:pathLst>
                <a:path extrusionOk="0" h="6121" w="10609">
                  <a:moveTo>
                    <a:pt x="5281" y="1"/>
                  </a:moveTo>
                  <a:cubicBezTo>
                    <a:pt x="3927" y="1"/>
                    <a:pt x="2572" y="298"/>
                    <a:pt x="1536" y="894"/>
                  </a:cubicBezTo>
                  <a:cubicBezTo>
                    <a:pt x="512" y="1489"/>
                    <a:pt x="1" y="2275"/>
                    <a:pt x="1" y="3049"/>
                  </a:cubicBezTo>
                  <a:lnTo>
                    <a:pt x="1" y="3120"/>
                  </a:lnTo>
                  <a:cubicBezTo>
                    <a:pt x="36" y="3168"/>
                    <a:pt x="36" y="3203"/>
                    <a:pt x="36" y="3215"/>
                  </a:cubicBezTo>
                  <a:cubicBezTo>
                    <a:pt x="36" y="3239"/>
                    <a:pt x="36" y="3263"/>
                    <a:pt x="48" y="3287"/>
                  </a:cubicBezTo>
                  <a:cubicBezTo>
                    <a:pt x="48" y="3322"/>
                    <a:pt x="48" y="3334"/>
                    <a:pt x="60" y="3358"/>
                  </a:cubicBezTo>
                  <a:cubicBezTo>
                    <a:pt x="60" y="3394"/>
                    <a:pt x="72" y="3406"/>
                    <a:pt x="72" y="3441"/>
                  </a:cubicBezTo>
                  <a:cubicBezTo>
                    <a:pt x="72" y="3465"/>
                    <a:pt x="96" y="3477"/>
                    <a:pt x="96" y="3513"/>
                  </a:cubicBezTo>
                  <a:cubicBezTo>
                    <a:pt x="96" y="3537"/>
                    <a:pt x="108" y="3561"/>
                    <a:pt x="108" y="3584"/>
                  </a:cubicBezTo>
                  <a:cubicBezTo>
                    <a:pt x="108" y="3620"/>
                    <a:pt x="120" y="3632"/>
                    <a:pt x="120" y="3656"/>
                  </a:cubicBezTo>
                  <a:cubicBezTo>
                    <a:pt x="131" y="3691"/>
                    <a:pt x="131" y="3703"/>
                    <a:pt x="155" y="3739"/>
                  </a:cubicBezTo>
                  <a:cubicBezTo>
                    <a:pt x="167" y="3763"/>
                    <a:pt x="167" y="3775"/>
                    <a:pt x="179" y="3811"/>
                  </a:cubicBezTo>
                  <a:cubicBezTo>
                    <a:pt x="191" y="3834"/>
                    <a:pt x="215" y="3858"/>
                    <a:pt x="215" y="3882"/>
                  </a:cubicBezTo>
                  <a:cubicBezTo>
                    <a:pt x="227" y="3918"/>
                    <a:pt x="227" y="3930"/>
                    <a:pt x="239" y="3953"/>
                  </a:cubicBezTo>
                  <a:cubicBezTo>
                    <a:pt x="251" y="3989"/>
                    <a:pt x="274" y="4001"/>
                    <a:pt x="286" y="4037"/>
                  </a:cubicBezTo>
                  <a:cubicBezTo>
                    <a:pt x="298" y="4061"/>
                    <a:pt x="310" y="4072"/>
                    <a:pt x="334" y="4108"/>
                  </a:cubicBezTo>
                  <a:cubicBezTo>
                    <a:pt x="346" y="4132"/>
                    <a:pt x="358" y="4156"/>
                    <a:pt x="370" y="4180"/>
                  </a:cubicBezTo>
                  <a:cubicBezTo>
                    <a:pt x="393" y="4192"/>
                    <a:pt x="405" y="4227"/>
                    <a:pt x="417" y="4239"/>
                  </a:cubicBezTo>
                  <a:cubicBezTo>
                    <a:pt x="429" y="4275"/>
                    <a:pt x="453" y="4287"/>
                    <a:pt x="477" y="4311"/>
                  </a:cubicBezTo>
                  <a:cubicBezTo>
                    <a:pt x="489" y="4334"/>
                    <a:pt x="512" y="4358"/>
                    <a:pt x="524" y="4370"/>
                  </a:cubicBezTo>
                  <a:cubicBezTo>
                    <a:pt x="536" y="4406"/>
                    <a:pt x="572" y="4418"/>
                    <a:pt x="584" y="4453"/>
                  </a:cubicBezTo>
                  <a:cubicBezTo>
                    <a:pt x="596" y="4465"/>
                    <a:pt x="608" y="4489"/>
                    <a:pt x="643" y="4513"/>
                  </a:cubicBezTo>
                  <a:cubicBezTo>
                    <a:pt x="655" y="4537"/>
                    <a:pt x="691" y="4549"/>
                    <a:pt x="715" y="4584"/>
                  </a:cubicBezTo>
                  <a:lnTo>
                    <a:pt x="774" y="4644"/>
                  </a:lnTo>
                  <a:lnTo>
                    <a:pt x="846" y="4715"/>
                  </a:lnTo>
                  <a:lnTo>
                    <a:pt x="905" y="4775"/>
                  </a:lnTo>
                  <a:cubicBezTo>
                    <a:pt x="941" y="4811"/>
                    <a:pt x="965" y="4823"/>
                    <a:pt x="1001" y="4846"/>
                  </a:cubicBezTo>
                  <a:cubicBezTo>
                    <a:pt x="1013" y="4858"/>
                    <a:pt x="1048" y="4882"/>
                    <a:pt x="1060" y="4906"/>
                  </a:cubicBezTo>
                  <a:cubicBezTo>
                    <a:pt x="1084" y="4942"/>
                    <a:pt x="1120" y="4954"/>
                    <a:pt x="1144" y="4977"/>
                  </a:cubicBezTo>
                  <a:cubicBezTo>
                    <a:pt x="1179" y="5001"/>
                    <a:pt x="1191" y="5013"/>
                    <a:pt x="1227" y="5025"/>
                  </a:cubicBezTo>
                  <a:cubicBezTo>
                    <a:pt x="1263" y="5061"/>
                    <a:pt x="1298" y="5085"/>
                    <a:pt x="1346" y="5096"/>
                  </a:cubicBezTo>
                  <a:cubicBezTo>
                    <a:pt x="1358" y="5120"/>
                    <a:pt x="1370" y="5132"/>
                    <a:pt x="1405" y="5144"/>
                  </a:cubicBezTo>
                  <a:cubicBezTo>
                    <a:pt x="1453" y="5192"/>
                    <a:pt x="1513" y="5215"/>
                    <a:pt x="1596" y="5263"/>
                  </a:cubicBezTo>
                  <a:cubicBezTo>
                    <a:pt x="1655" y="5299"/>
                    <a:pt x="1715" y="5335"/>
                    <a:pt x="1786" y="5370"/>
                  </a:cubicBezTo>
                  <a:cubicBezTo>
                    <a:pt x="1798" y="5382"/>
                    <a:pt x="1834" y="5382"/>
                    <a:pt x="1846" y="5394"/>
                  </a:cubicBezTo>
                  <a:cubicBezTo>
                    <a:pt x="1894" y="5418"/>
                    <a:pt x="1929" y="5442"/>
                    <a:pt x="1977" y="5454"/>
                  </a:cubicBezTo>
                  <a:cubicBezTo>
                    <a:pt x="2013" y="5477"/>
                    <a:pt x="2036" y="5489"/>
                    <a:pt x="2048" y="5489"/>
                  </a:cubicBezTo>
                  <a:cubicBezTo>
                    <a:pt x="2096" y="5501"/>
                    <a:pt x="2132" y="5537"/>
                    <a:pt x="2167" y="5549"/>
                  </a:cubicBezTo>
                  <a:cubicBezTo>
                    <a:pt x="2203" y="5561"/>
                    <a:pt x="2227" y="5573"/>
                    <a:pt x="2263" y="5573"/>
                  </a:cubicBezTo>
                  <a:cubicBezTo>
                    <a:pt x="2287" y="5596"/>
                    <a:pt x="2334" y="5608"/>
                    <a:pt x="2370" y="5620"/>
                  </a:cubicBezTo>
                  <a:cubicBezTo>
                    <a:pt x="2453" y="5656"/>
                    <a:pt x="2548" y="5692"/>
                    <a:pt x="2644" y="5727"/>
                  </a:cubicBezTo>
                  <a:cubicBezTo>
                    <a:pt x="2668" y="5727"/>
                    <a:pt x="2679" y="5739"/>
                    <a:pt x="2691" y="5739"/>
                  </a:cubicBezTo>
                  <a:cubicBezTo>
                    <a:pt x="2787" y="5775"/>
                    <a:pt x="2858" y="5799"/>
                    <a:pt x="2941" y="5811"/>
                  </a:cubicBezTo>
                  <a:cubicBezTo>
                    <a:pt x="2977" y="5835"/>
                    <a:pt x="3001" y="5835"/>
                    <a:pt x="3037" y="5847"/>
                  </a:cubicBezTo>
                  <a:cubicBezTo>
                    <a:pt x="3096" y="5858"/>
                    <a:pt x="3144" y="5882"/>
                    <a:pt x="3203" y="5894"/>
                  </a:cubicBezTo>
                  <a:cubicBezTo>
                    <a:pt x="3227" y="5906"/>
                    <a:pt x="3263" y="5906"/>
                    <a:pt x="3299" y="5918"/>
                  </a:cubicBezTo>
                  <a:lnTo>
                    <a:pt x="3489" y="5966"/>
                  </a:lnTo>
                  <a:cubicBezTo>
                    <a:pt x="3513" y="5966"/>
                    <a:pt x="3537" y="5977"/>
                    <a:pt x="3572" y="5977"/>
                  </a:cubicBezTo>
                  <a:cubicBezTo>
                    <a:pt x="3632" y="6001"/>
                    <a:pt x="3680" y="6001"/>
                    <a:pt x="3739" y="6013"/>
                  </a:cubicBezTo>
                  <a:cubicBezTo>
                    <a:pt x="3763" y="6013"/>
                    <a:pt x="3799" y="6025"/>
                    <a:pt x="3822" y="6025"/>
                  </a:cubicBezTo>
                  <a:cubicBezTo>
                    <a:pt x="3906" y="6037"/>
                    <a:pt x="3977" y="6061"/>
                    <a:pt x="4049" y="6061"/>
                  </a:cubicBezTo>
                  <a:lnTo>
                    <a:pt x="4096" y="6061"/>
                  </a:lnTo>
                  <a:cubicBezTo>
                    <a:pt x="4180" y="6073"/>
                    <a:pt x="4263" y="6085"/>
                    <a:pt x="4346" y="6085"/>
                  </a:cubicBezTo>
                  <a:lnTo>
                    <a:pt x="4406" y="6085"/>
                  </a:lnTo>
                  <a:cubicBezTo>
                    <a:pt x="4465" y="6085"/>
                    <a:pt x="4537" y="6097"/>
                    <a:pt x="4596" y="6097"/>
                  </a:cubicBezTo>
                  <a:lnTo>
                    <a:pt x="4692" y="6097"/>
                  </a:lnTo>
                  <a:cubicBezTo>
                    <a:pt x="4751" y="6097"/>
                    <a:pt x="4799" y="6120"/>
                    <a:pt x="4858" y="6120"/>
                  </a:cubicBezTo>
                  <a:lnTo>
                    <a:pt x="5727" y="6120"/>
                  </a:lnTo>
                  <a:cubicBezTo>
                    <a:pt x="5787" y="6120"/>
                    <a:pt x="5846" y="6120"/>
                    <a:pt x="5906" y="6097"/>
                  </a:cubicBezTo>
                  <a:cubicBezTo>
                    <a:pt x="5942" y="6097"/>
                    <a:pt x="5989" y="6097"/>
                    <a:pt x="6013" y="6085"/>
                  </a:cubicBezTo>
                  <a:cubicBezTo>
                    <a:pt x="6073" y="6085"/>
                    <a:pt x="6132" y="6073"/>
                    <a:pt x="6180" y="6073"/>
                  </a:cubicBezTo>
                  <a:cubicBezTo>
                    <a:pt x="6204" y="6073"/>
                    <a:pt x="6251" y="6073"/>
                    <a:pt x="6287" y="6061"/>
                  </a:cubicBezTo>
                  <a:cubicBezTo>
                    <a:pt x="6370" y="6037"/>
                    <a:pt x="6466" y="6037"/>
                    <a:pt x="6549" y="6025"/>
                  </a:cubicBezTo>
                  <a:lnTo>
                    <a:pt x="6597" y="6025"/>
                  </a:lnTo>
                  <a:cubicBezTo>
                    <a:pt x="6704" y="6013"/>
                    <a:pt x="6787" y="6001"/>
                    <a:pt x="6894" y="5977"/>
                  </a:cubicBezTo>
                  <a:cubicBezTo>
                    <a:pt x="6918" y="5977"/>
                    <a:pt x="6966" y="5966"/>
                    <a:pt x="7001" y="5966"/>
                  </a:cubicBezTo>
                  <a:cubicBezTo>
                    <a:pt x="7037" y="5954"/>
                    <a:pt x="7085" y="5954"/>
                    <a:pt x="7132" y="5942"/>
                  </a:cubicBezTo>
                  <a:cubicBezTo>
                    <a:pt x="7180" y="5918"/>
                    <a:pt x="7204" y="5918"/>
                    <a:pt x="7240" y="5906"/>
                  </a:cubicBezTo>
                  <a:cubicBezTo>
                    <a:pt x="7275" y="5894"/>
                    <a:pt x="7323" y="5894"/>
                    <a:pt x="7370" y="5870"/>
                  </a:cubicBezTo>
                  <a:cubicBezTo>
                    <a:pt x="7394" y="5858"/>
                    <a:pt x="7442" y="5858"/>
                    <a:pt x="7478" y="5847"/>
                  </a:cubicBezTo>
                  <a:cubicBezTo>
                    <a:pt x="7513" y="5835"/>
                    <a:pt x="7561" y="5811"/>
                    <a:pt x="7609" y="5811"/>
                  </a:cubicBezTo>
                  <a:cubicBezTo>
                    <a:pt x="7632" y="5799"/>
                    <a:pt x="7680" y="5799"/>
                    <a:pt x="7716" y="5787"/>
                  </a:cubicBezTo>
                  <a:lnTo>
                    <a:pt x="7847" y="5739"/>
                  </a:lnTo>
                  <a:cubicBezTo>
                    <a:pt x="7871" y="5727"/>
                    <a:pt x="7906" y="5727"/>
                    <a:pt x="7930" y="5716"/>
                  </a:cubicBezTo>
                  <a:cubicBezTo>
                    <a:pt x="8013" y="5680"/>
                    <a:pt x="8085" y="5656"/>
                    <a:pt x="8156" y="5632"/>
                  </a:cubicBezTo>
                  <a:cubicBezTo>
                    <a:pt x="8168" y="5632"/>
                    <a:pt x="8192" y="5620"/>
                    <a:pt x="8204" y="5620"/>
                  </a:cubicBezTo>
                  <a:cubicBezTo>
                    <a:pt x="8287" y="5596"/>
                    <a:pt x="8383" y="5549"/>
                    <a:pt x="8466" y="5513"/>
                  </a:cubicBezTo>
                  <a:cubicBezTo>
                    <a:pt x="8502" y="5501"/>
                    <a:pt x="8513" y="5501"/>
                    <a:pt x="8525" y="5489"/>
                  </a:cubicBezTo>
                  <a:cubicBezTo>
                    <a:pt x="8585" y="5454"/>
                    <a:pt x="8668" y="5430"/>
                    <a:pt x="8728" y="5394"/>
                  </a:cubicBezTo>
                  <a:cubicBezTo>
                    <a:pt x="8752" y="5382"/>
                    <a:pt x="8764" y="5370"/>
                    <a:pt x="8799" y="5370"/>
                  </a:cubicBezTo>
                  <a:cubicBezTo>
                    <a:pt x="8883" y="5323"/>
                    <a:pt x="8966" y="5275"/>
                    <a:pt x="9037" y="5239"/>
                  </a:cubicBezTo>
                  <a:cubicBezTo>
                    <a:pt x="9097" y="5192"/>
                    <a:pt x="9156" y="5156"/>
                    <a:pt x="9228" y="5120"/>
                  </a:cubicBezTo>
                  <a:cubicBezTo>
                    <a:pt x="9240" y="5120"/>
                    <a:pt x="9240" y="5096"/>
                    <a:pt x="9264" y="5096"/>
                  </a:cubicBezTo>
                  <a:cubicBezTo>
                    <a:pt x="9275" y="5096"/>
                    <a:pt x="9275" y="5085"/>
                    <a:pt x="9287" y="5085"/>
                  </a:cubicBezTo>
                  <a:cubicBezTo>
                    <a:pt x="9335" y="5061"/>
                    <a:pt x="9359" y="5025"/>
                    <a:pt x="9406" y="5013"/>
                  </a:cubicBezTo>
                  <a:lnTo>
                    <a:pt x="9442" y="4977"/>
                  </a:lnTo>
                  <a:lnTo>
                    <a:pt x="9466" y="4954"/>
                  </a:lnTo>
                  <a:cubicBezTo>
                    <a:pt x="9502" y="4918"/>
                    <a:pt x="9526" y="4906"/>
                    <a:pt x="9573" y="4882"/>
                  </a:cubicBezTo>
                  <a:lnTo>
                    <a:pt x="9597" y="4846"/>
                  </a:lnTo>
                  <a:lnTo>
                    <a:pt x="9633" y="4823"/>
                  </a:lnTo>
                  <a:cubicBezTo>
                    <a:pt x="9656" y="4787"/>
                    <a:pt x="9692" y="4775"/>
                    <a:pt x="9716" y="4739"/>
                  </a:cubicBezTo>
                  <a:lnTo>
                    <a:pt x="9752" y="4715"/>
                  </a:lnTo>
                  <a:lnTo>
                    <a:pt x="9776" y="4680"/>
                  </a:lnTo>
                  <a:cubicBezTo>
                    <a:pt x="9811" y="4656"/>
                    <a:pt x="9835" y="4644"/>
                    <a:pt x="9859" y="4608"/>
                  </a:cubicBezTo>
                  <a:cubicBezTo>
                    <a:pt x="9871" y="4596"/>
                    <a:pt x="9883" y="4561"/>
                    <a:pt x="9918" y="4549"/>
                  </a:cubicBezTo>
                  <a:lnTo>
                    <a:pt x="9990" y="4477"/>
                  </a:lnTo>
                  <a:lnTo>
                    <a:pt x="10002" y="4465"/>
                  </a:lnTo>
                  <a:lnTo>
                    <a:pt x="10049" y="4418"/>
                  </a:lnTo>
                  <a:cubicBezTo>
                    <a:pt x="10061" y="4382"/>
                    <a:pt x="10097" y="4370"/>
                    <a:pt x="10109" y="4346"/>
                  </a:cubicBezTo>
                  <a:cubicBezTo>
                    <a:pt x="10121" y="4323"/>
                    <a:pt x="10133" y="4311"/>
                    <a:pt x="10133" y="4299"/>
                  </a:cubicBezTo>
                  <a:cubicBezTo>
                    <a:pt x="10133" y="4299"/>
                    <a:pt x="10133" y="4287"/>
                    <a:pt x="10157" y="4287"/>
                  </a:cubicBezTo>
                  <a:cubicBezTo>
                    <a:pt x="10168" y="4251"/>
                    <a:pt x="10180" y="4239"/>
                    <a:pt x="10216" y="4203"/>
                  </a:cubicBezTo>
                  <a:cubicBezTo>
                    <a:pt x="10216" y="4203"/>
                    <a:pt x="10216" y="4192"/>
                    <a:pt x="10228" y="4192"/>
                  </a:cubicBezTo>
                  <a:cubicBezTo>
                    <a:pt x="10240" y="4180"/>
                    <a:pt x="10240" y="4168"/>
                    <a:pt x="10252" y="4144"/>
                  </a:cubicBezTo>
                  <a:cubicBezTo>
                    <a:pt x="10276" y="4120"/>
                    <a:pt x="10288" y="4108"/>
                    <a:pt x="10299" y="4072"/>
                  </a:cubicBezTo>
                  <a:cubicBezTo>
                    <a:pt x="10299" y="4061"/>
                    <a:pt x="10311" y="4061"/>
                    <a:pt x="10311" y="4049"/>
                  </a:cubicBezTo>
                  <a:cubicBezTo>
                    <a:pt x="10335" y="4025"/>
                    <a:pt x="10335" y="4013"/>
                    <a:pt x="10335" y="4001"/>
                  </a:cubicBezTo>
                  <a:cubicBezTo>
                    <a:pt x="10347" y="3965"/>
                    <a:pt x="10359" y="3953"/>
                    <a:pt x="10371" y="3930"/>
                  </a:cubicBezTo>
                  <a:cubicBezTo>
                    <a:pt x="10371" y="3906"/>
                    <a:pt x="10395" y="3906"/>
                    <a:pt x="10395" y="3894"/>
                  </a:cubicBezTo>
                  <a:cubicBezTo>
                    <a:pt x="10395" y="3882"/>
                    <a:pt x="10407" y="3870"/>
                    <a:pt x="10407" y="3846"/>
                  </a:cubicBezTo>
                  <a:cubicBezTo>
                    <a:pt x="10418" y="3822"/>
                    <a:pt x="10430" y="3811"/>
                    <a:pt x="10430" y="3775"/>
                  </a:cubicBezTo>
                  <a:cubicBezTo>
                    <a:pt x="10430" y="3763"/>
                    <a:pt x="10454" y="3751"/>
                    <a:pt x="10454" y="3751"/>
                  </a:cubicBezTo>
                  <a:cubicBezTo>
                    <a:pt x="10454" y="3727"/>
                    <a:pt x="10466" y="3715"/>
                    <a:pt x="10466" y="3715"/>
                  </a:cubicBezTo>
                  <a:cubicBezTo>
                    <a:pt x="10478" y="3691"/>
                    <a:pt x="10478" y="3668"/>
                    <a:pt x="10490" y="3644"/>
                  </a:cubicBezTo>
                  <a:cubicBezTo>
                    <a:pt x="10490" y="3632"/>
                    <a:pt x="10490" y="3608"/>
                    <a:pt x="10514" y="3608"/>
                  </a:cubicBezTo>
                  <a:cubicBezTo>
                    <a:pt x="10514" y="3596"/>
                    <a:pt x="10514" y="3596"/>
                    <a:pt x="10526" y="3584"/>
                  </a:cubicBezTo>
                  <a:cubicBezTo>
                    <a:pt x="10526" y="3549"/>
                    <a:pt x="10538" y="3537"/>
                    <a:pt x="10538" y="3513"/>
                  </a:cubicBezTo>
                  <a:cubicBezTo>
                    <a:pt x="10538" y="3489"/>
                    <a:pt x="10538" y="3477"/>
                    <a:pt x="10549" y="3465"/>
                  </a:cubicBezTo>
                  <a:lnTo>
                    <a:pt x="10549" y="3430"/>
                  </a:lnTo>
                  <a:cubicBezTo>
                    <a:pt x="10549" y="3406"/>
                    <a:pt x="10573" y="3394"/>
                    <a:pt x="10573" y="3358"/>
                  </a:cubicBezTo>
                  <a:lnTo>
                    <a:pt x="10573" y="3310"/>
                  </a:lnTo>
                  <a:lnTo>
                    <a:pt x="10573" y="3287"/>
                  </a:lnTo>
                  <a:cubicBezTo>
                    <a:pt x="10573" y="3251"/>
                    <a:pt x="10573" y="3239"/>
                    <a:pt x="10585" y="3215"/>
                  </a:cubicBezTo>
                  <a:lnTo>
                    <a:pt x="10585" y="3168"/>
                  </a:lnTo>
                  <a:lnTo>
                    <a:pt x="10585" y="3132"/>
                  </a:lnTo>
                  <a:cubicBezTo>
                    <a:pt x="10609" y="2322"/>
                    <a:pt x="10097" y="1501"/>
                    <a:pt x="9025" y="894"/>
                  </a:cubicBezTo>
                  <a:cubicBezTo>
                    <a:pt x="7990" y="298"/>
                    <a:pt x="6635" y="1"/>
                    <a:pt x="5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964982" y="3089231"/>
              <a:ext cx="260167" cy="149527"/>
            </a:xfrm>
            <a:custGeom>
              <a:rect b="b" l="l" r="r" t="t"/>
              <a:pathLst>
                <a:path extrusionOk="0" h="5064" w="8811">
                  <a:moveTo>
                    <a:pt x="4407" y="1"/>
                  </a:moveTo>
                  <a:cubicBezTo>
                    <a:pt x="3289" y="1"/>
                    <a:pt x="2173" y="248"/>
                    <a:pt x="1322" y="742"/>
                  </a:cubicBezTo>
                  <a:cubicBezTo>
                    <a:pt x="476" y="1230"/>
                    <a:pt x="60" y="1873"/>
                    <a:pt x="60" y="2528"/>
                  </a:cubicBezTo>
                  <a:lnTo>
                    <a:pt x="60" y="2587"/>
                  </a:lnTo>
                  <a:cubicBezTo>
                    <a:pt x="0" y="2647"/>
                    <a:pt x="0" y="2659"/>
                    <a:pt x="0" y="2694"/>
                  </a:cubicBezTo>
                  <a:cubicBezTo>
                    <a:pt x="0" y="2706"/>
                    <a:pt x="0" y="2730"/>
                    <a:pt x="12" y="2754"/>
                  </a:cubicBezTo>
                  <a:cubicBezTo>
                    <a:pt x="12" y="2766"/>
                    <a:pt x="12" y="2790"/>
                    <a:pt x="36" y="2813"/>
                  </a:cubicBezTo>
                  <a:cubicBezTo>
                    <a:pt x="36" y="2825"/>
                    <a:pt x="48" y="2849"/>
                    <a:pt x="48" y="2861"/>
                  </a:cubicBezTo>
                  <a:cubicBezTo>
                    <a:pt x="48" y="2885"/>
                    <a:pt x="60" y="2909"/>
                    <a:pt x="60" y="2921"/>
                  </a:cubicBezTo>
                  <a:cubicBezTo>
                    <a:pt x="60" y="2944"/>
                    <a:pt x="71" y="2968"/>
                    <a:pt x="71" y="2980"/>
                  </a:cubicBezTo>
                  <a:cubicBezTo>
                    <a:pt x="71" y="3004"/>
                    <a:pt x="95" y="3028"/>
                    <a:pt x="95" y="3040"/>
                  </a:cubicBezTo>
                  <a:cubicBezTo>
                    <a:pt x="95" y="3063"/>
                    <a:pt x="107" y="3087"/>
                    <a:pt x="119" y="3099"/>
                  </a:cubicBezTo>
                  <a:cubicBezTo>
                    <a:pt x="119" y="3123"/>
                    <a:pt x="131" y="3147"/>
                    <a:pt x="131" y="3159"/>
                  </a:cubicBezTo>
                  <a:cubicBezTo>
                    <a:pt x="155" y="3182"/>
                    <a:pt x="155" y="3206"/>
                    <a:pt x="167" y="3218"/>
                  </a:cubicBezTo>
                  <a:cubicBezTo>
                    <a:pt x="179" y="3242"/>
                    <a:pt x="179" y="3266"/>
                    <a:pt x="191" y="3278"/>
                  </a:cubicBezTo>
                  <a:cubicBezTo>
                    <a:pt x="214" y="3302"/>
                    <a:pt x="226" y="3325"/>
                    <a:pt x="226" y="3337"/>
                  </a:cubicBezTo>
                  <a:cubicBezTo>
                    <a:pt x="238" y="3361"/>
                    <a:pt x="238" y="3385"/>
                    <a:pt x="250" y="3397"/>
                  </a:cubicBezTo>
                  <a:cubicBezTo>
                    <a:pt x="274" y="3421"/>
                    <a:pt x="286" y="3444"/>
                    <a:pt x="298" y="3456"/>
                  </a:cubicBezTo>
                  <a:cubicBezTo>
                    <a:pt x="310" y="3480"/>
                    <a:pt x="333" y="3492"/>
                    <a:pt x="333" y="3516"/>
                  </a:cubicBezTo>
                  <a:cubicBezTo>
                    <a:pt x="345" y="3540"/>
                    <a:pt x="357" y="3563"/>
                    <a:pt x="369" y="3575"/>
                  </a:cubicBezTo>
                  <a:cubicBezTo>
                    <a:pt x="393" y="3599"/>
                    <a:pt x="405" y="3611"/>
                    <a:pt x="417" y="3635"/>
                  </a:cubicBezTo>
                  <a:cubicBezTo>
                    <a:pt x="429" y="3659"/>
                    <a:pt x="452" y="3683"/>
                    <a:pt x="464" y="3694"/>
                  </a:cubicBezTo>
                  <a:cubicBezTo>
                    <a:pt x="476" y="3718"/>
                    <a:pt x="488" y="3730"/>
                    <a:pt x="512" y="3754"/>
                  </a:cubicBezTo>
                  <a:lnTo>
                    <a:pt x="572" y="3814"/>
                  </a:lnTo>
                  <a:lnTo>
                    <a:pt x="607" y="3861"/>
                  </a:lnTo>
                  <a:lnTo>
                    <a:pt x="667" y="3921"/>
                  </a:lnTo>
                  <a:lnTo>
                    <a:pt x="714" y="3968"/>
                  </a:lnTo>
                  <a:cubicBezTo>
                    <a:pt x="750" y="3980"/>
                    <a:pt x="762" y="4016"/>
                    <a:pt x="786" y="4028"/>
                  </a:cubicBezTo>
                  <a:cubicBezTo>
                    <a:pt x="810" y="4040"/>
                    <a:pt x="822" y="4052"/>
                    <a:pt x="845" y="4075"/>
                  </a:cubicBezTo>
                  <a:cubicBezTo>
                    <a:pt x="881" y="4087"/>
                    <a:pt x="905" y="4111"/>
                    <a:pt x="929" y="4135"/>
                  </a:cubicBezTo>
                  <a:cubicBezTo>
                    <a:pt x="941" y="4147"/>
                    <a:pt x="953" y="4159"/>
                    <a:pt x="988" y="4171"/>
                  </a:cubicBezTo>
                  <a:cubicBezTo>
                    <a:pt x="1012" y="4206"/>
                    <a:pt x="1048" y="4218"/>
                    <a:pt x="1083" y="4230"/>
                  </a:cubicBezTo>
                  <a:cubicBezTo>
                    <a:pt x="1107" y="4254"/>
                    <a:pt x="1119" y="4254"/>
                    <a:pt x="1131" y="4266"/>
                  </a:cubicBezTo>
                  <a:cubicBezTo>
                    <a:pt x="1179" y="4290"/>
                    <a:pt x="1238" y="4325"/>
                    <a:pt x="1286" y="4349"/>
                  </a:cubicBezTo>
                  <a:cubicBezTo>
                    <a:pt x="1322" y="4385"/>
                    <a:pt x="1381" y="4409"/>
                    <a:pt x="1441" y="4445"/>
                  </a:cubicBezTo>
                  <a:cubicBezTo>
                    <a:pt x="1464" y="4456"/>
                    <a:pt x="1476" y="4456"/>
                    <a:pt x="1500" y="4468"/>
                  </a:cubicBezTo>
                  <a:cubicBezTo>
                    <a:pt x="1536" y="4492"/>
                    <a:pt x="1584" y="4504"/>
                    <a:pt x="1607" y="4528"/>
                  </a:cubicBezTo>
                  <a:cubicBezTo>
                    <a:pt x="1619" y="4552"/>
                    <a:pt x="1655" y="4552"/>
                    <a:pt x="1667" y="4564"/>
                  </a:cubicBezTo>
                  <a:cubicBezTo>
                    <a:pt x="1703" y="4576"/>
                    <a:pt x="1738" y="4587"/>
                    <a:pt x="1774" y="4611"/>
                  </a:cubicBezTo>
                  <a:cubicBezTo>
                    <a:pt x="1798" y="4623"/>
                    <a:pt x="1822" y="4623"/>
                    <a:pt x="1845" y="4635"/>
                  </a:cubicBezTo>
                  <a:cubicBezTo>
                    <a:pt x="1881" y="4647"/>
                    <a:pt x="1905" y="4671"/>
                    <a:pt x="1941" y="4671"/>
                  </a:cubicBezTo>
                  <a:cubicBezTo>
                    <a:pt x="2012" y="4695"/>
                    <a:pt x="2084" y="4730"/>
                    <a:pt x="2179" y="4754"/>
                  </a:cubicBezTo>
                  <a:cubicBezTo>
                    <a:pt x="2191" y="4754"/>
                    <a:pt x="2203" y="4766"/>
                    <a:pt x="2203" y="4766"/>
                  </a:cubicBezTo>
                  <a:cubicBezTo>
                    <a:pt x="2274" y="4802"/>
                    <a:pt x="2334" y="4814"/>
                    <a:pt x="2417" y="4826"/>
                  </a:cubicBezTo>
                  <a:cubicBezTo>
                    <a:pt x="2441" y="4826"/>
                    <a:pt x="2453" y="4849"/>
                    <a:pt x="2488" y="4849"/>
                  </a:cubicBezTo>
                  <a:cubicBezTo>
                    <a:pt x="2536" y="4861"/>
                    <a:pt x="2572" y="4873"/>
                    <a:pt x="2619" y="4873"/>
                  </a:cubicBezTo>
                  <a:cubicBezTo>
                    <a:pt x="2655" y="4873"/>
                    <a:pt x="2679" y="4885"/>
                    <a:pt x="2691" y="4885"/>
                  </a:cubicBezTo>
                  <a:cubicBezTo>
                    <a:pt x="2738" y="4909"/>
                    <a:pt x="2798" y="4921"/>
                    <a:pt x="2846" y="4921"/>
                  </a:cubicBezTo>
                  <a:cubicBezTo>
                    <a:pt x="2869" y="4921"/>
                    <a:pt x="2893" y="4933"/>
                    <a:pt x="2917" y="4933"/>
                  </a:cubicBezTo>
                  <a:cubicBezTo>
                    <a:pt x="2965" y="4945"/>
                    <a:pt x="3012" y="4945"/>
                    <a:pt x="3048" y="4968"/>
                  </a:cubicBezTo>
                  <a:cubicBezTo>
                    <a:pt x="3084" y="4968"/>
                    <a:pt x="3096" y="4980"/>
                    <a:pt x="3131" y="4980"/>
                  </a:cubicBezTo>
                  <a:cubicBezTo>
                    <a:pt x="3191" y="4992"/>
                    <a:pt x="3250" y="4992"/>
                    <a:pt x="3310" y="5004"/>
                  </a:cubicBezTo>
                  <a:lnTo>
                    <a:pt x="3334" y="5004"/>
                  </a:lnTo>
                  <a:cubicBezTo>
                    <a:pt x="3405" y="5028"/>
                    <a:pt x="3465" y="5028"/>
                    <a:pt x="3548" y="5040"/>
                  </a:cubicBezTo>
                  <a:lnTo>
                    <a:pt x="3584" y="5040"/>
                  </a:lnTo>
                  <a:cubicBezTo>
                    <a:pt x="3643" y="5040"/>
                    <a:pt x="3691" y="5052"/>
                    <a:pt x="3750" y="5052"/>
                  </a:cubicBezTo>
                  <a:lnTo>
                    <a:pt x="3822" y="5052"/>
                  </a:lnTo>
                  <a:cubicBezTo>
                    <a:pt x="3870" y="5052"/>
                    <a:pt x="3917" y="5052"/>
                    <a:pt x="3965" y="5064"/>
                  </a:cubicBezTo>
                  <a:lnTo>
                    <a:pt x="4929" y="5064"/>
                  </a:lnTo>
                  <a:cubicBezTo>
                    <a:pt x="4977" y="5064"/>
                    <a:pt x="5013" y="5064"/>
                    <a:pt x="5060" y="5052"/>
                  </a:cubicBezTo>
                  <a:cubicBezTo>
                    <a:pt x="5096" y="5052"/>
                    <a:pt x="5120" y="5052"/>
                    <a:pt x="5155" y="5040"/>
                  </a:cubicBezTo>
                  <a:cubicBezTo>
                    <a:pt x="5227" y="5028"/>
                    <a:pt x="5298" y="5028"/>
                    <a:pt x="5370" y="5004"/>
                  </a:cubicBezTo>
                  <a:lnTo>
                    <a:pt x="5405" y="5004"/>
                  </a:lnTo>
                  <a:cubicBezTo>
                    <a:pt x="5489" y="4992"/>
                    <a:pt x="5572" y="4980"/>
                    <a:pt x="5655" y="4968"/>
                  </a:cubicBezTo>
                  <a:cubicBezTo>
                    <a:pt x="5691" y="4968"/>
                    <a:pt x="5715" y="4945"/>
                    <a:pt x="5751" y="4945"/>
                  </a:cubicBezTo>
                  <a:cubicBezTo>
                    <a:pt x="5786" y="4945"/>
                    <a:pt x="5822" y="4933"/>
                    <a:pt x="5870" y="4921"/>
                  </a:cubicBezTo>
                  <a:cubicBezTo>
                    <a:pt x="5894" y="4921"/>
                    <a:pt x="5929" y="4909"/>
                    <a:pt x="5953" y="4909"/>
                  </a:cubicBezTo>
                  <a:cubicBezTo>
                    <a:pt x="6001" y="4885"/>
                    <a:pt x="6025" y="4885"/>
                    <a:pt x="6072" y="4873"/>
                  </a:cubicBezTo>
                  <a:cubicBezTo>
                    <a:pt x="6108" y="4873"/>
                    <a:pt x="6132" y="4861"/>
                    <a:pt x="6167" y="4849"/>
                  </a:cubicBezTo>
                  <a:cubicBezTo>
                    <a:pt x="6191" y="4826"/>
                    <a:pt x="6239" y="4826"/>
                    <a:pt x="6263" y="4814"/>
                  </a:cubicBezTo>
                  <a:cubicBezTo>
                    <a:pt x="6298" y="4802"/>
                    <a:pt x="6322" y="4802"/>
                    <a:pt x="6358" y="4790"/>
                  </a:cubicBezTo>
                  <a:cubicBezTo>
                    <a:pt x="6382" y="4766"/>
                    <a:pt x="6429" y="4766"/>
                    <a:pt x="6465" y="4754"/>
                  </a:cubicBezTo>
                  <a:cubicBezTo>
                    <a:pt x="6489" y="4742"/>
                    <a:pt x="6525" y="4742"/>
                    <a:pt x="6537" y="4730"/>
                  </a:cubicBezTo>
                  <a:cubicBezTo>
                    <a:pt x="6596" y="4706"/>
                    <a:pt x="6668" y="4683"/>
                    <a:pt x="6727" y="4671"/>
                  </a:cubicBezTo>
                  <a:cubicBezTo>
                    <a:pt x="6739" y="4671"/>
                    <a:pt x="6763" y="4647"/>
                    <a:pt x="6775" y="4647"/>
                  </a:cubicBezTo>
                  <a:lnTo>
                    <a:pt x="7001" y="4564"/>
                  </a:lnTo>
                  <a:cubicBezTo>
                    <a:pt x="7013" y="4552"/>
                    <a:pt x="7025" y="4552"/>
                    <a:pt x="7060" y="4528"/>
                  </a:cubicBezTo>
                  <a:cubicBezTo>
                    <a:pt x="7120" y="4504"/>
                    <a:pt x="7156" y="4492"/>
                    <a:pt x="7215" y="4456"/>
                  </a:cubicBezTo>
                  <a:cubicBezTo>
                    <a:pt x="7239" y="4445"/>
                    <a:pt x="7263" y="4445"/>
                    <a:pt x="7275" y="4433"/>
                  </a:cubicBezTo>
                  <a:cubicBezTo>
                    <a:pt x="7358" y="4397"/>
                    <a:pt x="7418" y="4349"/>
                    <a:pt x="7489" y="4325"/>
                  </a:cubicBezTo>
                  <a:cubicBezTo>
                    <a:pt x="7549" y="4290"/>
                    <a:pt x="7596" y="4266"/>
                    <a:pt x="7632" y="4230"/>
                  </a:cubicBezTo>
                  <a:cubicBezTo>
                    <a:pt x="7656" y="4230"/>
                    <a:pt x="7656" y="4218"/>
                    <a:pt x="7668" y="4218"/>
                  </a:cubicBezTo>
                  <a:lnTo>
                    <a:pt x="7680" y="4206"/>
                  </a:lnTo>
                  <a:cubicBezTo>
                    <a:pt x="7715" y="4195"/>
                    <a:pt x="7739" y="4159"/>
                    <a:pt x="7787" y="4147"/>
                  </a:cubicBezTo>
                  <a:cubicBezTo>
                    <a:pt x="7799" y="4147"/>
                    <a:pt x="7799" y="4135"/>
                    <a:pt x="7811" y="4135"/>
                  </a:cubicBezTo>
                  <a:cubicBezTo>
                    <a:pt x="7834" y="4135"/>
                    <a:pt x="7834" y="4111"/>
                    <a:pt x="7846" y="4111"/>
                  </a:cubicBezTo>
                  <a:cubicBezTo>
                    <a:pt x="7870" y="4099"/>
                    <a:pt x="7906" y="4075"/>
                    <a:pt x="7918" y="4052"/>
                  </a:cubicBezTo>
                  <a:cubicBezTo>
                    <a:pt x="7930" y="4052"/>
                    <a:pt x="7930" y="4040"/>
                    <a:pt x="7953" y="4040"/>
                  </a:cubicBezTo>
                  <a:lnTo>
                    <a:pt x="7977" y="4016"/>
                  </a:lnTo>
                  <a:cubicBezTo>
                    <a:pt x="8013" y="3992"/>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694"/>
                    <a:pt x="8311" y="3683"/>
                    <a:pt x="8322" y="3671"/>
                  </a:cubicBezTo>
                  <a:cubicBezTo>
                    <a:pt x="8334" y="3659"/>
                    <a:pt x="8346" y="3623"/>
                    <a:pt x="8370" y="3611"/>
                  </a:cubicBezTo>
                  <a:cubicBezTo>
                    <a:pt x="8382" y="3599"/>
                    <a:pt x="8382" y="3575"/>
                    <a:pt x="8394" y="3563"/>
                  </a:cubicBezTo>
                  <a:lnTo>
                    <a:pt x="8406" y="3552"/>
                  </a:lnTo>
                  <a:cubicBezTo>
                    <a:pt x="8430" y="3540"/>
                    <a:pt x="8442" y="3504"/>
                    <a:pt x="8453" y="3492"/>
                  </a:cubicBezTo>
                  <a:cubicBezTo>
                    <a:pt x="8453" y="3492"/>
                    <a:pt x="8453" y="3480"/>
                    <a:pt x="8465" y="3480"/>
                  </a:cubicBezTo>
                  <a:cubicBezTo>
                    <a:pt x="8489" y="3456"/>
                    <a:pt x="8489" y="3444"/>
                    <a:pt x="8501" y="3433"/>
                  </a:cubicBezTo>
                  <a:cubicBezTo>
                    <a:pt x="8513" y="3421"/>
                    <a:pt x="8525" y="3385"/>
                    <a:pt x="8549" y="3373"/>
                  </a:cubicBezTo>
                  <a:cubicBezTo>
                    <a:pt x="8549" y="3361"/>
                    <a:pt x="8561" y="3361"/>
                    <a:pt x="8561" y="3337"/>
                  </a:cubicBezTo>
                  <a:cubicBezTo>
                    <a:pt x="8561" y="3325"/>
                    <a:pt x="8573" y="3325"/>
                    <a:pt x="8573" y="3313"/>
                  </a:cubicBezTo>
                  <a:cubicBezTo>
                    <a:pt x="8584" y="3302"/>
                    <a:pt x="8608" y="3266"/>
                    <a:pt x="8608" y="3254"/>
                  </a:cubicBezTo>
                  <a:cubicBezTo>
                    <a:pt x="8608" y="3242"/>
                    <a:pt x="8620" y="3242"/>
                    <a:pt x="8620" y="3218"/>
                  </a:cubicBezTo>
                  <a:cubicBezTo>
                    <a:pt x="8620" y="3206"/>
                    <a:pt x="8632" y="3206"/>
                    <a:pt x="8632" y="3194"/>
                  </a:cubicBezTo>
                  <a:cubicBezTo>
                    <a:pt x="8644" y="3182"/>
                    <a:pt x="8644" y="3147"/>
                    <a:pt x="8668" y="3135"/>
                  </a:cubicBezTo>
                  <a:cubicBezTo>
                    <a:pt x="8668" y="3123"/>
                    <a:pt x="8668" y="3123"/>
                    <a:pt x="8680" y="3099"/>
                  </a:cubicBezTo>
                  <a:cubicBezTo>
                    <a:pt x="8680" y="3087"/>
                    <a:pt x="8680" y="3087"/>
                    <a:pt x="8692" y="3075"/>
                  </a:cubicBezTo>
                  <a:cubicBezTo>
                    <a:pt x="8703" y="3063"/>
                    <a:pt x="8703" y="3028"/>
                    <a:pt x="8727" y="3016"/>
                  </a:cubicBezTo>
                  <a:cubicBezTo>
                    <a:pt x="8727" y="3004"/>
                    <a:pt x="8727" y="3004"/>
                    <a:pt x="8739" y="2980"/>
                  </a:cubicBezTo>
                  <a:cubicBezTo>
                    <a:pt x="8739" y="2968"/>
                    <a:pt x="8739" y="2968"/>
                    <a:pt x="8751" y="2956"/>
                  </a:cubicBezTo>
                  <a:cubicBezTo>
                    <a:pt x="8751" y="2944"/>
                    <a:pt x="8763" y="2909"/>
                    <a:pt x="8763" y="2897"/>
                  </a:cubicBezTo>
                  <a:lnTo>
                    <a:pt x="8763" y="2861"/>
                  </a:lnTo>
                  <a:lnTo>
                    <a:pt x="8763" y="2837"/>
                  </a:lnTo>
                  <a:cubicBezTo>
                    <a:pt x="8763" y="2825"/>
                    <a:pt x="8787" y="2790"/>
                    <a:pt x="8787" y="2778"/>
                  </a:cubicBezTo>
                  <a:lnTo>
                    <a:pt x="8787" y="2742"/>
                  </a:lnTo>
                  <a:lnTo>
                    <a:pt x="8787" y="2718"/>
                  </a:lnTo>
                  <a:lnTo>
                    <a:pt x="8787" y="2659"/>
                  </a:lnTo>
                  <a:lnTo>
                    <a:pt x="8787" y="2611"/>
                  </a:lnTo>
                  <a:lnTo>
                    <a:pt x="8787" y="2599"/>
                  </a:lnTo>
                  <a:cubicBezTo>
                    <a:pt x="8811" y="1932"/>
                    <a:pt x="8382" y="1254"/>
                    <a:pt x="7501" y="742"/>
                  </a:cubicBezTo>
                  <a:cubicBezTo>
                    <a:pt x="6644" y="248"/>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4938614" y="3169842"/>
              <a:ext cx="311486" cy="120590"/>
            </a:xfrm>
            <a:custGeom>
              <a:rect b="b" l="l" r="r" t="t"/>
              <a:pathLst>
                <a:path extrusionOk="0" h="4084" w="10549">
                  <a:moveTo>
                    <a:pt x="0" y="0"/>
                  </a:moveTo>
                  <a:lnTo>
                    <a:pt x="0" y="1048"/>
                  </a:lnTo>
                  <a:cubicBezTo>
                    <a:pt x="0" y="1834"/>
                    <a:pt x="524" y="2619"/>
                    <a:pt x="1560" y="3239"/>
                  </a:cubicBezTo>
                  <a:cubicBezTo>
                    <a:pt x="1619" y="3262"/>
                    <a:pt x="1679" y="3310"/>
                    <a:pt x="1750" y="3334"/>
                  </a:cubicBezTo>
                  <a:cubicBezTo>
                    <a:pt x="1774" y="3358"/>
                    <a:pt x="1798" y="3358"/>
                    <a:pt x="1810" y="3370"/>
                  </a:cubicBezTo>
                  <a:cubicBezTo>
                    <a:pt x="1857" y="3381"/>
                    <a:pt x="1905" y="3417"/>
                    <a:pt x="1953" y="3429"/>
                  </a:cubicBezTo>
                  <a:cubicBezTo>
                    <a:pt x="1976" y="3441"/>
                    <a:pt x="2012" y="3453"/>
                    <a:pt x="2024" y="3453"/>
                  </a:cubicBezTo>
                  <a:cubicBezTo>
                    <a:pt x="2072" y="3477"/>
                    <a:pt x="2096" y="3489"/>
                    <a:pt x="2143" y="3512"/>
                  </a:cubicBezTo>
                  <a:cubicBezTo>
                    <a:pt x="2167" y="3536"/>
                    <a:pt x="2203" y="3548"/>
                    <a:pt x="2227" y="3548"/>
                  </a:cubicBezTo>
                  <a:cubicBezTo>
                    <a:pt x="2262" y="3560"/>
                    <a:pt x="2286" y="3572"/>
                    <a:pt x="2322" y="3572"/>
                  </a:cubicBezTo>
                  <a:cubicBezTo>
                    <a:pt x="2334" y="3572"/>
                    <a:pt x="2334" y="3572"/>
                    <a:pt x="2346" y="3596"/>
                  </a:cubicBezTo>
                  <a:cubicBezTo>
                    <a:pt x="2441" y="3620"/>
                    <a:pt x="2524" y="3667"/>
                    <a:pt x="2631" y="3691"/>
                  </a:cubicBezTo>
                  <a:cubicBezTo>
                    <a:pt x="2643" y="3691"/>
                    <a:pt x="2667" y="3715"/>
                    <a:pt x="2679" y="3715"/>
                  </a:cubicBezTo>
                  <a:cubicBezTo>
                    <a:pt x="2762" y="3739"/>
                    <a:pt x="2846" y="3774"/>
                    <a:pt x="2929" y="3786"/>
                  </a:cubicBezTo>
                  <a:cubicBezTo>
                    <a:pt x="2941" y="3786"/>
                    <a:pt x="2965" y="3798"/>
                    <a:pt x="2977" y="3798"/>
                  </a:cubicBezTo>
                  <a:cubicBezTo>
                    <a:pt x="2989" y="3798"/>
                    <a:pt x="3000" y="3810"/>
                    <a:pt x="3024" y="3810"/>
                  </a:cubicBezTo>
                  <a:cubicBezTo>
                    <a:pt x="3084" y="3834"/>
                    <a:pt x="3119" y="3846"/>
                    <a:pt x="3179" y="3858"/>
                  </a:cubicBezTo>
                  <a:cubicBezTo>
                    <a:pt x="3215" y="3870"/>
                    <a:pt x="3239" y="3870"/>
                    <a:pt x="3286" y="3893"/>
                  </a:cubicBezTo>
                  <a:lnTo>
                    <a:pt x="3465" y="3929"/>
                  </a:lnTo>
                  <a:cubicBezTo>
                    <a:pt x="3477" y="3929"/>
                    <a:pt x="3512" y="3953"/>
                    <a:pt x="3524" y="3953"/>
                  </a:cubicBezTo>
                  <a:lnTo>
                    <a:pt x="3536" y="3953"/>
                  </a:lnTo>
                  <a:cubicBezTo>
                    <a:pt x="3596" y="3965"/>
                    <a:pt x="3643" y="3965"/>
                    <a:pt x="3703" y="3977"/>
                  </a:cubicBezTo>
                  <a:cubicBezTo>
                    <a:pt x="3739" y="3977"/>
                    <a:pt x="3762" y="3989"/>
                    <a:pt x="3798" y="3989"/>
                  </a:cubicBezTo>
                  <a:cubicBezTo>
                    <a:pt x="3870" y="4012"/>
                    <a:pt x="3941" y="4024"/>
                    <a:pt x="4012" y="4024"/>
                  </a:cubicBezTo>
                  <a:lnTo>
                    <a:pt x="4048" y="4024"/>
                  </a:lnTo>
                  <a:cubicBezTo>
                    <a:pt x="4132" y="4036"/>
                    <a:pt x="4215" y="4048"/>
                    <a:pt x="4298" y="4048"/>
                  </a:cubicBezTo>
                  <a:lnTo>
                    <a:pt x="4358" y="4048"/>
                  </a:lnTo>
                  <a:cubicBezTo>
                    <a:pt x="4417" y="4048"/>
                    <a:pt x="4489" y="4072"/>
                    <a:pt x="4548" y="4072"/>
                  </a:cubicBezTo>
                  <a:lnTo>
                    <a:pt x="4643" y="4072"/>
                  </a:lnTo>
                  <a:cubicBezTo>
                    <a:pt x="4703" y="4072"/>
                    <a:pt x="4751" y="4084"/>
                    <a:pt x="4810" y="4084"/>
                  </a:cubicBezTo>
                  <a:lnTo>
                    <a:pt x="5679" y="4084"/>
                  </a:lnTo>
                  <a:cubicBezTo>
                    <a:pt x="5739" y="4084"/>
                    <a:pt x="5798" y="4084"/>
                    <a:pt x="5858" y="4072"/>
                  </a:cubicBezTo>
                  <a:lnTo>
                    <a:pt x="5965" y="4072"/>
                  </a:lnTo>
                  <a:cubicBezTo>
                    <a:pt x="6025" y="4072"/>
                    <a:pt x="6084" y="4048"/>
                    <a:pt x="6132" y="4048"/>
                  </a:cubicBezTo>
                  <a:lnTo>
                    <a:pt x="6239" y="4048"/>
                  </a:lnTo>
                  <a:cubicBezTo>
                    <a:pt x="6322" y="4036"/>
                    <a:pt x="6418" y="4036"/>
                    <a:pt x="6501" y="4024"/>
                  </a:cubicBezTo>
                  <a:lnTo>
                    <a:pt x="6548" y="4024"/>
                  </a:lnTo>
                  <a:cubicBezTo>
                    <a:pt x="6656" y="4012"/>
                    <a:pt x="6739" y="3989"/>
                    <a:pt x="6846" y="3977"/>
                  </a:cubicBezTo>
                  <a:lnTo>
                    <a:pt x="6870" y="3977"/>
                  </a:lnTo>
                  <a:cubicBezTo>
                    <a:pt x="6906" y="3977"/>
                    <a:pt x="6929" y="3965"/>
                    <a:pt x="6953" y="3965"/>
                  </a:cubicBezTo>
                  <a:cubicBezTo>
                    <a:pt x="6989" y="3953"/>
                    <a:pt x="7037" y="3953"/>
                    <a:pt x="7084" y="3929"/>
                  </a:cubicBezTo>
                  <a:cubicBezTo>
                    <a:pt x="7132" y="3917"/>
                    <a:pt x="7156" y="3917"/>
                    <a:pt x="7203" y="3905"/>
                  </a:cubicBezTo>
                  <a:cubicBezTo>
                    <a:pt x="7251" y="3893"/>
                    <a:pt x="7287" y="3893"/>
                    <a:pt x="7334" y="3870"/>
                  </a:cubicBezTo>
                  <a:cubicBezTo>
                    <a:pt x="7382" y="3858"/>
                    <a:pt x="7406" y="3858"/>
                    <a:pt x="7441" y="3846"/>
                  </a:cubicBezTo>
                  <a:cubicBezTo>
                    <a:pt x="7489" y="3834"/>
                    <a:pt x="7525" y="3810"/>
                    <a:pt x="7572" y="3810"/>
                  </a:cubicBezTo>
                  <a:cubicBezTo>
                    <a:pt x="7608" y="3798"/>
                    <a:pt x="7644" y="3798"/>
                    <a:pt x="7680" y="3786"/>
                  </a:cubicBezTo>
                  <a:lnTo>
                    <a:pt x="7811" y="3739"/>
                  </a:lnTo>
                  <a:cubicBezTo>
                    <a:pt x="7822" y="3739"/>
                    <a:pt x="7858" y="3727"/>
                    <a:pt x="7870" y="3727"/>
                  </a:cubicBezTo>
                  <a:cubicBezTo>
                    <a:pt x="7882" y="3727"/>
                    <a:pt x="7906" y="3715"/>
                    <a:pt x="7918" y="3715"/>
                  </a:cubicBezTo>
                  <a:cubicBezTo>
                    <a:pt x="7989" y="3679"/>
                    <a:pt x="8061" y="3655"/>
                    <a:pt x="8144" y="3631"/>
                  </a:cubicBezTo>
                  <a:cubicBezTo>
                    <a:pt x="8156" y="3631"/>
                    <a:pt x="8168" y="3620"/>
                    <a:pt x="8180" y="3620"/>
                  </a:cubicBezTo>
                  <a:cubicBezTo>
                    <a:pt x="8275" y="3596"/>
                    <a:pt x="8358" y="3548"/>
                    <a:pt x="8453" y="3512"/>
                  </a:cubicBezTo>
                  <a:cubicBezTo>
                    <a:pt x="8477" y="3500"/>
                    <a:pt x="8501" y="3500"/>
                    <a:pt x="8525" y="3489"/>
                  </a:cubicBezTo>
                  <a:cubicBezTo>
                    <a:pt x="8584" y="3453"/>
                    <a:pt x="8656" y="3429"/>
                    <a:pt x="8715" y="3393"/>
                  </a:cubicBezTo>
                  <a:cubicBezTo>
                    <a:pt x="8751" y="3381"/>
                    <a:pt x="8763" y="3370"/>
                    <a:pt x="8799" y="3370"/>
                  </a:cubicBezTo>
                  <a:cubicBezTo>
                    <a:pt x="8882" y="3322"/>
                    <a:pt x="8954" y="3274"/>
                    <a:pt x="9037" y="3239"/>
                  </a:cubicBezTo>
                  <a:cubicBezTo>
                    <a:pt x="9049" y="3215"/>
                    <a:pt x="9073" y="3203"/>
                    <a:pt x="9096" y="3191"/>
                  </a:cubicBezTo>
                  <a:cubicBezTo>
                    <a:pt x="9108" y="3179"/>
                    <a:pt x="9132" y="3155"/>
                    <a:pt x="9156" y="3155"/>
                  </a:cubicBezTo>
                  <a:cubicBezTo>
                    <a:pt x="9180" y="3143"/>
                    <a:pt x="9215" y="3119"/>
                    <a:pt x="9239" y="3096"/>
                  </a:cubicBezTo>
                  <a:cubicBezTo>
                    <a:pt x="9275" y="3084"/>
                    <a:pt x="9299" y="3060"/>
                    <a:pt x="9335" y="3036"/>
                  </a:cubicBezTo>
                  <a:cubicBezTo>
                    <a:pt x="9358" y="3024"/>
                    <a:pt x="9394" y="3000"/>
                    <a:pt x="9418" y="2977"/>
                  </a:cubicBezTo>
                  <a:cubicBezTo>
                    <a:pt x="9454" y="2965"/>
                    <a:pt x="9477" y="2941"/>
                    <a:pt x="9489" y="2917"/>
                  </a:cubicBezTo>
                  <a:cubicBezTo>
                    <a:pt x="9525" y="2905"/>
                    <a:pt x="9549" y="2881"/>
                    <a:pt x="9585" y="2858"/>
                  </a:cubicBezTo>
                  <a:cubicBezTo>
                    <a:pt x="9608" y="2846"/>
                    <a:pt x="9632" y="2822"/>
                    <a:pt x="9656" y="2798"/>
                  </a:cubicBezTo>
                  <a:cubicBezTo>
                    <a:pt x="9692" y="2786"/>
                    <a:pt x="9704" y="2762"/>
                    <a:pt x="9727" y="2738"/>
                  </a:cubicBezTo>
                  <a:lnTo>
                    <a:pt x="9763" y="2715"/>
                  </a:lnTo>
                  <a:cubicBezTo>
                    <a:pt x="9775" y="2703"/>
                    <a:pt x="9811" y="2679"/>
                    <a:pt x="9823" y="2655"/>
                  </a:cubicBezTo>
                  <a:lnTo>
                    <a:pt x="9835" y="2643"/>
                  </a:lnTo>
                  <a:cubicBezTo>
                    <a:pt x="9882" y="2596"/>
                    <a:pt x="9906" y="2560"/>
                    <a:pt x="9942" y="2524"/>
                  </a:cubicBezTo>
                  <a:lnTo>
                    <a:pt x="9966" y="2488"/>
                  </a:lnTo>
                  <a:cubicBezTo>
                    <a:pt x="10001" y="2465"/>
                    <a:pt x="10025" y="2417"/>
                    <a:pt x="10061" y="2381"/>
                  </a:cubicBezTo>
                  <a:lnTo>
                    <a:pt x="10073" y="2369"/>
                  </a:lnTo>
                  <a:cubicBezTo>
                    <a:pt x="10073" y="2369"/>
                    <a:pt x="10073" y="2357"/>
                    <a:pt x="10085" y="2357"/>
                  </a:cubicBezTo>
                  <a:cubicBezTo>
                    <a:pt x="10108" y="2346"/>
                    <a:pt x="10108" y="2322"/>
                    <a:pt x="10120" y="2322"/>
                  </a:cubicBezTo>
                  <a:cubicBezTo>
                    <a:pt x="10144" y="2298"/>
                    <a:pt x="10168" y="2250"/>
                    <a:pt x="10192" y="2227"/>
                  </a:cubicBezTo>
                  <a:cubicBezTo>
                    <a:pt x="10204" y="2203"/>
                    <a:pt x="10228" y="2179"/>
                    <a:pt x="10228" y="2167"/>
                  </a:cubicBezTo>
                  <a:cubicBezTo>
                    <a:pt x="10239" y="2131"/>
                    <a:pt x="10263" y="2107"/>
                    <a:pt x="10287" y="2072"/>
                  </a:cubicBezTo>
                  <a:cubicBezTo>
                    <a:pt x="10287" y="2060"/>
                    <a:pt x="10299" y="2060"/>
                    <a:pt x="10299" y="2048"/>
                  </a:cubicBezTo>
                  <a:cubicBezTo>
                    <a:pt x="10299" y="2024"/>
                    <a:pt x="10311" y="2012"/>
                    <a:pt x="10311" y="2012"/>
                  </a:cubicBezTo>
                  <a:cubicBezTo>
                    <a:pt x="10323" y="1988"/>
                    <a:pt x="10347" y="1953"/>
                    <a:pt x="10358" y="1941"/>
                  </a:cubicBezTo>
                  <a:cubicBezTo>
                    <a:pt x="10370" y="1929"/>
                    <a:pt x="10370" y="1893"/>
                    <a:pt x="10382" y="1869"/>
                  </a:cubicBezTo>
                  <a:cubicBezTo>
                    <a:pt x="10406" y="1834"/>
                    <a:pt x="10418" y="1810"/>
                    <a:pt x="10418" y="1786"/>
                  </a:cubicBezTo>
                  <a:cubicBezTo>
                    <a:pt x="10418" y="1774"/>
                    <a:pt x="10430" y="1762"/>
                    <a:pt x="10430" y="1750"/>
                  </a:cubicBezTo>
                  <a:cubicBezTo>
                    <a:pt x="10430" y="1726"/>
                    <a:pt x="10430" y="1726"/>
                    <a:pt x="10442" y="1715"/>
                  </a:cubicBezTo>
                  <a:cubicBezTo>
                    <a:pt x="10466" y="1691"/>
                    <a:pt x="10466" y="1667"/>
                    <a:pt x="10478" y="1643"/>
                  </a:cubicBezTo>
                  <a:cubicBezTo>
                    <a:pt x="10478" y="1607"/>
                    <a:pt x="10489" y="1595"/>
                    <a:pt x="10489" y="1572"/>
                  </a:cubicBezTo>
                  <a:cubicBezTo>
                    <a:pt x="10489" y="1536"/>
                    <a:pt x="10501" y="1524"/>
                    <a:pt x="10501" y="1488"/>
                  </a:cubicBezTo>
                  <a:cubicBezTo>
                    <a:pt x="10501" y="1476"/>
                    <a:pt x="10501" y="1465"/>
                    <a:pt x="10525" y="1453"/>
                  </a:cubicBezTo>
                  <a:lnTo>
                    <a:pt x="10525" y="1429"/>
                  </a:lnTo>
                  <a:cubicBezTo>
                    <a:pt x="10525" y="1405"/>
                    <a:pt x="10537" y="1369"/>
                    <a:pt x="10537" y="1357"/>
                  </a:cubicBezTo>
                  <a:cubicBezTo>
                    <a:pt x="10537" y="1334"/>
                    <a:pt x="10537" y="1310"/>
                    <a:pt x="10549" y="1286"/>
                  </a:cubicBezTo>
                  <a:lnTo>
                    <a:pt x="10549" y="1214"/>
                  </a:lnTo>
                  <a:lnTo>
                    <a:pt x="10549" y="1131"/>
                  </a:lnTo>
                  <a:lnTo>
                    <a:pt x="10549" y="1119"/>
                  </a:lnTo>
                  <a:lnTo>
                    <a:pt x="10549" y="0"/>
                  </a:lnTo>
                  <a:cubicBezTo>
                    <a:pt x="10549" y="36"/>
                    <a:pt x="10549" y="48"/>
                    <a:pt x="10537" y="83"/>
                  </a:cubicBezTo>
                  <a:lnTo>
                    <a:pt x="10537" y="107"/>
                  </a:lnTo>
                  <a:lnTo>
                    <a:pt x="10537" y="155"/>
                  </a:lnTo>
                  <a:cubicBezTo>
                    <a:pt x="10537" y="179"/>
                    <a:pt x="10525" y="202"/>
                    <a:pt x="10525" y="226"/>
                  </a:cubicBezTo>
                  <a:lnTo>
                    <a:pt x="10525" y="262"/>
                  </a:lnTo>
                  <a:cubicBezTo>
                    <a:pt x="10525" y="274"/>
                    <a:pt x="10525" y="286"/>
                    <a:pt x="10513" y="298"/>
                  </a:cubicBezTo>
                  <a:cubicBezTo>
                    <a:pt x="10513" y="333"/>
                    <a:pt x="10489" y="345"/>
                    <a:pt x="10489" y="381"/>
                  </a:cubicBezTo>
                  <a:cubicBezTo>
                    <a:pt x="10489" y="393"/>
                    <a:pt x="10489" y="393"/>
                    <a:pt x="10478" y="405"/>
                  </a:cubicBezTo>
                  <a:cubicBezTo>
                    <a:pt x="10478" y="417"/>
                    <a:pt x="10478" y="441"/>
                    <a:pt x="10466" y="441"/>
                  </a:cubicBezTo>
                  <a:cubicBezTo>
                    <a:pt x="10442" y="464"/>
                    <a:pt x="10442" y="476"/>
                    <a:pt x="10430" y="512"/>
                  </a:cubicBezTo>
                  <a:cubicBezTo>
                    <a:pt x="10430" y="524"/>
                    <a:pt x="10418" y="536"/>
                    <a:pt x="10418" y="536"/>
                  </a:cubicBezTo>
                  <a:cubicBezTo>
                    <a:pt x="10418" y="560"/>
                    <a:pt x="10406" y="572"/>
                    <a:pt x="10406" y="572"/>
                  </a:cubicBezTo>
                  <a:cubicBezTo>
                    <a:pt x="10382" y="595"/>
                    <a:pt x="10370" y="619"/>
                    <a:pt x="10370" y="643"/>
                  </a:cubicBezTo>
                  <a:cubicBezTo>
                    <a:pt x="10370" y="655"/>
                    <a:pt x="10358" y="679"/>
                    <a:pt x="10358" y="691"/>
                  </a:cubicBezTo>
                  <a:cubicBezTo>
                    <a:pt x="10358" y="703"/>
                    <a:pt x="10347" y="703"/>
                    <a:pt x="10347" y="714"/>
                  </a:cubicBezTo>
                  <a:cubicBezTo>
                    <a:pt x="10323" y="750"/>
                    <a:pt x="10311" y="762"/>
                    <a:pt x="10299" y="798"/>
                  </a:cubicBezTo>
                  <a:cubicBezTo>
                    <a:pt x="10299" y="810"/>
                    <a:pt x="10287" y="822"/>
                    <a:pt x="10287" y="833"/>
                  </a:cubicBezTo>
                  <a:cubicBezTo>
                    <a:pt x="10287" y="857"/>
                    <a:pt x="10263" y="857"/>
                    <a:pt x="10263" y="869"/>
                  </a:cubicBezTo>
                  <a:cubicBezTo>
                    <a:pt x="10251" y="893"/>
                    <a:pt x="10239" y="917"/>
                    <a:pt x="10228" y="941"/>
                  </a:cubicBezTo>
                  <a:cubicBezTo>
                    <a:pt x="10204" y="953"/>
                    <a:pt x="10204" y="976"/>
                    <a:pt x="10192" y="988"/>
                  </a:cubicBezTo>
                  <a:cubicBezTo>
                    <a:pt x="10192" y="988"/>
                    <a:pt x="10192" y="1000"/>
                    <a:pt x="10180" y="1000"/>
                  </a:cubicBezTo>
                  <a:cubicBezTo>
                    <a:pt x="10168" y="1036"/>
                    <a:pt x="10144" y="1048"/>
                    <a:pt x="10120" y="1072"/>
                  </a:cubicBezTo>
                  <a:cubicBezTo>
                    <a:pt x="10120" y="1072"/>
                    <a:pt x="10120" y="1095"/>
                    <a:pt x="10108" y="1095"/>
                  </a:cubicBezTo>
                  <a:cubicBezTo>
                    <a:pt x="10085" y="1107"/>
                    <a:pt x="10073" y="1119"/>
                    <a:pt x="10073" y="1131"/>
                  </a:cubicBezTo>
                  <a:cubicBezTo>
                    <a:pt x="10061" y="1167"/>
                    <a:pt x="10025" y="1179"/>
                    <a:pt x="10013" y="1214"/>
                  </a:cubicBezTo>
                  <a:lnTo>
                    <a:pt x="9966" y="1250"/>
                  </a:lnTo>
                  <a:lnTo>
                    <a:pt x="9954" y="1274"/>
                  </a:lnTo>
                  <a:cubicBezTo>
                    <a:pt x="9942" y="1298"/>
                    <a:pt x="9906" y="1310"/>
                    <a:pt x="9882" y="1345"/>
                  </a:cubicBezTo>
                  <a:cubicBezTo>
                    <a:pt x="9870" y="1357"/>
                    <a:pt x="9847" y="1393"/>
                    <a:pt x="9823" y="1405"/>
                  </a:cubicBezTo>
                  <a:lnTo>
                    <a:pt x="9751" y="1476"/>
                  </a:lnTo>
                  <a:lnTo>
                    <a:pt x="9716" y="1512"/>
                  </a:lnTo>
                  <a:lnTo>
                    <a:pt x="9692" y="1536"/>
                  </a:lnTo>
                  <a:cubicBezTo>
                    <a:pt x="9656" y="1572"/>
                    <a:pt x="9632" y="1584"/>
                    <a:pt x="9596" y="1607"/>
                  </a:cubicBezTo>
                  <a:lnTo>
                    <a:pt x="9573" y="1643"/>
                  </a:lnTo>
                  <a:lnTo>
                    <a:pt x="9537" y="1667"/>
                  </a:lnTo>
                  <a:cubicBezTo>
                    <a:pt x="9513" y="1703"/>
                    <a:pt x="9477" y="1715"/>
                    <a:pt x="9430" y="1750"/>
                  </a:cubicBezTo>
                  <a:lnTo>
                    <a:pt x="9406" y="1774"/>
                  </a:lnTo>
                  <a:lnTo>
                    <a:pt x="9370" y="1810"/>
                  </a:lnTo>
                  <a:cubicBezTo>
                    <a:pt x="9335" y="1834"/>
                    <a:pt x="9299" y="1869"/>
                    <a:pt x="9251" y="1881"/>
                  </a:cubicBezTo>
                  <a:cubicBezTo>
                    <a:pt x="9239" y="1881"/>
                    <a:pt x="9239" y="1893"/>
                    <a:pt x="9227" y="1893"/>
                  </a:cubicBezTo>
                  <a:cubicBezTo>
                    <a:pt x="9215" y="1893"/>
                    <a:pt x="9215" y="1905"/>
                    <a:pt x="9192" y="1905"/>
                  </a:cubicBezTo>
                  <a:cubicBezTo>
                    <a:pt x="9132" y="1953"/>
                    <a:pt x="9073" y="1988"/>
                    <a:pt x="9001" y="2024"/>
                  </a:cubicBezTo>
                  <a:cubicBezTo>
                    <a:pt x="8930" y="2072"/>
                    <a:pt x="8834" y="2119"/>
                    <a:pt x="8763" y="2167"/>
                  </a:cubicBezTo>
                  <a:cubicBezTo>
                    <a:pt x="8739" y="2179"/>
                    <a:pt x="8715" y="2191"/>
                    <a:pt x="8692" y="2191"/>
                  </a:cubicBezTo>
                  <a:cubicBezTo>
                    <a:pt x="8632" y="2227"/>
                    <a:pt x="8561" y="2250"/>
                    <a:pt x="8501" y="2286"/>
                  </a:cubicBezTo>
                  <a:cubicBezTo>
                    <a:pt x="8477" y="2298"/>
                    <a:pt x="8453" y="2298"/>
                    <a:pt x="8442" y="2310"/>
                  </a:cubicBezTo>
                  <a:cubicBezTo>
                    <a:pt x="8346" y="2357"/>
                    <a:pt x="8263" y="2381"/>
                    <a:pt x="8168" y="2417"/>
                  </a:cubicBezTo>
                  <a:cubicBezTo>
                    <a:pt x="8156" y="2417"/>
                    <a:pt x="8144" y="2429"/>
                    <a:pt x="8120" y="2429"/>
                  </a:cubicBezTo>
                  <a:cubicBezTo>
                    <a:pt x="8049" y="2465"/>
                    <a:pt x="7977" y="2488"/>
                    <a:pt x="7906" y="2500"/>
                  </a:cubicBezTo>
                  <a:cubicBezTo>
                    <a:pt x="7870" y="2524"/>
                    <a:pt x="7846" y="2524"/>
                    <a:pt x="7811" y="2536"/>
                  </a:cubicBezTo>
                  <a:lnTo>
                    <a:pt x="7680" y="2584"/>
                  </a:lnTo>
                  <a:cubicBezTo>
                    <a:pt x="7644" y="2596"/>
                    <a:pt x="7608" y="2596"/>
                    <a:pt x="7572" y="2608"/>
                  </a:cubicBezTo>
                  <a:cubicBezTo>
                    <a:pt x="7525" y="2619"/>
                    <a:pt x="7489" y="2643"/>
                    <a:pt x="7441" y="2643"/>
                  </a:cubicBezTo>
                  <a:cubicBezTo>
                    <a:pt x="7406" y="2655"/>
                    <a:pt x="7370" y="2655"/>
                    <a:pt x="7334" y="2667"/>
                  </a:cubicBezTo>
                  <a:cubicBezTo>
                    <a:pt x="7287" y="2679"/>
                    <a:pt x="7251" y="2679"/>
                    <a:pt x="7203" y="2703"/>
                  </a:cubicBezTo>
                  <a:cubicBezTo>
                    <a:pt x="7168" y="2715"/>
                    <a:pt x="7132" y="2715"/>
                    <a:pt x="7096" y="2727"/>
                  </a:cubicBezTo>
                  <a:cubicBezTo>
                    <a:pt x="7049" y="2738"/>
                    <a:pt x="7013" y="2738"/>
                    <a:pt x="6965" y="2762"/>
                  </a:cubicBezTo>
                  <a:cubicBezTo>
                    <a:pt x="6929" y="2762"/>
                    <a:pt x="6894" y="2774"/>
                    <a:pt x="6858" y="2774"/>
                  </a:cubicBezTo>
                  <a:cubicBezTo>
                    <a:pt x="6751" y="2786"/>
                    <a:pt x="6668" y="2798"/>
                    <a:pt x="6560" y="2822"/>
                  </a:cubicBezTo>
                  <a:lnTo>
                    <a:pt x="6513" y="2822"/>
                  </a:lnTo>
                  <a:cubicBezTo>
                    <a:pt x="6429" y="2834"/>
                    <a:pt x="6334" y="2834"/>
                    <a:pt x="6251" y="2846"/>
                  </a:cubicBezTo>
                  <a:cubicBezTo>
                    <a:pt x="6215" y="2846"/>
                    <a:pt x="6179" y="2846"/>
                    <a:pt x="6144" y="2858"/>
                  </a:cubicBezTo>
                  <a:cubicBezTo>
                    <a:pt x="6084" y="2858"/>
                    <a:pt x="6025" y="2881"/>
                    <a:pt x="5977" y="2881"/>
                  </a:cubicBezTo>
                  <a:cubicBezTo>
                    <a:pt x="5953" y="2881"/>
                    <a:pt x="5906" y="2881"/>
                    <a:pt x="5882" y="2893"/>
                  </a:cubicBezTo>
                  <a:cubicBezTo>
                    <a:pt x="5822" y="2893"/>
                    <a:pt x="5763" y="2893"/>
                    <a:pt x="5703" y="2905"/>
                  </a:cubicBezTo>
                  <a:lnTo>
                    <a:pt x="4822" y="2905"/>
                  </a:lnTo>
                  <a:cubicBezTo>
                    <a:pt x="4763" y="2905"/>
                    <a:pt x="4715" y="2905"/>
                    <a:pt x="4655" y="2893"/>
                  </a:cubicBezTo>
                  <a:lnTo>
                    <a:pt x="4572" y="2893"/>
                  </a:lnTo>
                  <a:cubicBezTo>
                    <a:pt x="4513" y="2893"/>
                    <a:pt x="4429" y="2881"/>
                    <a:pt x="4370" y="2881"/>
                  </a:cubicBezTo>
                  <a:lnTo>
                    <a:pt x="4310" y="2881"/>
                  </a:lnTo>
                  <a:cubicBezTo>
                    <a:pt x="4227" y="2858"/>
                    <a:pt x="4155" y="2858"/>
                    <a:pt x="4060" y="2846"/>
                  </a:cubicBezTo>
                  <a:lnTo>
                    <a:pt x="4012" y="2846"/>
                  </a:lnTo>
                  <a:cubicBezTo>
                    <a:pt x="3941" y="2834"/>
                    <a:pt x="3870" y="2834"/>
                    <a:pt x="3798" y="2822"/>
                  </a:cubicBezTo>
                  <a:cubicBezTo>
                    <a:pt x="3762" y="2822"/>
                    <a:pt x="3739" y="2798"/>
                    <a:pt x="3703" y="2798"/>
                  </a:cubicBezTo>
                  <a:cubicBezTo>
                    <a:pt x="3643" y="2786"/>
                    <a:pt x="3596" y="2786"/>
                    <a:pt x="3536" y="2774"/>
                  </a:cubicBezTo>
                  <a:cubicBezTo>
                    <a:pt x="3512" y="2774"/>
                    <a:pt x="3477" y="2762"/>
                    <a:pt x="3453" y="2762"/>
                  </a:cubicBezTo>
                  <a:lnTo>
                    <a:pt x="3274" y="2715"/>
                  </a:lnTo>
                  <a:cubicBezTo>
                    <a:pt x="3239" y="2703"/>
                    <a:pt x="3215" y="2703"/>
                    <a:pt x="3167" y="2679"/>
                  </a:cubicBezTo>
                  <a:cubicBezTo>
                    <a:pt x="3108" y="2667"/>
                    <a:pt x="3060" y="2655"/>
                    <a:pt x="3000" y="2643"/>
                  </a:cubicBezTo>
                  <a:cubicBezTo>
                    <a:pt x="2977" y="2619"/>
                    <a:pt x="2941" y="2619"/>
                    <a:pt x="2917" y="2608"/>
                  </a:cubicBezTo>
                  <a:cubicBezTo>
                    <a:pt x="2822" y="2584"/>
                    <a:pt x="2750" y="2560"/>
                    <a:pt x="2667" y="2536"/>
                  </a:cubicBezTo>
                  <a:cubicBezTo>
                    <a:pt x="2643" y="2536"/>
                    <a:pt x="2631" y="2524"/>
                    <a:pt x="2619" y="2524"/>
                  </a:cubicBezTo>
                  <a:cubicBezTo>
                    <a:pt x="2524" y="2488"/>
                    <a:pt x="2429" y="2465"/>
                    <a:pt x="2334" y="2417"/>
                  </a:cubicBezTo>
                  <a:cubicBezTo>
                    <a:pt x="2286" y="2405"/>
                    <a:pt x="2262" y="2381"/>
                    <a:pt x="2227" y="2369"/>
                  </a:cubicBezTo>
                  <a:cubicBezTo>
                    <a:pt x="2203" y="2357"/>
                    <a:pt x="2167" y="2346"/>
                    <a:pt x="2143" y="2346"/>
                  </a:cubicBezTo>
                  <a:cubicBezTo>
                    <a:pt x="2096" y="2322"/>
                    <a:pt x="2048" y="2310"/>
                    <a:pt x="2024" y="2286"/>
                  </a:cubicBezTo>
                  <a:cubicBezTo>
                    <a:pt x="1988" y="2262"/>
                    <a:pt x="1965" y="2250"/>
                    <a:pt x="1953" y="2250"/>
                  </a:cubicBezTo>
                  <a:cubicBezTo>
                    <a:pt x="1905" y="2238"/>
                    <a:pt x="1857" y="2203"/>
                    <a:pt x="1810" y="2191"/>
                  </a:cubicBezTo>
                  <a:cubicBezTo>
                    <a:pt x="1798" y="2179"/>
                    <a:pt x="1774" y="2179"/>
                    <a:pt x="1750" y="2167"/>
                  </a:cubicBezTo>
                  <a:cubicBezTo>
                    <a:pt x="1691" y="2131"/>
                    <a:pt x="1619" y="2084"/>
                    <a:pt x="1560" y="2060"/>
                  </a:cubicBezTo>
                  <a:cubicBezTo>
                    <a:pt x="1500" y="2012"/>
                    <a:pt x="1429" y="1988"/>
                    <a:pt x="1369" y="1941"/>
                  </a:cubicBezTo>
                  <a:cubicBezTo>
                    <a:pt x="1357" y="1929"/>
                    <a:pt x="1322" y="1905"/>
                    <a:pt x="1310" y="1893"/>
                  </a:cubicBezTo>
                  <a:cubicBezTo>
                    <a:pt x="1262" y="1869"/>
                    <a:pt x="1238" y="1834"/>
                    <a:pt x="1191" y="1822"/>
                  </a:cubicBezTo>
                  <a:cubicBezTo>
                    <a:pt x="1155" y="1810"/>
                    <a:pt x="1143" y="1786"/>
                    <a:pt x="1119" y="1774"/>
                  </a:cubicBezTo>
                  <a:cubicBezTo>
                    <a:pt x="1084" y="1750"/>
                    <a:pt x="1060" y="1726"/>
                    <a:pt x="1024" y="1703"/>
                  </a:cubicBezTo>
                  <a:cubicBezTo>
                    <a:pt x="1000" y="1691"/>
                    <a:pt x="976" y="1667"/>
                    <a:pt x="964" y="1643"/>
                  </a:cubicBezTo>
                  <a:cubicBezTo>
                    <a:pt x="941" y="1607"/>
                    <a:pt x="905" y="1595"/>
                    <a:pt x="881" y="1572"/>
                  </a:cubicBezTo>
                  <a:lnTo>
                    <a:pt x="822" y="1512"/>
                  </a:lnTo>
                  <a:cubicBezTo>
                    <a:pt x="786" y="1476"/>
                    <a:pt x="762" y="1465"/>
                    <a:pt x="738" y="1429"/>
                  </a:cubicBezTo>
                  <a:lnTo>
                    <a:pt x="679" y="1369"/>
                  </a:lnTo>
                  <a:lnTo>
                    <a:pt x="607" y="1298"/>
                  </a:lnTo>
                  <a:cubicBezTo>
                    <a:pt x="595" y="1286"/>
                    <a:pt x="583" y="1250"/>
                    <a:pt x="548" y="1238"/>
                  </a:cubicBezTo>
                  <a:cubicBezTo>
                    <a:pt x="536" y="1214"/>
                    <a:pt x="500" y="1191"/>
                    <a:pt x="488" y="1167"/>
                  </a:cubicBezTo>
                  <a:cubicBezTo>
                    <a:pt x="476" y="1155"/>
                    <a:pt x="464" y="1119"/>
                    <a:pt x="441" y="1107"/>
                  </a:cubicBezTo>
                  <a:cubicBezTo>
                    <a:pt x="429" y="1072"/>
                    <a:pt x="405" y="1060"/>
                    <a:pt x="381" y="1036"/>
                  </a:cubicBezTo>
                  <a:cubicBezTo>
                    <a:pt x="369" y="1012"/>
                    <a:pt x="357" y="988"/>
                    <a:pt x="345" y="976"/>
                  </a:cubicBezTo>
                  <a:cubicBezTo>
                    <a:pt x="322" y="941"/>
                    <a:pt x="310" y="929"/>
                    <a:pt x="298" y="893"/>
                  </a:cubicBezTo>
                  <a:cubicBezTo>
                    <a:pt x="286" y="869"/>
                    <a:pt x="262" y="857"/>
                    <a:pt x="250" y="822"/>
                  </a:cubicBezTo>
                  <a:cubicBezTo>
                    <a:pt x="238" y="798"/>
                    <a:pt x="226" y="774"/>
                    <a:pt x="202" y="750"/>
                  </a:cubicBezTo>
                  <a:cubicBezTo>
                    <a:pt x="191" y="714"/>
                    <a:pt x="191" y="703"/>
                    <a:pt x="179" y="679"/>
                  </a:cubicBezTo>
                  <a:cubicBezTo>
                    <a:pt x="167" y="643"/>
                    <a:pt x="143" y="631"/>
                    <a:pt x="143" y="595"/>
                  </a:cubicBezTo>
                  <a:cubicBezTo>
                    <a:pt x="131" y="572"/>
                    <a:pt x="131" y="560"/>
                    <a:pt x="119" y="524"/>
                  </a:cubicBezTo>
                  <a:cubicBezTo>
                    <a:pt x="107" y="500"/>
                    <a:pt x="107" y="476"/>
                    <a:pt x="83" y="452"/>
                  </a:cubicBezTo>
                  <a:cubicBezTo>
                    <a:pt x="71" y="417"/>
                    <a:pt x="71" y="405"/>
                    <a:pt x="71" y="381"/>
                  </a:cubicBezTo>
                  <a:cubicBezTo>
                    <a:pt x="60" y="345"/>
                    <a:pt x="60" y="333"/>
                    <a:pt x="60" y="298"/>
                  </a:cubicBezTo>
                  <a:cubicBezTo>
                    <a:pt x="60" y="274"/>
                    <a:pt x="48" y="262"/>
                    <a:pt x="48" y="226"/>
                  </a:cubicBezTo>
                  <a:cubicBezTo>
                    <a:pt x="48" y="202"/>
                    <a:pt x="24" y="179"/>
                    <a:pt x="24" y="155"/>
                  </a:cubicBezTo>
                  <a:cubicBezTo>
                    <a:pt x="24" y="119"/>
                    <a:pt x="24" y="107"/>
                    <a:pt x="12" y="83"/>
                  </a:cubicBezTo>
                  <a:cubicBezTo>
                    <a:pt x="12" y="48"/>
                    <a:pt x="12" y="3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025779" y="3123779"/>
              <a:ext cx="137510" cy="73848"/>
            </a:xfrm>
            <a:custGeom>
              <a:rect b="b" l="l" r="r" t="t"/>
              <a:pathLst>
                <a:path extrusionOk="0" h="2501" w="4657">
                  <a:moveTo>
                    <a:pt x="2768" y="516"/>
                  </a:moveTo>
                  <a:cubicBezTo>
                    <a:pt x="2864" y="516"/>
                    <a:pt x="2973" y="535"/>
                    <a:pt x="3096" y="584"/>
                  </a:cubicBezTo>
                  <a:lnTo>
                    <a:pt x="2513" y="929"/>
                  </a:lnTo>
                  <a:cubicBezTo>
                    <a:pt x="2382" y="774"/>
                    <a:pt x="2334" y="655"/>
                    <a:pt x="2477" y="584"/>
                  </a:cubicBezTo>
                  <a:cubicBezTo>
                    <a:pt x="2556" y="545"/>
                    <a:pt x="2652" y="516"/>
                    <a:pt x="2768" y="516"/>
                  </a:cubicBezTo>
                  <a:close/>
                  <a:moveTo>
                    <a:pt x="2215" y="1560"/>
                  </a:moveTo>
                  <a:cubicBezTo>
                    <a:pt x="2334" y="1703"/>
                    <a:pt x="2382" y="1822"/>
                    <a:pt x="2227" y="1905"/>
                  </a:cubicBezTo>
                  <a:cubicBezTo>
                    <a:pt x="2157" y="1944"/>
                    <a:pt x="2070" y="1968"/>
                    <a:pt x="1964" y="1968"/>
                  </a:cubicBezTo>
                  <a:cubicBezTo>
                    <a:pt x="1872" y="1968"/>
                    <a:pt x="1766" y="1950"/>
                    <a:pt x="1644" y="1905"/>
                  </a:cubicBezTo>
                  <a:lnTo>
                    <a:pt x="2215" y="1560"/>
                  </a:lnTo>
                  <a:close/>
                  <a:moveTo>
                    <a:pt x="4108" y="0"/>
                  </a:moveTo>
                  <a:lnTo>
                    <a:pt x="3644" y="262"/>
                  </a:lnTo>
                  <a:cubicBezTo>
                    <a:pt x="3277" y="100"/>
                    <a:pt x="2920" y="26"/>
                    <a:pt x="2600" y="26"/>
                  </a:cubicBezTo>
                  <a:cubicBezTo>
                    <a:pt x="2287" y="26"/>
                    <a:pt x="2011" y="97"/>
                    <a:pt x="1799" y="227"/>
                  </a:cubicBezTo>
                  <a:cubicBezTo>
                    <a:pt x="1215" y="560"/>
                    <a:pt x="1572" y="953"/>
                    <a:pt x="1918" y="1274"/>
                  </a:cubicBezTo>
                  <a:lnTo>
                    <a:pt x="1227" y="1679"/>
                  </a:lnTo>
                  <a:cubicBezTo>
                    <a:pt x="965" y="1489"/>
                    <a:pt x="787" y="1262"/>
                    <a:pt x="727" y="1060"/>
                  </a:cubicBezTo>
                  <a:lnTo>
                    <a:pt x="1" y="1215"/>
                  </a:lnTo>
                  <a:cubicBezTo>
                    <a:pt x="37" y="1453"/>
                    <a:pt x="310" y="1751"/>
                    <a:pt x="691" y="2012"/>
                  </a:cubicBezTo>
                  <a:lnTo>
                    <a:pt x="251" y="2263"/>
                  </a:lnTo>
                  <a:lnTo>
                    <a:pt x="334" y="2310"/>
                  </a:lnTo>
                  <a:lnTo>
                    <a:pt x="668" y="2501"/>
                  </a:lnTo>
                  <a:lnTo>
                    <a:pt x="1132" y="2227"/>
                  </a:lnTo>
                  <a:cubicBezTo>
                    <a:pt x="1473" y="2380"/>
                    <a:pt x="1815" y="2449"/>
                    <a:pt x="2125" y="2449"/>
                  </a:cubicBezTo>
                  <a:cubicBezTo>
                    <a:pt x="2442" y="2449"/>
                    <a:pt x="2725" y="2377"/>
                    <a:pt x="2942" y="2251"/>
                  </a:cubicBezTo>
                  <a:cubicBezTo>
                    <a:pt x="3525" y="1905"/>
                    <a:pt x="3168" y="1536"/>
                    <a:pt x="2823" y="1203"/>
                  </a:cubicBezTo>
                  <a:lnTo>
                    <a:pt x="3525" y="798"/>
                  </a:lnTo>
                  <a:cubicBezTo>
                    <a:pt x="3704" y="941"/>
                    <a:pt x="3847" y="1096"/>
                    <a:pt x="3942" y="1298"/>
                  </a:cubicBezTo>
                  <a:lnTo>
                    <a:pt x="4656" y="1120"/>
                  </a:lnTo>
                  <a:cubicBezTo>
                    <a:pt x="4561" y="905"/>
                    <a:pt x="4358" y="679"/>
                    <a:pt x="4073" y="488"/>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936843" y="3015147"/>
              <a:ext cx="313257" cy="180738"/>
            </a:xfrm>
            <a:custGeom>
              <a:rect b="b" l="l" r="r" t="t"/>
              <a:pathLst>
                <a:path extrusionOk="0" h="6121" w="10609">
                  <a:moveTo>
                    <a:pt x="5281" y="0"/>
                  </a:moveTo>
                  <a:cubicBezTo>
                    <a:pt x="3927" y="0"/>
                    <a:pt x="2572" y="298"/>
                    <a:pt x="1536" y="893"/>
                  </a:cubicBezTo>
                  <a:cubicBezTo>
                    <a:pt x="512" y="1489"/>
                    <a:pt x="1" y="2274"/>
                    <a:pt x="1" y="3048"/>
                  </a:cubicBezTo>
                  <a:lnTo>
                    <a:pt x="1" y="3132"/>
                  </a:lnTo>
                  <a:cubicBezTo>
                    <a:pt x="36" y="3179"/>
                    <a:pt x="36" y="3191"/>
                    <a:pt x="36" y="3215"/>
                  </a:cubicBezTo>
                  <a:cubicBezTo>
                    <a:pt x="36" y="3251"/>
                    <a:pt x="36" y="3263"/>
                    <a:pt x="48" y="3298"/>
                  </a:cubicBezTo>
                  <a:cubicBezTo>
                    <a:pt x="48" y="3322"/>
                    <a:pt x="48" y="3334"/>
                    <a:pt x="60" y="3370"/>
                  </a:cubicBezTo>
                  <a:cubicBezTo>
                    <a:pt x="60" y="3394"/>
                    <a:pt x="72" y="3417"/>
                    <a:pt x="72" y="3441"/>
                  </a:cubicBezTo>
                  <a:cubicBezTo>
                    <a:pt x="72" y="3477"/>
                    <a:pt x="96" y="3489"/>
                    <a:pt x="96" y="3513"/>
                  </a:cubicBezTo>
                  <a:cubicBezTo>
                    <a:pt x="96" y="3548"/>
                    <a:pt x="108" y="3560"/>
                    <a:pt x="108" y="3596"/>
                  </a:cubicBezTo>
                  <a:cubicBezTo>
                    <a:pt x="108" y="3620"/>
                    <a:pt x="120" y="3632"/>
                    <a:pt x="120" y="3667"/>
                  </a:cubicBezTo>
                  <a:cubicBezTo>
                    <a:pt x="131" y="3691"/>
                    <a:pt x="131" y="3715"/>
                    <a:pt x="155" y="3739"/>
                  </a:cubicBezTo>
                  <a:cubicBezTo>
                    <a:pt x="167" y="3775"/>
                    <a:pt x="167" y="3787"/>
                    <a:pt x="179" y="3810"/>
                  </a:cubicBezTo>
                  <a:cubicBezTo>
                    <a:pt x="191" y="3846"/>
                    <a:pt x="215" y="3858"/>
                    <a:pt x="215" y="3894"/>
                  </a:cubicBezTo>
                  <a:cubicBezTo>
                    <a:pt x="227" y="3917"/>
                    <a:pt x="227" y="3929"/>
                    <a:pt x="239" y="3965"/>
                  </a:cubicBezTo>
                  <a:cubicBezTo>
                    <a:pt x="251" y="3989"/>
                    <a:pt x="274" y="4013"/>
                    <a:pt x="286" y="4037"/>
                  </a:cubicBezTo>
                  <a:cubicBezTo>
                    <a:pt x="298" y="4072"/>
                    <a:pt x="310" y="4084"/>
                    <a:pt x="334" y="4108"/>
                  </a:cubicBezTo>
                  <a:cubicBezTo>
                    <a:pt x="346" y="4144"/>
                    <a:pt x="358" y="4156"/>
                    <a:pt x="370" y="4191"/>
                  </a:cubicBezTo>
                  <a:cubicBezTo>
                    <a:pt x="393" y="4203"/>
                    <a:pt x="405" y="4227"/>
                    <a:pt x="417" y="4251"/>
                  </a:cubicBezTo>
                  <a:cubicBezTo>
                    <a:pt x="429" y="4275"/>
                    <a:pt x="453" y="4287"/>
                    <a:pt x="477" y="4322"/>
                  </a:cubicBezTo>
                  <a:cubicBezTo>
                    <a:pt x="489" y="4334"/>
                    <a:pt x="512" y="4370"/>
                    <a:pt x="524" y="4382"/>
                  </a:cubicBezTo>
                  <a:cubicBezTo>
                    <a:pt x="536" y="4406"/>
                    <a:pt x="572" y="4429"/>
                    <a:pt x="584" y="4453"/>
                  </a:cubicBezTo>
                  <a:cubicBezTo>
                    <a:pt x="596" y="4465"/>
                    <a:pt x="608" y="4501"/>
                    <a:pt x="643" y="4513"/>
                  </a:cubicBezTo>
                  <a:cubicBezTo>
                    <a:pt x="655" y="4548"/>
                    <a:pt x="691" y="4560"/>
                    <a:pt x="715" y="4584"/>
                  </a:cubicBezTo>
                  <a:lnTo>
                    <a:pt x="774" y="4644"/>
                  </a:lnTo>
                  <a:lnTo>
                    <a:pt x="846" y="4727"/>
                  </a:lnTo>
                  <a:lnTo>
                    <a:pt x="905" y="4775"/>
                  </a:lnTo>
                  <a:cubicBezTo>
                    <a:pt x="941" y="4810"/>
                    <a:pt x="965" y="4822"/>
                    <a:pt x="1001" y="4858"/>
                  </a:cubicBezTo>
                  <a:cubicBezTo>
                    <a:pt x="1013" y="4870"/>
                    <a:pt x="1048" y="4882"/>
                    <a:pt x="1060" y="4918"/>
                  </a:cubicBezTo>
                  <a:cubicBezTo>
                    <a:pt x="1084" y="4941"/>
                    <a:pt x="1120" y="4953"/>
                    <a:pt x="1144" y="4989"/>
                  </a:cubicBezTo>
                  <a:cubicBezTo>
                    <a:pt x="1179" y="5001"/>
                    <a:pt x="1191" y="5025"/>
                    <a:pt x="1227" y="5037"/>
                  </a:cubicBezTo>
                  <a:cubicBezTo>
                    <a:pt x="1263" y="5060"/>
                    <a:pt x="1298" y="5096"/>
                    <a:pt x="1346" y="5108"/>
                  </a:cubicBezTo>
                  <a:cubicBezTo>
                    <a:pt x="1358" y="5120"/>
                    <a:pt x="1370" y="5132"/>
                    <a:pt x="1405" y="5156"/>
                  </a:cubicBezTo>
                  <a:cubicBezTo>
                    <a:pt x="1453" y="5191"/>
                    <a:pt x="1513" y="5227"/>
                    <a:pt x="1596" y="5275"/>
                  </a:cubicBezTo>
                  <a:cubicBezTo>
                    <a:pt x="1655" y="5299"/>
                    <a:pt x="1715" y="5346"/>
                    <a:pt x="1786" y="5370"/>
                  </a:cubicBezTo>
                  <a:cubicBezTo>
                    <a:pt x="1798" y="5394"/>
                    <a:pt x="1834" y="5394"/>
                    <a:pt x="1846" y="5406"/>
                  </a:cubicBezTo>
                  <a:cubicBezTo>
                    <a:pt x="1894" y="5418"/>
                    <a:pt x="1929" y="5453"/>
                    <a:pt x="1977" y="5465"/>
                  </a:cubicBezTo>
                  <a:cubicBezTo>
                    <a:pt x="2013" y="5477"/>
                    <a:pt x="2036" y="5489"/>
                    <a:pt x="2048" y="5489"/>
                  </a:cubicBezTo>
                  <a:cubicBezTo>
                    <a:pt x="2096" y="5513"/>
                    <a:pt x="2132" y="5537"/>
                    <a:pt x="2167" y="5549"/>
                  </a:cubicBezTo>
                  <a:cubicBezTo>
                    <a:pt x="2203" y="5572"/>
                    <a:pt x="2227" y="5584"/>
                    <a:pt x="2263" y="5584"/>
                  </a:cubicBezTo>
                  <a:cubicBezTo>
                    <a:pt x="2287" y="5596"/>
                    <a:pt x="2334" y="5620"/>
                    <a:pt x="2370" y="5632"/>
                  </a:cubicBezTo>
                  <a:cubicBezTo>
                    <a:pt x="2453" y="5656"/>
                    <a:pt x="2548" y="5703"/>
                    <a:pt x="2644" y="5727"/>
                  </a:cubicBezTo>
                  <a:cubicBezTo>
                    <a:pt x="2668" y="5727"/>
                    <a:pt x="2679" y="5751"/>
                    <a:pt x="2691" y="5751"/>
                  </a:cubicBezTo>
                  <a:cubicBezTo>
                    <a:pt x="2787" y="5775"/>
                    <a:pt x="2858" y="5811"/>
                    <a:pt x="2941" y="5822"/>
                  </a:cubicBezTo>
                  <a:cubicBezTo>
                    <a:pt x="2977" y="5834"/>
                    <a:pt x="3001" y="5834"/>
                    <a:pt x="3037" y="5858"/>
                  </a:cubicBezTo>
                  <a:cubicBezTo>
                    <a:pt x="3096" y="5870"/>
                    <a:pt x="3144" y="5882"/>
                    <a:pt x="3203" y="5894"/>
                  </a:cubicBezTo>
                  <a:cubicBezTo>
                    <a:pt x="3227" y="5918"/>
                    <a:pt x="3263" y="5918"/>
                    <a:pt x="3299" y="5930"/>
                  </a:cubicBezTo>
                  <a:lnTo>
                    <a:pt x="3489" y="5965"/>
                  </a:lnTo>
                  <a:cubicBezTo>
                    <a:pt x="3513" y="5965"/>
                    <a:pt x="3537" y="5989"/>
                    <a:pt x="3572" y="5989"/>
                  </a:cubicBezTo>
                  <a:cubicBezTo>
                    <a:pt x="3632" y="6001"/>
                    <a:pt x="3680" y="6001"/>
                    <a:pt x="3739" y="6013"/>
                  </a:cubicBezTo>
                  <a:cubicBezTo>
                    <a:pt x="3763" y="6013"/>
                    <a:pt x="3799" y="6037"/>
                    <a:pt x="3822" y="6037"/>
                  </a:cubicBezTo>
                  <a:cubicBezTo>
                    <a:pt x="3906" y="6049"/>
                    <a:pt x="3977" y="6061"/>
                    <a:pt x="4049" y="6061"/>
                  </a:cubicBezTo>
                  <a:lnTo>
                    <a:pt x="4096" y="6061"/>
                  </a:lnTo>
                  <a:cubicBezTo>
                    <a:pt x="4180" y="6072"/>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1"/>
                  </a:cubicBezTo>
                  <a:cubicBezTo>
                    <a:pt x="6370" y="6049"/>
                    <a:pt x="6466" y="6049"/>
                    <a:pt x="6549" y="6037"/>
                  </a:cubicBezTo>
                  <a:lnTo>
                    <a:pt x="6597" y="6037"/>
                  </a:lnTo>
                  <a:cubicBezTo>
                    <a:pt x="6704" y="6013"/>
                    <a:pt x="6787" y="6001"/>
                    <a:pt x="6894" y="5989"/>
                  </a:cubicBezTo>
                  <a:cubicBezTo>
                    <a:pt x="6918" y="5989"/>
                    <a:pt x="6966" y="5977"/>
                    <a:pt x="7001" y="5977"/>
                  </a:cubicBezTo>
                  <a:cubicBezTo>
                    <a:pt x="7037" y="5953"/>
                    <a:pt x="7085" y="5953"/>
                    <a:pt x="7132" y="5942"/>
                  </a:cubicBezTo>
                  <a:cubicBezTo>
                    <a:pt x="7180" y="5930"/>
                    <a:pt x="7204" y="5930"/>
                    <a:pt x="7240" y="5918"/>
                  </a:cubicBezTo>
                  <a:cubicBezTo>
                    <a:pt x="7275" y="5894"/>
                    <a:pt x="7323" y="5894"/>
                    <a:pt x="7370" y="5882"/>
                  </a:cubicBezTo>
                  <a:cubicBezTo>
                    <a:pt x="7394" y="5870"/>
                    <a:pt x="7442" y="5870"/>
                    <a:pt x="7478" y="5846"/>
                  </a:cubicBezTo>
                  <a:cubicBezTo>
                    <a:pt x="7513" y="5834"/>
                    <a:pt x="7561" y="5822"/>
                    <a:pt x="7609" y="5822"/>
                  </a:cubicBezTo>
                  <a:cubicBezTo>
                    <a:pt x="7632" y="5811"/>
                    <a:pt x="7680" y="5811"/>
                    <a:pt x="7716" y="5787"/>
                  </a:cubicBezTo>
                  <a:lnTo>
                    <a:pt x="7847" y="5751"/>
                  </a:lnTo>
                  <a:cubicBezTo>
                    <a:pt x="7871" y="5727"/>
                    <a:pt x="7906" y="5727"/>
                    <a:pt x="7930" y="5715"/>
                  </a:cubicBezTo>
                  <a:cubicBezTo>
                    <a:pt x="8013" y="5691"/>
                    <a:pt x="8085" y="5656"/>
                    <a:pt x="8156" y="5644"/>
                  </a:cubicBezTo>
                  <a:cubicBezTo>
                    <a:pt x="8168" y="5644"/>
                    <a:pt x="8192" y="5632"/>
                    <a:pt x="8204" y="5632"/>
                  </a:cubicBezTo>
                  <a:cubicBezTo>
                    <a:pt x="8287" y="5596"/>
                    <a:pt x="8383" y="5549"/>
                    <a:pt x="8466" y="5525"/>
                  </a:cubicBezTo>
                  <a:cubicBezTo>
                    <a:pt x="8502" y="5513"/>
                    <a:pt x="8513" y="5513"/>
                    <a:pt x="8525" y="5489"/>
                  </a:cubicBezTo>
                  <a:cubicBezTo>
                    <a:pt x="8585" y="5465"/>
                    <a:pt x="8668" y="5430"/>
                    <a:pt x="8728" y="5406"/>
                  </a:cubicBezTo>
                  <a:cubicBezTo>
                    <a:pt x="8752" y="5394"/>
                    <a:pt x="8764" y="5370"/>
                    <a:pt x="8799" y="5370"/>
                  </a:cubicBezTo>
                  <a:cubicBezTo>
                    <a:pt x="8883" y="5334"/>
                    <a:pt x="8966" y="5287"/>
                    <a:pt x="9037" y="5239"/>
                  </a:cubicBezTo>
                  <a:cubicBezTo>
                    <a:pt x="9097" y="5191"/>
                    <a:pt x="9156" y="5168"/>
                    <a:pt x="9228" y="5120"/>
                  </a:cubicBezTo>
                  <a:cubicBezTo>
                    <a:pt x="9240" y="5120"/>
                    <a:pt x="9240" y="5108"/>
                    <a:pt x="9264" y="5108"/>
                  </a:cubicBezTo>
                  <a:cubicBezTo>
                    <a:pt x="9275" y="5108"/>
                    <a:pt x="9275" y="5096"/>
                    <a:pt x="9287" y="5096"/>
                  </a:cubicBezTo>
                  <a:cubicBezTo>
                    <a:pt x="9335" y="5060"/>
                    <a:pt x="9359" y="5037"/>
                    <a:pt x="9406" y="5013"/>
                  </a:cubicBezTo>
                  <a:lnTo>
                    <a:pt x="9442" y="4989"/>
                  </a:lnTo>
                  <a:lnTo>
                    <a:pt x="9466" y="4953"/>
                  </a:lnTo>
                  <a:cubicBezTo>
                    <a:pt x="9502" y="4929"/>
                    <a:pt x="9526" y="4918"/>
                    <a:pt x="9573" y="4882"/>
                  </a:cubicBezTo>
                  <a:lnTo>
                    <a:pt x="9597" y="4858"/>
                  </a:lnTo>
                  <a:lnTo>
                    <a:pt x="9633" y="4822"/>
                  </a:lnTo>
                  <a:cubicBezTo>
                    <a:pt x="9656" y="4799"/>
                    <a:pt x="9692" y="4775"/>
                    <a:pt x="9716" y="4751"/>
                  </a:cubicBezTo>
                  <a:lnTo>
                    <a:pt x="9752" y="4715"/>
                  </a:lnTo>
                  <a:lnTo>
                    <a:pt x="9776" y="4691"/>
                  </a:lnTo>
                  <a:cubicBezTo>
                    <a:pt x="9811" y="4656"/>
                    <a:pt x="9835" y="4644"/>
                    <a:pt x="9859" y="4620"/>
                  </a:cubicBezTo>
                  <a:cubicBezTo>
                    <a:pt x="9871" y="4596"/>
                    <a:pt x="9883" y="4572"/>
                    <a:pt x="9918" y="4560"/>
                  </a:cubicBezTo>
                  <a:lnTo>
                    <a:pt x="9990" y="4477"/>
                  </a:lnTo>
                  <a:lnTo>
                    <a:pt x="10002" y="4465"/>
                  </a:lnTo>
                  <a:lnTo>
                    <a:pt x="10049" y="4418"/>
                  </a:lnTo>
                  <a:cubicBezTo>
                    <a:pt x="10061" y="4394"/>
                    <a:pt x="10097" y="4382"/>
                    <a:pt x="10109" y="4346"/>
                  </a:cubicBezTo>
                  <a:cubicBezTo>
                    <a:pt x="10121" y="4334"/>
                    <a:pt x="10133" y="4322"/>
                    <a:pt x="10133" y="4298"/>
                  </a:cubicBezTo>
                  <a:cubicBezTo>
                    <a:pt x="10133" y="4298"/>
                    <a:pt x="10133" y="4287"/>
                    <a:pt x="10157" y="4287"/>
                  </a:cubicBezTo>
                  <a:cubicBezTo>
                    <a:pt x="10168" y="4263"/>
                    <a:pt x="10180" y="4239"/>
                    <a:pt x="10216" y="4215"/>
                  </a:cubicBezTo>
                  <a:cubicBezTo>
                    <a:pt x="10216" y="4215"/>
                    <a:pt x="10216" y="4203"/>
                    <a:pt x="10228" y="4203"/>
                  </a:cubicBezTo>
                  <a:cubicBezTo>
                    <a:pt x="10240" y="4179"/>
                    <a:pt x="10240" y="4167"/>
                    <a:pt x="10252" y="4156"/>
                  </a:cubicBezTo>
                  <a:cubicBezTo>
                    <a:pt x="10276" y="4120"/>
                    <a:pt x="10288" y="4108"/>
                    <a:pt x="10299" y="4084"/>
                  </a:cubicBezTo>
                  <a:cubicBezTo>
                    <a:pt x="10299" y="4060"/>
                    <a:pt x="10311" y="4060"/>
                    <a:pt x="10311" y="4048"/>
                  </a:cubicBezTo>
                  <a:cubicBezTo>
                    <a:pt x="10335" y="4037"/>
                    <a:pt x="10335" y="4025"/>
                    <a:pt x="10335" y="4001"/>
                  </a:cubicBezTo>
                  <a:cubicBezTo>
                    <a:pt x="10347" y="3977"/>
                    <a:pt x="10359" y="3965"/>
                    <a:pt x="10371" y="3929"/>
                  </a:cubicBezTo>
                  <a:cubicBezTo>
                    <a:pt x="10371" y="3917"/>
                    <a:pt x="10395" y="3917"/>
                    <a:pt x="10395" y="3906"/>
                  </a:cubicBezTo>
                  <a:cubicBezTo>
                    <a:pt x="10395" y="3882"/>
                    <a:pt x="10407" y="3870"/>
                    <a:pt x="10407" y="3858"/>
                  </a:cubicBezTo>
                  <a:cubicBezTo>
                    <a:pt x="10418" y="3822"/>
                    <a:pt x="10430" y="3810"/>
                    <a:pt x="10430" y="3787"/>
                  </a:cubicBezTo>
                  <a:cubicBezTo>
                    <a:pt x="10430" y="3763"/>
                    <a:pt x="10454" y="3751"/>
                    <a:pt x="10454" y="3751"/>
                  </a:cubicBezTo>
                  <a:cubicBezTo>
                    <a:pt x="10454" y="3739"/>
                    <a:pt x="10466" y="3727"/>
                    <a:pt x="10466" y="3727"/>
                  </a:cubicBezTo>
                  <a:cubicBezTo>
                    <a:pt x="10478" y="3691"/>
                    <a:pt x="10478" y="3679"/>
                    <a:pt x="10490" y="3644"/>
                  </a:cubicBezTo>
                  <a:cubicBezTo>
                    <a:pt x="10490" y="3632"/>
                    <a:pt x="10490" y="3620"/>
                    <a:pt x="10514" y="3620"/>
                  </a:cubicBezTo>
                  <a:cubicBezTo>
                    <a:pt x="10514" y="3608"/>
                    <a:pt x="10514" y="3608"/>
                    <a:pt x="10526" y="3584"/>
                  </a:cubicBezTo>
                  <a:cubicBezTo>
                    <a:pt x="10526" y="3560"/>
                    <a:pt x="10538" y="3548"/>
                    <a:pt x="10538" y="3513"/>
                  </a:cubicBezTo>
                  <a:cubicBezTo>
                    <a:pt x="10538" y="3501"/>
                    <a:pt x="10538" y="3489"/>
                    <a:pt x="10549" y="3465"/>
                  </a:cubicBezTo>
                  <a:lnTo>
                    <a:pt x="10549" y="3441"/>
                  </a:lnTo>
                  <a:cubicBezTo>
                    <a:pt x="10549" y="3406"/>
                    <a:pt x="10573" y="3394"/>
                    <a:pt x="10573" y="3370"/>
                  </a:cubicBezTo>
                  <a:lnTo>
                    <a:pt x="10573" y="3322"/>
                  </a:lnTo>
                  <a:lnTo>
                    <a:pt x="10573" y="3286"/>
                  </a:lnTo>
                  <a:cubicBezTo>
                    <a:pt x="10573" y="3263"/>
                    <a:pt x="10573" y="3251"/>
                    <a:pt x="10585" y="3215"/>
                  </a:cubicBezTo>
                  <a:lnTo>
                    <a:pt x="10585" y="3167"/>
                  </a:lnTo>
                  <a:lnTo>
                    <a:pt x="10585" y="3144"/>
                  </a:lnTo>
                  <a:cubicBezTo>
                    <a:pt x="10609" y="2322"/>
                    <a:pt x="10097" y="1501"/>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964982" y="3029822"/>
              <a:ext cx="260167" cy="149882"/>
            </a:xfrm>
            <a:custGeom>
              <a:rect b="b" l="l" r="r" t="t"/>
              <a:pathLst>
                <a:path extrusionOk="0" h="5076" w="8811">
                  <a:moveTo>
                    <a:pt x="4407" y="0"/>
                  </a:moveTo>
                  <a:cubicBezTo>
                    <a:pt x="3289" y="0"/>
                    <a:pt x="2173" y="247"/>
                    <a:pt x="1322" y="742"/>
                  </a:cubicBezTo>
                  <a:cubicBezTo>
                    <a:pt x="476" y="1230"/>
                    <a:pt x="60" y="1873"/>
                    <a:pt x="60" y="2528"/>
                  </a:cubicBezTo>
                  <a:lnTo>
                    <a:pt x="60" y="2587"/>
                  </a:lnTo>
                  <a:cubicBezTo>
                    <a:pt x="0" y="2658"/>
                    <a:pt x="0" y="2682"/>
                    <a:pt x="0" y="2694"/>
                  </a:cubicBezTo>
                  <a:cubicBezTo>
                    <a:pt x="0" y="2706"/>
                    <a:pt x="0" y="2742"/>
                    <a:pt x="12" y="2754"/>
                  </a:cubicBezTo>
                  <a:cubicBezTo>
                    <a:pt x="12" y="2766"/>
                    <a:pt x="12" y="2789"/>
                    <a:pt x="36" y="2813"/>
                  </a:cubicBezTo>
                  <a:cubicBezTo>
                    <a:pt x="36" y="2825"/>
                    <a:pt x="48" y="2849"/>
                    <a:pt x="48" y="2873"/>
                  </a:cubicBezTo>
                  <a:cubicBezTo>
                    <a:pt x="48" y="2885"/>
                    <a:pt x="60" y="2909"/>
                    <a:pt x="60" y="2932"/>
                  </a:cubicBezTo>
                  <a:cubicBezTo>
                    <a:pt x="60" y="2944"/>
                    <a:pt x="71" y="2968"/>
                    <a:pt x="71" y="2992"/>
                  </a:cubicBezTo>
                  <a:cubicBezTo>
                    <a:pt x="71" y="3004"/>
                    <a:pt x="95" y="3028"/>
                    <a:pt x="95" y="3051"/>
                  </a:cubicBezTo>
                  <a:cubicBezTo>
                    <a:pt x="95" y="3063"/>
                    <a:pt x="107" y="3087"/>
                    <a:pt x="119" y="3111"/>
                  </a:cubicBezTo>
                  <a:cubicBezTo>
                    <a:pt x="119" y="3123"/>
                    <a:pt x="131" y="3147"/>
                    <a:pt x="131" y="3170"/>
                  </a:cubicBezTo>
                  <a:cubicBezTo>
                    <a:pt x="155" y="3182"/>
                    <a:pt x="155" y="3206"/>
                    <a:pt x="167" y="3230"/>
                  </a:cubicBezTo>
                  <a:cubicBezTo>
                    <a:pt x="179" y="3242"/>
                    <a:pt x="179" y="3266"/>
                    <a:pt x="191" y="3290"/>
                  </a:cubicBezTo>
                  <a:cubicBezTo>
                    <a:pt x="214" y="3301"/>
                    <a:pt x="226" y="3325"/>
                    <a:pt x="226" y="3349"/>
                  </a:cubicBezTo>
                  <a:cubicBezTo>
                    <a:pt x="238" y="3361"/>
                    <a:pt x="238" y="3385"/>
                    <a:pt x="250" y="3409"/>
                  </a:cubicBezTo>
                  <a:cubicBezTo>
                    <a:pt x="274" y="3420"/>
                    <a:pt x="286" y="3444"/>
                    <a:pt x="298" y="3468"/>
                  </a:cubicBezTo>
                  <a:cubicBezTo>
                    <a:pt x="310" y="3480"/>
                    <a:pt x="333" y="3492"/>
                    <a:pt x="333" y="3528"/>
                  </a:cubicBezTo>
                  <a:cubicBezTo>
                    <a:pt x="345" y="3540"/>
                    <a:pt x="357" y="3563"/>
                    <a:pt x="369" y="3587"/>
                  </a:cubicBezTo>
                  <a:cubicBezTo>
                    <a:pt x="393" y="3599"/>
                    <a:pt x="405" y="3611"/>
                    <a:pt x="417" y="3647"/>
                  </a:cubicBezTo>
                  <a:cubicBezTo>
                    <a:pt x="429" y="3659"/>
                    <a:pt x="452" y="3682"/>
                    <a:pt x="464" y="3706"/>
                  </a:cubicBezTo>
                  <a:cubicBezTo>
                    <a:pt x="476" y="3718"/>
                    <a:pt x="488" y="3730"/>
                    <a:pt x="512" y="3766"/>
                  </a:cubicBezTo>
                  <a:lnTo>
                    <a:pt x="572" y="3825"/>
                  </a:lnTo>
                  <a:lnTo>
                    <a:pt x="607" y="3861"/>
                  </a:lnTo>
                  <a:lnTo>
                    <a:pt x="667" y="3921"/>
                  </a:lnTo>
                  <a:lnTo>
                    <a:pt x="714" y="3968"/>
                  </a:lnTo>
                  <a:cubicBezTo>
                    <a:pt x="750" y="3980"/>
                    <a:pt x="762" y="4016"/>
                    <a:pt x="786" y="4028"/>
                  </a:cubicBezTo>
                  <a:cubicBezTo>
                    <a:pt x="810" y="4040"/>
                    <a:pt x="822" y="4063"/>
                    <a:pt x="845" y="4075"/>
                  </a:cubicBezTo>
                  <a:cubicBezTo>
                    <a:pt x="881" y="4087"/>
                    <a:pt x="905" y="4123"/>
                    <a:pt x="929" y="4135"/>
                  </a:cubicBezTo>
                  <a:cubicBezTo>
                    <a:pt x="941" y="4147"/>
                    <a:pt x="953" y="4159"/>
                    <a:pt x="988" y="4182"/>
                  </a:cubicBezTo>
                  <a:cubicBezTo>
                    <a:pt x="1012" y="4206"/>
                    <a:pt x="1048" y="4218"/>
                    <a:pt x="1083" y="4242"/>
                  </a:cubicBezTo>
                  <a:cubicBezTo>
                    <a:pt x="1107" y="4254"/>
                    <a:pt x="1119" y="4254"/>
                    <a:pt x="1131" y="4266"/>
                  </a:cubicBezTo>
                  <a:cubicBezTo>
                    <a:pt x="1179" y="4302"/>
                    <a:pt x="1238" y="4325"/>
                    <a:pt x="1286" y="4361"/>
                  </a:cubicBezTo>
                  <a:cubicBezTo>
                    <a:pt x="1322" y="4385"/>
                    <a:pt x="1381" y="4421"/>
                    <a:pt x="1441" y="4444"/>
                  </a:cubicBezTo>
                  <a:cubicBezTo>
                    <a:pt x="1464" y="4456"/>
                    <a:pt x="1476" y="4456"/>
                    <a:pt x="1500" y="4480"/>
                  </a:cubicBezTo>
                  <a:cubicBezTo>
                    <a:pt x="1536" y="4492"/>
                    <a:pt x="1584" y="4504"/>
                    <a:pt x="1607" y="4540"/>
                  </a:cubicBezTo>
                  <a:cubicBezTo>
                    <a:pt x="1619" y="4552"/>
                    <a:pt x="1655" y="4552"/>
                    <a:pt x="1667" y="4563"/>
                  </a:cubicBezTo>
                  <a:cubicBezTo>
                    <a:pt x="1703" y="4575"/>
                    <a:pt x="1738" y="4599"/>
                    <a:pt x="1774" y="4611"/>
                  </a:cubicBezTo>
                  <a:cubicBezTo>
                    <a:pt x="1798" y="4623"/>
                    <a:pt x="1822" y="4623"/>
                    <a:pt x="1845" y="4635"/>
                  </a:cubicBezTo>
                  <a:cubicBezTo>
                    <a:pt x="1881" y="4659"/>
                    <a:pt x="1905" y="4671"/>
                    <a:pt x="1941" y="4671"/>
                  </a:cubicBezTo>
                  <a:cubicBezTo>
                    <a:pt x="2012" y="4694"/>
                    <a:pt x="2084" y="4730"/>
                    <a:pt x="2179" y="4754"/>
                  </a:cubicBezTo>
                  <a:cubicBezTo>
                    <a:pt x="2191" y="4754"/>
                    <a:pt x="2203" y="4778"/>
                    <a:pt x="2203" y="4778"/>
                  </a:cubicBezTo>
                  <a:cubicBezTo>
                    <a:pt x="2274" y="4802"/>
                    <a:pt x="2334" y="4813"/>
                    <a:pt x="2417" y="4837"/>
                  </a:cubicBezTo>
                  <a:cubicBezTo>
                    <a:pt x="2441" y="4837"/>
                    <a:pt x="2453" y="4849"/>
                    <a:pt x="2488" y="4849"/>
                  </a:cubicBezTo>
                  <a:cubicBezTo>
                    <a:pt x="2536" y="4861"/>
                    <a:pt x="2572" y="4873"/>
                    <a:pt x="2619" y="4873"/>
                  </a:cubicBezTo>
                  <a:cubicBezTo>
                    <a:pt x="2655" y="4873"/>
                    <a:pt x="2679" y="4897"/>
                    <a:pt x="2691" y="4897"/>
                  </a:cubicBezTo>
                  <a:cubicBezTo>
                    <a:pt x="2738" y="4909"/>
                    <a:pt x="2798" y="4921"/>
                    <a:pt x="2846" y="4921"/>
                  </a:cubicBezTo>
                  <a:cubicBezTo>
                    <a:pt x="2869" y="4921"/>
                    <a:pt x="2893" y="4933"/>
                    <a:pt x="2917" y="4933"/>
                  </a:cubicBezTo>
                  <a:cubicBezTo>
                    <a:pt x="2965" y="4956"/>
                    <a:pt x="3012" y="4956"/>
                    <a:pt x="3048" y="4968"/>
                  </a:cubicBezTo>
                  <a:cubicBezTo>
                    <a:pt x="3084" y="4968"/>
                    <a:pt x="3096" y="4980"/>
                    <a:pt x="3131" y="4980"/>
                  </a:cubicBezTo>
                  <a:cubicBezTo>
                    <a:pt x="3191" y="4992"/>
                    <a:pt x="3250" y="4992"/>
                    <a:pt x="3310" y="5016"/>
                  </a:cubicBezTo>
                  <a:lnTo>
                    <a:pt x="3334" y="5016"/>
                  </a:lnTo>
                  <a:cubicBezTo>
                    <a:pt x="3405" y="5028"/>
                    <a:pt x="3465" y="5028"/>
                    <a:pt x="3548" y="5040"/>
                  </a:cubicBezTo>
                  <a:lnTo>
                    <a:pt x="3584" y="5040"/>
                  </a:lnTo>
                  <a:cubicBezTo>
                    <a:pt x="3643" y="5040"/>
                    <a:pt x="3691" y="5052"/>
                    <a:pt x="3750" y="5052"/>
                  </a:cubicBezTo>
                  <a:lnTo>
                    <a:pt x="3822" y="5052"/>
                  </a:lnTo>
                  <a:cubicBezTo>
                    <a:pt x="3870" y="5052"/>
                    <a:pt x="3917" y="5052"/>
                    <a:pt x="3965" y="5075"/>
                  </a:cubicBezTo>
                  <a:lnTo>
                    <a:pt x="4929" y="5075"/>
                  </a:lnTo>
                  <a:cubicBezTo>
                    <a:pt x="4977" y="5075"/>
                    <a:pt x="5013" y="5075"/>
                    <a:pt x="5060" y="5052"/>
                  </a:cubicBezTo>
                  <a:cubicBezTo>
                    <a:pt x="5096" y="5052"/>
                    <a:pt x="5120" y="5052"/>
                    <a:pt x="5155" y="5040"/>
                  </a:cubicBezTo>
                  <a:cubicBezTo>
                    <a:pt x="5227" y="5028"/>
                    <a:pt x="5298" y="5028"/>
                    <a:pt x="5370" y="5016"/>
                  </a:cubicBezTo>
                  <a:lnTo>
                    <a:pt x="5405" y="5016"/>
                  </a:lnTo>
                  <a:cubicBezTo>
                    <a:pt x="5489" y="4992"/>
                    <a:pt x="5572" y="4980"/>
                    <a:pt x="5655" y="4968"/>
                  </a:cubicBezTo>
                  <a:cubicBezTo>
                    <a:pt x="5691" y="4968"/>
                    <a:pt x="5715" y="4956"/>
                    <a:pt x="5751" y="4956"/>
                  </a:cubicBezTo>
                  <a:cubicBezTo>
                    <a:pt x="5786" y="4956"/>
                    <a:pt x="5822" y="4933"/>
                    <a:pt x="5870" y="4921"/>
                  </a:cubicBezTo>
                  <a:cubicBezTo>
                    <a:pt x="5894" y="4921"/>
                    <a:pt x="5929" y="4909"/>
                    <a:pt x="5953" y="4909"/>
                  </a:cubicBezTo>
                  <a:cubicBezTo>
                    <a:pt x="6001" y="4897"/>
                    <a:pt x="6025" y="4897"/>
                    <a:pt x="6072" y="4873"/>
                  </a:cubicBezTo>
                  <a:cubicBezTo>
                    <a:pt x="6108" y="4873"/>
                    <a:pt x="6132" y="4861"/>
                    <a:pt x="6167" y="4849"/>
                  </a:cubicBezTo>
                  <a:cubicBezTo>
                    <a:pt x="6191" y="4837"/>
                    <a:pt x="6239" y="4837"/>
                    <a:pt x="6263" y="4813"/>
                  </a:cubicBezTo>
                  <a:cubicBezTo>
                    <a:pt x="6298" y="4802"/>
                    <a:pt x="6322" y="4802"/>
                    <a:pt x="6358" y="4790"/>
                  </a:cubicBezTo>
                  <a:cubicBezTo>
                    <a:pt x="6382" y="4778"/>
                    <a:pt x="6429" y="4778"/>
                    <a:pt x="6465" y="4754"/>
                  </a:cubicBezTo>
                  <a:cubicBezTo>
                    <a:pt x="6489" y="4742"/>
                    <a:pt x="6525" y="4742"/>
                    <a:pt x="6537" y="4730"/>
                  </a:cubicBezTo>
                  <a:cubicBezTo>
                    <a:pt x="6596" y="4718"/>
                    <a:pt x="6668" y="4683"/>
                    <a:pt x="6727" y="4671"/>
                  </a:cubicBezTo>
                  <a:cubicBezTo>
                    <a:pt x="6739" y="4671"/>
                    <a:pt x="6763" y="4659"/>
                    <a:pt x="6775" y="4659"/>
                  </a:cubicBezTo>
                  <a:lnTo>
                    <a:pt x="7001" y="4563"/>
                  </a:lnTo>
                  <a:cubicBezTo>
                    <a:pt x="7013" y="4552"/>
                    <a:pt x="7025" y="4552"/>
                    <a:pt x="7060" y="4540"/>
                  </a:cubicBezTo>
                  <a:cubicBezTo>
                    <a:pt x="7120" y="4504"/>
                    <a:pt x="7156" y="4492"/>
                    <a:pt x="7215" y="4456"/>
                  </a:cubicBezTo>
                  <a:cubicBezTo>
                    <a:pt x="7239" y="4444"/>
                    <a:pt x="7263" y="4444"/>
                    <a:pt x="7275" y="4432"/>
                  </a:cubicBezTo>
                  <a:cubicBezTo>
                    <a:pt x="7358" y="4397"/>
                    <a:pt x="7418" y="4361"/>
                    <a:pt x="7489" y="4325"/>
                  </a:cubicBezTo>
                  <a:cubicBezTo>
                    <a:pt x="7549" y="4302"/>
                    <a:pt x="7596" y="4266"/>
                    <a:pt x="7632" y="4242"/>
                  </a:cubicBezTo>
                  <a:cubicBezTo>
                    <a:pt x="7656" y="4242"/>
                    <a:pt x="7656" y="4218"/>
                    <a:pt x="7668" y="4218"/>
                  </a:cubicBezTo>
                  <a:lnTo>
                    <a:pt x="7680" y="4206"/>
                  </a:lnTo>
                  <a:cubicBezTo>
                    <a:pt x="7715" y="4194"/>
                    <a:pt x="7739" y="4159"/>
                    <a:pt x="7787" y="4147"/>
                  </a:cubicBezTo>
                  <a:cubicBezTo>
                    <a:pt x="7799" y="4147"/>
                    <a:pt x="7799" y="4135"/>
                    <a:pt x="7811" y="4135"/>
                  </a:cubicBezTo>
                  <a:cubicBezTo>
                    <a:pt x="7834" y="4135"/>
                    <a:pt x="7834" y="4123"/>
                    <a:pt x="7846" y="4123"/>
                  </a:cubicBezTo>
                  <a:cubicBezTo>
                    <a:pt x="7870" y="4099"/>
                    <a:pt x="7906" y="4075"/>
                    <a:pt x="7918" y="4063"/>
                  </a:cubicBezTo>
                  <a:cubicBezTo>
                    <a:pt x="7930" y="4063"/>
                    <a:pt x="7930" y="4040"/>
                    <a:pt x="7953" y="4040"/>
                  </a:cubicBezTo>
                  <a:lnTo>
                    <a:pt x="7977" y="4016"/>
                  </a:lnTo>
                  <a:cubicBezTo>
                    <a:pt x="8013" y="4004"/>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706"/>
                    <a:pt x="8311" y="3682"/>
                    <a:pt x="8322" y="3670"/>
                  </a:cubicBezTo>
                  <a:cubicBezTo>
                    <a:pt x="8334" y="3659"/>
                    <a:pt x="8346" y="3623"/>
                    <a:pt x="8370" y="3611"/>
                  </a:cubicBezTo>
                  <a:cubicBezTo>
                    <a:pt x="8382" y="3599"/>
                    <a:pt x="8382" y="3587"/>
                    <a:pt x="8394" y="3563"/>
                  </a:cubicBezTo>
                  <a:lnTo>
                    <a:pt x="8406" y="3551"/>
                  </a:lnTo>
                  <a:cubicBezTo>
                    <a:pt x="8430" y="3540"/>
                    <a:pt x="8442" y="3504"/>
                    <a:pt x="8453" y="3492"/>
                  </a:cubicBezTo>
                  <a:cubicBezTo>
                    <a:pt x="8453" y="3492"/>
                    <a:pt x="8453" y="3480"/>
                    <a:pt x="8465" y="3480"/>
                  </a:cubicBezTo>
                  <a:cubicBezTo>
                    <a:pt x="8489" y="3468"/>
                    <a:pt x="8489" y="3444"/>
                    <a:pt x="8501" y="3432"/>
                  </a:cubicBezTo>
                  <a:cubicBezTo>
                    <a:pt x="8513" y="3420"/>
                    <a:pt x="8525" y="3385"/>
                    <a:pt x="8549" y="3373"/>
                  </a:cubicBezTo>
                  <a:cubicBezTo>
                    <a:pt x="8549" y="3361"/>
                    <a:pt x="8561" y="3361"/>
                    <a:pt x="8561" y="3349"/>
                  </a:cubicBezTo>
                  <a:cubicBezTo>
                    <a:pt x="8561" y="3325"/>
                    <a:pt x="8573" y="3325"/>
                    <a:pt x="8573" y="3313"/>
                  </a:cubicBezTo>
                  <a:cubicBezTo>
                    <a:pt x="8584" y="3301"/>
                    <a:pt x="8608" y="3266"/>
                    <a:pt x="8608" y="3254"/>
                  </a:cubicBezTo>
                  <a:cubicBezTo>
                    <a:pt x="8608" y="3242"/>
                    <a:pt x="8620" y="3242"/>
                    <a:pt x="8620" y="3230"/>
                  </a:cubicBezTo>
                  <a:cubicBezTo>
                    <a:pt x="8620" y="3206"/>
                    <a:pt x="8632" y="3206"/>
                    <a:pt x="8632" y="3194"/>
                  </a:cubicBezTo>
                  <a:cubicBezTo>
                    <a:pt x="8644" y="3182"/>
                    <a:pt x="8644" y="3147"/>
                    <a:pt x="8668" y="3135"/>
                  </a:cubicBezTo>
                  <a:cubicBezTo>
                    <a:pt x="8668" y="3123"/>
                    <a:pt x="8668" y="3123"/>
                    <a:pt x="8680" y="3111"/>
                  </a:cubicBezTo>
                  <a:cubicBezTo>
                    <a:pt x="8680" y="3087"/>
                    <a:pt x="8680" y="3087"/>
                    <a:pt x="8692" y="3075"/>
                  </a:cubicBezTo>
                  <a:cubicBezTo>
                    <a:pt x="8703" y="3063"/>
                    <a:pt x="8703" y="3028"/>
                    <a:pt x="8727" y="3016"/>
                  </a:cubicBezTo>
                  <a:cubicBezTo>
                    <a:pt x="8727" y="3004"/>
                    <a:pt x="8727" y="3004"/>
                    <a:pt x="8739" y="2992"/>
                  </a:cubicBezTo>
                  <a:cubicBezTo>
                    <a:pt x="8739" y="2968"/>
                    <a:pt x="8739" y="2968"/>
                    <a:pt x="8751" y="2956"/>
                  </a:cubicBezTo>
                  <a:cubicBezTo>
                    <a:pt x="8751" y="2944"/>
                    <a:pt x="8763" y="2909"/>
                    <a:pt x="8763" y="2897"/>
                  </a:cubicBezTo>
                  <a:lnTo>
                    <a:pt x="8763" y="2873"/>
                  </a:lnTo>
                  <a:lnTo>
                    <a:pt x="8763" y="2837"/>
                  </a:lnTo>
                  <a:cubicBezTo>
                    <a:pt x="8763" y="2825"/>
                    <a:pt x="8787" y="2789"/>
                    <a:pt x="8787" y="2778"/>
                  </a:cubicBezTo>
                  <a:lnTo>
                    <a:pt x="8787" y="2754"/>
                  </a:lnTo>
                  <a:lnTo>
                    <a:pt x="8787" y="2718"/>
                  </a:lnTo>
                  <a:lnTo>
                    <a:pt x="8787" y="2658"/>
                  </a:lnTo>
                  <a:lnTo>
                    <a:pt x="8787" y="2611"/>
                  </a:lnTo>
                  <a:lnTo>
                    <a:pt x="8787" y="2599"/>
                  </a:lnTo>
                  <a:cubicBezTo>
                    <a:pt x="8811" y="1932"/>
                    <a:pt x="8382" y="1265"/>
                    <a:pt x="7501" y="742"/>
                  </a:cubicBezTo>
                  <a:cubicBezTo>
                    <a:pt x="6644" y="247"/>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4938614" y="3110757"/>
              <a:ext cx="311486" cy="120266"/>
            </a:xfrm>
            <a:custGeom>
              <a:rect b="b" l="l" r="r" t="t"/>
              <a:pathLst>
                <a:path extrusionOk="0" h="4073" w="10549">
                  <a:moveTo>
                    <a:pt x="0" y="1"/>
                  </a:moveTo>
                  <a:lnTo>
                    <a:pt x="0" y="1037"/>
                  </a:lnTo>
                  <a:cubicBezTo>
                    <a:pt x="0" y="1822"/>
                    <a:pt x="524" y="2620"/>
                    <a:pt x="1560" y="3227"/>
                  </a:cubicBezTo>
                  <a:cubicBezTo>
                    <a:pt x="1619" y="3251"/>
                    <a:pt x="1679" y="3299"/>
                    <a:pt x="1750" y="3335"/>
                  </a:cubicBezTo>
                  <a:cubicBezTo>
                    <a:pt x="1774" y="3346"/>
                    <a:pt x="1798" y="3346"/>
                    <a:pt x="1810" y="3358"/>
                  </a:cubicBezTo>
                  <a:cubicBezTo>
                    <a:pt x="1857" y="3370"/>
                    <a:pt x="1905" y="3406"/>
                    <a:pt x="1953" y="3418"/>
                  </a:cubicBezTo>
                  <a:cubicBezTo>
                    <a:pt x="1976" y="3430"/>
                    <a:pt x="2012" y="3454"/>
                    <a:pt x="2024" y="3454"/>
                  </a:cubicBezTo>
                  <a:cubicBezTo>
                    <a:pt x="2072" y="3466"/>
                    <a:pt x="2096" y="3477"/>
                    <a:pt x="2143" y="3513"/>
                  </a:cubicBezTo>
                  <a:cubicBezTo>
                    <a:pt x="2167" y="3525"/>
                    <a:pt x="2203" y="3537"/>
                    <a:pt x="2227" y="3537"/>
                  </a:cubicBezTo>
                  <a:cubicBezTo>
                    <a:pt x="2262" y="3549"/>
                    <a:pt x="2286" y="3573"/>
                    <a:pt x="2322" y="3573"/>
                  </a:cubicBezTo>
                  <a:cubicBezTo>
                    <a:pt x="2334" y="3573"/>
                    <a:pt x="2334" y="3573"/>
                    <a:pt x="2346" y="3585"/>
                  </a:cubicBezTo>
                  <a:cubicBezTo>
                    <a:pt x="2441" y="3608"/>
                    <a:pt x="2524" y="3656"/>
                    <a:pt x="2631" y="3692"/>
                  </a:cubicBezTo>
                  <a:cubicBezTo>
                    <a:pt x="2643" y="3692"/>
                    <a:pt x="2667" y="3704"/>
                    <a:pt x="2679" y="3704"/>
                  </a:cubicBezTo>
                  <a:cubicBezTo>
                    <a:pt x="2762" y="3727"/>
                    <a:pt x="2846" y="3763"/>
                    <a:pt x="2929" y="3775"/>
                  </a:cubicBezTo>
                  <a:cubicBezTo>
                    <a:pt x="2941" y="3775"/>
                    <a:pt x="2965" y="3787"/>
                    <a:pt x="2977" y="3787"/>
                  </a:cubicBezTo>
                  <a:cubicBezTo>
                    <a:pt x="2989" y="3787"/>
                    <a:pt x="3000" y="3811"/>
                    <a:pt x="3024" y="3811"/>
                  </a:cubicBezTo>
                  <a:cubicBezTo>
                    <a:pt x="3084" y="3823"/>
                    <a:pt x="3119" y="3835"/>
                    <a:pt x="3179" y="3847"/>
                  </a:cubicBezTo>
                  <a:cubicBezTo>
                    <a:pt x="3215" y="3870"/>
                    <a:pt x="3239" y="3870"/>
                    <a:pt x="3286" y="3882"/>
                  </a:cubicBezTo>
                  <a:lnTo>
                    <a:pt x="3465" y="3930"/>
                  </a:lnTo>
                  <a:cubicBezTo>
                    <a:pt x="3477" y="3930"/>
                    <a:pt x="3512" y="3942"/>
                    <a:pt x="3524" y="3942"/>
                  </a:cubicBezTo>
                  <a:lnTo>
                    <a:pt x="3536" y="3942"/>
                  </a:lnTo>
                  <a:cubicBezTo>
                    <a:pt x="3596" y="3954"/>
                    <a:pt x="3643" y="3954"/>
                    <a:pt x="3703" y="3966"/>
                  </a:cubicBezTo>
                  <a:cubicBezTo>
                    <a:pt x="3739" y="3966"/>
                    <a:pt x="3762" y="3989"/>
                    <a:pt x="3798" y="3989"/>
                  </a:cubicBezTo>
                  <a:cubicBezTo>
                    <a:pt x="3870" y="4001"/>
                    <a:pt x="3941" y="4013"/>
                    <a:pt x="4012" y="4013"/>
                  </a:cubicBezTo>
                  <a:lnTo>
                    <a:pt x="4048" y="4013"/>
                  </a:lnTo>
                  <a:cubicBezTo>
                    <a:pt x="4132" y="4025"/>
                    <a:pt x="4215" y="4049"/>
                    <a:pt x="4298" y="4049"/>
                  </a:cubicBezTo>
                  <a:lnTo>
                    <a:pt x="4358" y="4049"/>
                  </a:lnTo>
                  <a:cubicBezTo>
                    <a:pt x="4417" y="4049"/>
                    <a:pt x="4489" y="4061"/>
                    <a:pt x="4548" y="4061"/>
                  </a:cubicBezTo>
                  <a:lnTo>
                    <a:pt x="4643" y="4061"/>
                  </a:lnTo>
                  <a:cubicBezTo>
                    <a:pt x="4703" y="4061"/>
                    <a:pt x="4751" y="4073"/>
                    <a:pt x="4810" y="4073"/>
                  </a:cubicBezTo>
                  <a:lnTo>
                    <a:pt x="5679" y="4073"/>
                  </a:lnTo>
                  <a:cubicBezTo>
                    <a:pt x="5739" y="4073"/>
                    <a:pt x="5798" y="4073"/>
                    <a:pt x="5858"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6"/>
                    <a:pt x="6846" y="3954"/>
                  </a:cubicBezTo>
                  <a:lnTo>
                    <a:pt x="6870" y="3954"/>
                  </a:lnTo>
                  <a:cubicBezTo>
                    <a:pt x="6906" y="3954"/>
                    <a:pt x="6929" y="3942"/>
                    <a:pt x="6953" y="3942"/>
                  </a:cubicBezTo>
                  <a:cubicBezTo>
                    <a:pt x="6989" y="3930"/>
                    <a:pt x="7037" y="3930"/>
                    <a:pt x="7084" y="3906"/>
                  </a:cubicBezTo>
                  <a:cubicBezTo>
                    <a:pt x="7132" y="3894"/>
                    <a:pt x="7156" y="3894"/>
                    <a:pt x="7203" y="3882"/>
                  </a:cubicBezTo>
                  <a:cubicBezTo>
                    <a:pt x="7251" y="3870"/>
                    <a:pt x="7287" y="3870"/>
                    <a:pt x="7334" y="3847"/>
                  </a:cubicBezTo>
                  <a:cubicBezTo>
                    <a:pt x="7382" y="3835"/>
                    <a:pt x="7406" y="3835"/>
                    <a:pt x="7441" y="3823"/>
                  </a:cubicBezTo>
                  <a:cubicBezTo>
                    <a:pt x="7489" y="3811"/>
                    <a:pt x="7525" y="3787"/>
                    <a:pt x="7572" y="3787"/>
                  </a:cubicBezTo>
                  <a:cubicBezTo>
                    <a:pt x="7608" y="3775"/>
                    <a:pt x="7644" y="3775"/>
                    <a:pt x="7680" y="3763"/>
                  </a:cubicBezTo>
                  <a:lnTo>
                    <a:pt x="7811" y="3716"/>
                  </a:lnTo>
                  <a:cubicBezTo>
                    <a:pt x="7822" y="3716"/>
                    <a:pt x="7858" y="3704"/>
                    <a:pt x="7870" y="3704"/>
                  </a:cubicBezTo>
                  <a:cubicBezTo>
                    <a:pt x="7882" y="3704"/>
                    <a:pt x="7906" y="3692"/>
                    <a:pt x="7918" y="3692"/>
                  </a:cubicBezTo>
                  <a:cubicBezTo>
                    <a:pt x="7989" y="3656"/>
                    <a:pt x="8061" y="3632"/>
                    <a:pt x="8144" y="3608"/>
                  </a:cubicBezTo>
                  <a:cubicBezTo>
                    <a:pt x="8156" y="3608"/>
                    <a:pt x="8168" y="3596"/>
                    <a:pt x="8180" y="3596"/>
                  </a:cubicBezTo>
                  <a:cubicBezTo>
                    <a:pt x="8275" y="3573"/>
                    <a:pt x="8358" y="3525"/>
                    <a:pt x="8453" y="3489"/>
                  </a:cubicBezTo>
                  <a:cubicBezTo>
                    <a:pt x="8477" y="3477"/>
                    <a:pt x="8501" y="3477"/>
                    <a:pt x="8525" y="3466"/>
                  </a:cubicBezTo>
                  <a:cubicBezTo>
                    <a:pt x="8584" y="3430"/>
                    <a:pt x="8656" y="3406"/>
                    <a:pt x="8715" y="3370"/>
                  </a:cubicBezTo>
                  <a:cubicBezTo>
                    <a:pt x="8751" y="3358"/>
                    <a:pt x="8763" y="3346"/>
                    <a:pt x="8799" y="3346"/>
                  </a:cubicBezTo>
                  <a:cubicBezTo>
                    <a:pt x="8882" y="3299"/>
                    <a:pt x="8954" y="3251"/>
                    <a:pt x="9037" y="3215"/>
                  </a:cubicBezTo>
                  <a:cubicBezTo>
                    <a:pt x="9049" y="3192"/>
                    <a:pt x="9073" y="3180"/>
                    <a:pt x="9096" y="3168"/>
                  </a:cubicBezTo>
                  <a:cubicBezTo>
                    <a:pt x="9108" y="3156"/>
                    <a:pt x="9132" y="3132"/>
                    <a:pt x="9156" y="3132"/>
                  </a:cubicBezTo>
                  <a:cubicBezTo>
                    <a:pt x="9180" y="3120"/>
                    <a:pt x="9215" y="3096"/>
                    <a:pt x="9239" y="3073"/>
                  </a:cubicBezTo>
                  <a:cubicBezTo>
                    <a:pt x="9275" y="3061"/>
                    <a:pt x="9299" y="3037"/>
                    <a:pt x="9335" y="3013"/>
                  </a:cubicBezTo>
                  <a:cubicBezTo>
                    <a:pt x="9358" y="3001"/>
                    <a:pt x="9394" y="2977"/>
                    <a:pt x="9418" y="2954"/>
                  </a:cubicBezTo>
                  <a:cubicBezTo>
                    <a:pt x="9454" y="2942"/>
                    <a:pt x="9477" y="2918"/>
                    <a:pt x="9489" y="2894"/>
                  </a:cubicBezTo>
                  <a:cubicBezTo>
                    <a:pt x="9525" y="2882"/>
                    <a:pt x="9549" y="2858"/>
                    <a:pt x="9585" y="2834"/>
                  </a:cubicBezTo>
                  <a:cubicBezTo>
                    <a:pt x="9608" y="2823"/>
                    <a:pt x="9632" y="2799"/>
                    <a:pt x="9656" y="2775"/>
                  </a:cubicBezTo>
                  <a:cubicBezTo>
                    <a:pt x="9692" y="2763"/>
                    <a:pt x="9704" y="2739"/>
                    <a:pt x="9727" y="2715"/>
                  </a:cubicBezTo>
                  <a:lnTo>
                    <a:pt x="9763" y="2692"/>
                  </a:lnTo>
                  <a:cubicBezTo>
                    <a:pt x="9775" y="2680"/>
                    <a:pt x="9811" y="2656"/>
                    <a:pt x="9823" y="2632"/>
                  </a:cubicBezTo>
                  <a:lnTo>
                    <a:pt x="9835" y="2620"/>
                  </a:lnTo>
                  <a:cubicBezTo>
                    <a:pt x="9882" y="2573"/>
                    <a:pt x="9906" y="2537"/>
                    <a:pt x="9942" y="2501"/>
                  </a:cubicBezTo>
                  <a:lnTo>
                    <a:pt x="9966" y="2465"/>
                  </a:lnTo>
                  <a:cubicBezTo>
                    <a:pt x="10001" y="2442"/>
                    <a:pt x="10025" y="2394"/>
                    <a:pt x="10061" y="2358"/>
                  </a:cubicBezTo>
                  <a:lnTo>
                    <a:pt x="10073" y="2346"/>
                  </a:lnTo>
                  <a:lnTo>
                    <a:pt x="10085" y="2334"/>
                  </a:lnTo>
                  <a:cubicBezTo>
                    <a:pt x="10108" y="2323"/>
                    <a:pt x="10108" y="2299"/>
                    <a:pt x="10120" y="2299"/>
                  </a:cubicBezTo>
                  <a:cubicBezTo>
                    <a:pt x="10144" y="2275"/>
                    <a:pt x="10168" y="2227"/>
                    <a:pt x="10192" y="2203"/>
                  </a:cubicBezTo>
                  <a:cubicBezTo>
                    <a:pt x="10204" y="2180"/>
                    <a:pt x="10228" y="2156"/>
                    <a:pt x="10228" y="2144"/>
                  </a:cubicBezTo>
                  <a:cubicBezTo>
                    <a:pt x="10239" y="2108"/>
                    <a:pt x="10263" y="2084"/>
                    <a:pt x="10287" y="2049"/>
                  </a:cubicBezTo>
                  <a:cubicBezTo>
                    <a:pt x="10287" y="2037"/>
                    <a:pt x="10299" y="2037"/>
                    <a:pt x="10299" y="2025"/>
                  </a:cubicBezTo>
                  <a:cubicBezTo>
                    <a:pt x="10299" y="2001"/>
                    <a:pt x="10311" y="1989"/>
                    <a:pt x="10311" y="1989"/>
                  </a:cubicBezTo>
                  <a:cubicBezTo>
                    <a:pt x="10323" y="1965"/>
                    <a:pt x="10347" y="1930"/>
                    <a:pt x="10358" y="1918"/>
                  </a:cubicBezTo>
                  <a:cubicBezTo>
                    <a:pt x="10370" y="1906"/>
                    <a:pt x="10370" y="1870"/>
                    <a:pt x="10382" y="1846"/>
                  </a:cubicBezTo>
                  <a:cubicBezTo>
                    <a:pt x="10406" y="1811"/>
                    <a:pt x="10418" y="1787"/>
                    <a:pt x="10418" y="1763"/>
                  </a:cubicBezTo>
                  <a:cubicBezTo>
                    <a:pt x="10418" y="1751"/>
                    <a:pt x="10430" y="1739"/>
                    <a:pt x="10430" y="1727"/>
                  </a:cubicBezTo>
                  <a:cubicBezTo>
                    <a:pt x="10430" y="1703"/>
                    <a:pt x="10430" y="1703"/>
                    <a:pt x="10442" y="1691"/>
                  </a:cubicBezTo>
                  <a:cubicBezTo>
                    <a:pt x="10466" y="1668"/>
                    <a:pt x="10466" y="1644"/>
                    <a:pt x="10478" y="1620"/>
                  </a:cubicBezTo>
                  <a:cubicBezTo>
                    <a:pt x="10478" y="1584"/>
                    <a:pt x="10489" y="1572"/>
                    <a:pt x="10489" y="1549"/>
                  </a:cubicBezTo>
                  <a:cubicBezTo>
                    <a:pt x="10489" y="1513"/>
                    <a:pt x="10501" y="1501"/>
                    <a:pt x="10501" y="1465"/>
                  </a:cubicBezTo>
                  <a:cubicBezTo>
                    <a:pt x="10501" y="1453"/>
                    <a:pt x="10501" y="1441"/>
                    <a:pt x="10525" y="1430"/>
                  </a:cubicBezTo>
                  <a:lnTo>
                    <a:pt x="10525" y="1406"/>
                  </a:lnTo>
                  <a:cubicBezTo>
                    <a:pt x="10525" y="1382"/>
                    <a:pt x="10537" y="1346"/>
                    <a:pt x="10537" y="1334"/>
                  </a:cubicBezTo>
                  <a:cubicBezTo>
                    <a:pt x="10537" y="1310"/>
                    <a:pt x="10537" y="1287"/>
                    <a:pt x="10549" y="1263"/>
                  </a:cubicBezTo>
                  <a:lnTo>
                    <a:pt x="10549" y="1191"/>
                  </a:lnTo>
                  <a:lnTo>
                    <a:pt x="10549" y="1108"/>
                  </a:lnTo>
                  <a:lnTo>
                    <a:pt x="10549" y="1096"/>
                  </a:lnTo>
                  <a:lnTo>
                    <a:pt x="10549" y="1"/>
                  </a:lnTo>
                  <a:cubicBezTo>
                    <a:pt x="10549" y="25"/>
                    <a:pt x="10549" y="37"/>
                    <a:pt x="10537" y="72"/>
                  </a:cubicBezTo>
                  <a:lnTo>
                    <a:pt x="10537" y="96"/>
                  </a:lnTo>
                  <a:lnTo>
                    <a:pt x="10537" y="144"/>
                  </a:lnTo>
                  <a:cubicBezTo>
                    <a:pt x="10537" y="179"/>
                    <a:pt x="10525" y="191"/>
                    <a:pt x="10525" y="215"/>
                  </a:cubicBezTo>
                  <a:lnTo>
                    <a:pt x="10525" y="251"/>
                  </a:lnTo>
                  <a:cubicBezTo>
                    <a:pt x="10525" y="263"/>
                    <a:pt x="10525" y="275"/>
                    <a:pt x="10513" y="298"/>
                  </a:cubicBezTo>
                  <a:cubicBezTo>
                    <a:pt x="10513" y="322"/>
                    <a:pt x="10489" y="334"/>
                    <a:pt x="10489" y="370"/>
                  </a:cubicBezTo>
                  <a:cubicBezTo>
                    <a:pt x="10489" y="382"/>
                    <a:pt x="10489" y="382"/>
                    <a:pt x="10478" y="394"/>
                  </a:cubicBezTo>
                  <a:cubicBezTo>
                    <a:pt x="10478" y="418"/>
                    <a:pt x="10478" y="429"/>
                    <a:pt x="10466" y="429"/>
                  </a:cubicBezTo>
                  <a:cubicBezTo>
                    <a:pt x="10442" y="453"/>
                    <a:pt x="10442" y="477"/>
                    <a:pt x="10430" y="501"/>
                  </a:cubicBezTo>
                  <a:cubicBezTo>
                    <a:pt x="10430" y="513"/>
                    <a:pt x="10418" y="537"/>
                    <a:pt x="10418" y="537"/>
                  </a:cubicBezTo>
                  <a:cubicBezTo>
                    <a:pt x="10418" y="549"/>
                    <a:pt x="10406" y="560"/>
                    <a:pt x="10406" y="560"/>
                  </a:cubicBezTo>
                  <a:cubicBezTo>
                    <a:pt x="10382" y="596"/>
                    <a:pt x="10370" y="608"/>
                    <a:pt x="10370" y="632"/>
                  </a:cubicBezTo>
                  <a:cubicBezTo>
                    <a:pt x="10370" y="656"/>
                    <a:pt x="10358" y="668"/>
                    <a:pt x="10358" y="679"/>
                  </a:cubicBezTo>
                  <a:cubicBezTo>
                    <a:pt x="10358" y="691"/>
                    <a:pt x="10347" y="691"/>
                    <a:pt x="10347" y="715"/>
                  </a:cubicBezTo>
                  <a:cubicBezTo>
                    <a:pt x="10323" y="739"/>
                    <a:pt x="10311" y="751"/>
                    <a:pt x="10299" y="787"/>
                  </a:cubicBezTo>
                  <a:cubicBezTo>
                    <a:pt x="10299" y="799"/>
                    <a:pt x="10287" y="810"/>
                    <a:pt x="10287" y="834"/>
                  </a:cubicBezTo>
                  <a:cubicBezTo>
                    <a:pt x="10287" y="846"/>
                    <a:pt x="10263" y="846"/>
                    <a:pt x="10263" y="858"/>
                  </a:cubicBezTo>
                  <a:cubicBezTo>
                    <a:pt x="10251" y="894"/>
                    <a:pt x="10239" y="906"/>
                    <a:pt x="10228" y="929"/>
                  </a:cubicBezTo>
                  <a:cubicBezTo>
                    <a:pt x="10204" y="953"/>
                    <a:pt x="10204" y="965"/>
                    <a:pt x="10192" y="977"/>
                  </a:cubicBezTo>
                  <a:cubicBezTo>
                    <a:pt x="10192" y="977"/>
                    <a:pt x="10192" y="989"/>
                    <a:pt x="10180" y="989"/>
                  </a:cubicBezTo>
                  <a:cubicBezTo>
                    <a:pt x="10168" y="1025"/>
                    <a:pt x="10144" y="1037"/>
                    <a:pt x="10120" y="1072"/>
                  </a:cubicBezTo>
                  <a:cubicBezTo>
                    <a:pt x="10120" y="1072"/>
                    <a:pt x="10120" y="1084"/>
                    <a:pt x="10108" y="1084"/>
                  </a:cubicBezTo>
                  <a:cubicBezTo>
                    <a:pt x="10085" y="1096"/>
                    <a:pt x="10073" y="1108"/>
                    <a:pt x="10073" y="1132"/>
                  </a:cubicBezTo>
                  <a:cubicBezTo>
                    <a:pt x="10061" y="1156"/>
                    <a:pt x="10025" y="1168"/>
                    <a:pt x="10013" y="1203"/>
                  </a:cubicBezTo>
                  <a:lnTo>
                    <a:pt x="9966" y="1251"/>
                  </a:lnTo>
                  <a:lnTo>
                    <a:pt x="9954" y="1263"/>
                  </a:lnTo>
                  <a:cubicBezTo>
                    <a:pt x="9942" y="1287"/>
                    <a:pt x="9906" y="1310"/>
                    <a:pt x="9882" y="1334"/>
                  </a:cubicBezTo>
                  <a:cubicBezTo>
                    <a:pt x="9870" y="1346"/>
                    <a:pt x="9847" y="1382"/>
                    <a:pt x="9823" y="1394"/>
                  </a:cubicBezTo>
                  <a:lnTo>
                    <a:pt x="9751" y="1465"/>
                  </a:lnTo>
                  <a:lnTo>
                    <a:pt x="9716" y="1501"/>
                  </a:lnTo>
                  <a:lnTo>
                    <a:pt x="9692" y="1525"/>
                  </a:lnTo>
                  <a:cubicBezTo>
                    <a:pt x="9656" y="1561"/>
                    <a:pt x="9632" y="1572"/>
                    <a:pt x="9596" y="1608"/>
                  </a:cubicBezTo>
                  <a:lnTo>
                    <a:pt x="9573" y="1632"/>
                  </a:lnTo>
                  <a:lnTo>
                    <a:pt x="9537" y="1668"/>
                  </a:lnTo>
                  <a:cubicBezTo>
                    <a:pt x="9513" y="1691"/>
                    <a:pt x="9477" y="1703"/>
                    <a:pt x="9430" y="1739"/>
                  </a:cubicBezTo>
                  <a:lnTo>
                    <a:pt x="9406" y="1763"/>
                  </a:lnTo>
                  <a:lnTo>
                    <a:pt x="9370" y="1799"/>
                  </a:lnTo>
                  <a:cubicBezTo>
                    <a:pt x="9335" y="1822"/>
                    <a:pt x="9299" y="1858"/>
                    <a:pt x="9251" y="1870"/>
                  </a:cubicBezTo>
                  <a:cubicBezTo>
                    <a:pt x="9239" y="1870"/>
                    <a:pt x="9239" y="1882"/>
                    <a:pt x="9227" y="1882"/>
                  </a:cubicBezTo>
                  <a:cubicBezTo>
                    <a:pt x="9215" y="1882"/>
                    <a:pt x="9215" y="1906"/>
                    <a:pt x="9192" y="1906"/>
                  </a:cubicBezTo>
                  <a:cubicBezTo>
                    <a:pt x="9132" y="1942"/>
                    <a:pt x="9073" y="1977"/>
                    <a:pt x="9001" y="2025"/>
                  </a:cubicBezTo>
                  <a:cubicBezTo>
                    <a:pt x="8930" y="2061"/>
                    <a:pt x="8834" y="2108"/>
                    <a:pt x="8763" y="2156"/>
                  </a:cubicBezTo>
                  <a:cubicBezTo>
                    <a:pt x="8739" y="2168"/>
                    <a:pt x="8715" y="2180"/>
                    <a:pt x="8692" y="2180"/>
                  </a:cubicBezTo>
                  <a:cubicBezTo>
                    <a:pt x="8632" y="2215"/>
                    <a:pt x="8561" y="2239"/>
                    <a:pt x="8501" y="2275"/>
                  </a:cubicBezTo>
                  <a:cubicBezTo>
                    <a:pt x="8477" y="2287"/>
                    <a:pt x="8453" y="2287"/>
                    <a:pt x="8442" y="2299"/>
                  </a:cubicBezTo>
                  <a:cubicBezTo>
                    <a:pt x="8346" y="2346"/>
                    <a:pt x="8263" y="2382"/>
                    <a:pt x="8168" y="2406"/>
                  </a:cubicBezTo>
                  <a:cubicBezTo>
                    <a:pt x="8156" y="2406"/>
                    <a:pt x="8144" y="2418"/>
                    <a:pt x="8120" y="2418"/>
                  </a:cubicBezTo>
                  <a:cubicBezTo>
                    <a:pt x="8049" y="2453"/>
                    <a:pt x="7977" y="2477"/>
                    <a:pt x="7906" y="2501"/>
                  </a:cubicBezTo>
                  <a:cubicBezTo>
                    <a:pt x="7870" y="2513"/>
                    <a:pt x="7846" y="2513"/>
                    <a:pt x="7811" y="2525"/>
                  </a:cubicBezTo>
                  <a:lnTo>
                    <a:pt x="7680" y="2573"/>
                  </a:lnTo>
                  <a:cubicBezTo>
                    <a:pt x="7644" y="2584"/>
                    <a:pt x="7608" y="2584"/>
                    <a:pt x="7572" y="2596"/>
                  </a:cubicBezTo>
                  <a:cubicBezTo>
                    <a:pt x="7525" y="2620"/>
                    <a:pt x="7489" y="2632"/>
                    <a:pt x="7441" y="2632"/>
                  </a:cubicBezTo>
                  <a:cubicBezTo>
                    <a:pt x="7406" y="2644"/>
                    <a:pt x="7370" y="2644"/>
                    <a:pt x="7334" y="2656"/>
                  </a:cubicBezTo>
                  <a:cubicBezTo>
                    <a:pt x="7287" y="2680"/>
                    <a:pt x="7251" y="2680"/>
                    <a:pt x="7203" y="2692"/>
                  </a:cubicBezTo>
                  <a:cubicBezTo>
                    <a:pt x="7168" y="2704"/>
                    <a:pt x="7132" y="2704"/>
                    <a:pt x="7096" y="2715"/>
                  </a:cubicBezTo>
                  <a:cubicBezTo>
                    <a:pt x="7049" y="2739"/>
                    <a:pt x="7013" y="2739"/>
                    <a:pt x="6965" y="2751"/>
                  </a:cubicBezTo>
                  <a:cubicBezTo>
                    <a:pt x="6929" y="2751"/>
                    <a:pt x="6894" y="2763"/>
                    <a:pt x="6858" y="2763"/>
                  </a:cubicBezTo>
                  <a:cubicBezTo>
                    <a:pt x="6751" y="2775"/>
                    <a:pt x="6668" y="2799"/>
                    <a:pt x="6560" y="2811"/>
                  </a:cubicBezTo>
                  <a:lnTo>
                    <a:pt x="6513" y="2811"/>
                  </a:lnTo>
                  <a:cubicBezTo>
                    <a:pt x="6429" y="2823"/>
                    <a:pt x="6334" y="2823"/>
                    <a:pt x="6251" y="2834"/>
                  </a:cubicBezTo>
                  <a:cubicBezTo>
                    <a:pt x="6215" y="2834"/>
                    <a:pt x="6179" y="2834"/>
                    <a:pt x="6144" y="2858"/>
                  </a:cubicBezTo>
                  <a:cubicBezTo>
                    <a:pt x="6084" y="2858"/>
                    <a:pt x="6025" y="2870"/>
                    <a:pt x="5977"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29" y="2870"/>
                    <a:pt x="4370" y="2870"/>
                  </a:cubicBezTo>
                  <a:lnTo>
                    <a:pt x="4310" y="2870"/>
                  </a:lnTo>
                  <a:cubicBezTo>
                    <a:pt x="4227" y="2858"/>
                    <a:pt x="4155" y="2858"/>
                    <a:pt x="4060" y="2834"/>
                  </a:cubicBezTo>
                  <a:lnTo>
                    <a:pt x="4012" y="2834"/>
                  </a:lnTo>
                  <a:cubicBezTo>
                    <a:pt x="3941" y="2823"/>
                    <a:pt x="3870" y="2823"/>
                    <a:pt x="3798" y="2811"/>
                  </a:cubicBezTo>
                  <a:cubicBezTo>
                    <a:pt x="3762" y="2811"/>
                    <a:pt x="3739" y="2799"/>
                    <a:pt x="3703" y="2799"/>
                  </a:cubicBezTo>
                  <a:cubicBezTo>
                    <a:pt x="3643" y="2775"/>
                    <a:pt x="3596" y="2775"/>
                    <a:pt x="3536" y="2763"/>
                  </a:cubicBezTo>
                  <a:cubicBezTo>
                    <a:pt x="3512" y="2763"/>
                    <a:pt x="3477" y="2751"/>
                    <a:pt x="3453" y="2751"/>
                  </a:cubicBezTo>
                  <a:lnTo>
                    <a:pt x="3274" y="2704"/>
                  </a:lnTo>
                  <a:cubicBezTo>
                    <a:pt x="3239" y="2692"/>
                    <a:pt x="3215" y="2692"/>
                    <a:pt x="3167" y="2680"/>
                  </a:cubicBezTo>
                  <a:cubicBezTo>
                    <a:pt x="3108" y="2656"/>
                    <a:pt x="3060" y="2644"/>
                    <a:pt x="3000" y="2632"/>
                  </a:cubicBezTo>
                  <a:cubicBezTo>
                    <a:pt x="2977" y="2620"/>
                    <a:pt x="2941" y="2620"/>
                    <a:pt x="2917" y="2596"/>
                  </a:cubicBezTo>
                  <a:cubicBezTo>
                    <a:pt x="2822" y="2573"/>
                    <a:pt x="2750" y="2561"/>
                    <a:pt x="2667" y="2525"/>
                  </a:cubicBezTo>
                  <a:cubicBezTo>
                    <a:pt x="2643" y="2525"/>
                    <a:pt x="2631" y="2513"/>
                    <a:pt x="2619" y="2513"/>
                  </a:cubicBezTo>
                  <a:cubicBezTo>
                    <a:pt x="2524" y="2477"/>
                    <a:pt x="2429" y="2453"/>
                    <a:pt x="2334" y="2406"/>
                  </a:cubicBezTo>
                  <a:cubicBezTo>
                    <a:pt x="2286" y="2394"/>
                    <a:pt x="2262" y="2382"/>
                    <a:pt x="2227" y="2358"/>
                  </a:cubicBezTo>
                  <a:cubicBezTo>
                    <a:pt x="2203" y="2346"/>
                    <a:pt x="2167" y="2334"/>
                    <a:pt x="2143" y="2334"/>
                  </a:cubicBezTo>
                  <a:cubicBezTo>
                    <a:pt x="2096" y="2323"/>
                    <a:pt x="2048" y="2299"/>
                    <a:pt x="2024" y="2275"/>
                  </a:cubicBezTo>
                  <a:cubicBezTo>
                    <a:pt x="1988" y="2263"/>
                    <a:pt x="1965" y="2239"/>
                    <a:pt x="1953" y="2239"/>
                  </a:cubicBezTo>
                  <a:cubicBezTo>
                    <a:pt x="1905" y="2227"/>
                    <a:pt x="1857" y="2203"/>
                    <a:pt x="1810" y="2180"/>
                  </a:cubicBezTo>
                  <a:cubicBezTo>
                    <a:pt x="1798" y="2168"/>
                    <a:pt x="1774" y="2168"/>
                    <a:pt x="1750" y="2156"/>
                  </a:cubicBezTo>
                  <a:cubicBezTo>
                    <a:pt x="1691" y="2120"/>
                    <a:pt x="1619" y="2084"/>
                    <a:pt x="1560" y="2049"/>
                  </a:cubicBezTo>
                  <a:cubicBezTo>
                    <a:pt x="1500" y="2001"/>
                    <a:pt x="1429" y="1977"/>
                    <a:pt x="1369" y="1930"/>
                  </a:cubicBezTo>
                  <a:cubicBezTo>
                    <a:pt x="1357" y="1918"/>
                    <a:pt x="1322" y="1906"/>
                    <a:pt x="1310" y="1882"/>
                  </a:cubicBezTo>
                  <a:cubicBezTo>
                    <a:pt x="1262" y="1858"/>
                    <a:pt x="1238" y="1822"/>
                    <a:pt x="1191" y="1811"/>
                  </a:cubicBezTo>
                  <a:cubicBezTo>
                    <a:pt x="1155" y="1799"/>
                    <a:pt x="1143" y="1787"/>
                    <a:pt x="1119" y="1763"/>
                  </a:cubicBezTo>
                  <a:cubicBezTo>
                    <a:pt x="1084" y="1739"/>
                    <a:pt x="1060" y="1727"/>
                    <a:pt x="1024" y="1691"/>
                  </a:cubicBezTo>
                  <a:cubicBezTo>
                    <a:pt x="1000" y="1680"/>
                    <a:pt x="976" y="1668"/>
                    <a:pt x="964" y="1632"/>
                  </a:cubicBezTo>
                  <a:cubicBezTo>
                    <a:pt x="941" y="1608"/>
                    <a:pt x="905" y="1584"/>
                    <a:pt x="881" y="1561"/>
                  </a:cubicBezTo>
                  <a:lnTo>
                    <a:pt x="822" y="1501"/>
                  </a:lnTo>
                  <a:cubicBezTo>
                    <a:pt x="786" y="1465"/>
                    <a:pt x="762" y="1453"/>
                    <a:pt x="738" y="1430"/>
                  </a:cubicBezTo>
                  <a:lnTo>
                    <a:pt x="679" y="1370"/>
                  </a:lnTo>
                  <a:lnTo>
                    <a:pt x="607" y="1287"/>
                  </a:lnTo>
                  <a:cubicBezTo>
                    <a:pt x="595" y="1275"/>
                    <a:pt x="583" y="1251"/>
                    <a:pt x="548" y="1227"/>
                  </a:cubicBezTo>
                  <a:cubicBezTo>
                    <a:pt x="536" y="1203"/>
                    <a:pt x="500" y="1191"/>
                    <a:pt x="488" y="1156"/>
                  </a:cubicBezTo>
                  <a:cubicBezTo>
                    <a:pt x="476" y="1144"/>
                    <a:pt x="464" y="1108"/>
                    <a:pt x="441" y="1096"/>
                  </a:cubicBezTo>
                  <a:cubicBezTo>
                    <a:pt x="429" y="1072"/>
                    <a:pt x="405" y="1049"/>
                    <a:pt x="381" y="1025"/>
                  </a:cubicBezTo>
                  <a:cubicBezTo>
                    <a:pt x="369" y="1013"/>
                    <a:pt x="357" y="977"/>
                    <a:pt x="345" y="965"/>
                  </a:cubicBezTo>
                  <a:cubicBezTo>
                    <a:pt x="322" y="929"/>
                    <a:pt x="310" y="918"/>
                    <a:pt x="298" y="894"/>
                  </a:cubicBezTo>
                  <a:cubicBezTo>
                    <a:pt x="286" y="858"/>
                    <a:pt x="262" y="846"/>
                    <a:pt x="250" y="810"/>
                  </a:cubicBezTo>
                  <a:cubicBezTo>
                    <a:pt x="238" y="787"/>
                    <a:pt x="226" y="775"/>
                    <a:pt x="202" y="739"/>
                  </a:cubicBezTo>
                  <a:cubicBezTo>
                    <a:pt x="191" y="715"/>
                    <a:pt x="191" y="691"/>
                    <a:pt x="179" y="668"/>
                  </a:cubicBezTo>
                  <a:cubicBezTo>
                    <a:pt x="167" y="632"/>
                    <a:pt x="143" y="620"/>
                    <a:pt x="143" y="596"/>
                  </a:cubicBezTo>
                  <a:cubicBezTo>
                    <a:pt x="131" y="560"/>
                    <a:pt x="131" y="549"/>
                    <a:pt x="119" y="513"/>
                  </a:cubicBezTo>
                  <a:cubicBezTo>
                    <a:pt x="107" y="489"/>
                    <a:pt x="107" y="477"/>
                    <a:pt x="83" y="441"/>
                  </a:cubicBezTo>
                  <a:cubicBezTo>
                    <a:pt x="71" y="418"/>
                    <a:pt x="71" y="394"/>
                    <a:pt x="71" y="370"/>
                  </a:cubicBezTo>
                  <a:cubicBezTo>
                    <a:pt x="60" y="334"/>
                    <a:pt x="60" y="322"/>
                    <a:pt x="60" y="298"/>
                  </a:cubicBezTo>
                  <a:cubicBezTo>
                    <a:pt x="60" y="263"/>
                    <a:pt x="48" y="251"/>
                    <a:pt x="48" y="215"/>
                  </a:cubicBezTo>
                  <a:cubicBezTo>
                    <a:pt x="48" y="191"/>
                    <a:pt x="24" y="179"/>
                    <a:pt x="24" y="144"/>
                  </a:cubicBezTo>
                  <a:cubicBezTo>
                    <a:pt x="24" y="120"/>
                    <a:pt x="24" y="96"/>
                    <a:pt x="12" y="72"/>
                  </a:cubicBezTo>
                  <a:cubicBezTo>
                    <a:pt x="12" y="37"/>
                    <a:pt x="12" y="25"/>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5025779" y="3064724"/>
              <a:ext cx="137510" cy="73848"/>
            </a:xfrm>
            <a:custGeom>
              <a:rect b="b" l="l" r="r" t="t"/>
              <a:pathLst>
                <a:path extrusionOk="0" h="2501" w="4657">
                  <a:moveTo>
                    <a:pt x="2768" y="504"/>
                  </a:moveTo>
                  <a:cubicBezTo>
                    <a:pt x="2864" y="504"/>
                    <a:pt x="2973" y="523"/>
                    <a:pt x="3096" y="572"/>
                  </a:cubicBezTo>
                  <a:lnTo>
                    <a:pt x="2513" y="917"/>
                  </a:lnTo>
                  <a:cubicBezTo>
                    <a:pt x="2382" y="786"/>
                    <a:pt x="2334" y="667"/>
                    <a:pt x="2477" y="572"/>
                  </a:cubicBezTo>
                  <a:cubicBezTo>
                    <a:pt x="2556" y="532"/>
                    <a:pt x="2652" y="504"/>
                    <a:pt x="2768" y="504"/>
                  </a:cubicBezTo>
                  <a:close/>
                  <a:moveTo>
                    <a:pt x="2215" y="1560"/>
                  </a:moveTo>
                  <a:cubicBezTo>
                    <a:pt x="2334" y="1691"/>
                    <a:pt x="2382" y="1810"/>
                    <a:pt x="2227" y="1893"/>
                  </a:cubicBezTo>
                  <a:cubicBezTo>
                    <a:pt x="2160" y="1936"/>
                    <a:pt x="2076" y="1960"/>
                    <a:pt x="1975" y="1960"/>
                  </a:cubicBezTo>
                  <a:cubicBezTo>
                    <a:pt x="1880" y="1960"/>
                    <a:pt x="1770" y="1939"/>
                    <a:pt x="1644" y="1893"/>
                  </a:cubicBezTo>
                  <a:lnTo>
                    <a:pt x="2215" y="1560"/>
                  </a:lnTo>
                  <a:close/>
                  <a:moveTo>
                    <a:pt x="4108" y="0"/>
                  </a:moveTo>
                  <a:lnTo>
                    <a:pt x="3644" y="274"/>
                  </a:lnTo>
                  <a:cubicBezTo>
                    <a:pt x="3277" y="106"/>
                    <a:pt x="2920" y="31"/>
                    <a:pt x="2600" y="31"/>
                  </a:cubicBezTo>
                  <a:cubicBezTo>
                    <a:pt x="2287" y="31"/>
                    <a:pt x="2011" y="103"/>
                    <a:pt x="1799" y="226"/>
                  </a:cubicBezTo>
                  <a:cubicBezTo>
                    <a:pt x="1215" y="572"/>
                    <a:pt x="1572" y="953"/>
                    <a:pt x="1918" y="1286"/>
                  </a:cubicBezTo>
                  <a:lnTo>
                    <a:pt x="1227" y="1691"/>
                  </a:lnTo>
                  <a:cubicBezTo>
                    <a:pt x="965" y="1488"/>
                    <a:pt x="787" y="1274"/>
                    <a:pt x="727" y="1060"/>
                  </a:cubicBezTo>
                  <a:lnTo>
                    <a:pt x="1" y="1226"/>
                  </a:lnTo>
                  <a:cubicBezTo>
                    <a:pt x="37" y="1465"/>
                    <a:pt x="310" y="1762"/>
                    <a:pt x="691" y="2012"/>
                  </a:cubicBezTo>
                  <a:lnTo>
                    <a:pt x="251" y="2262"/>
                  </a:lnTo>
                  <a:lnTo>
                    <a:pt x="334" y="2310"/>
                  </a:lnTo>
                  <a:lnTo>
                    <a:pt x="668" y="2500"/>
                  </a:lnTo>
                  <a:lnTo>
                    <a:pt x="1132" y="2238"/>
                  </a:lnTo>
                  <a:cubicBezTo>
                    <a:pt x="1466" y="2382"/>
                    <a:pt x="1800" y="2446"/>
                    <a:pt x="2104" y="2446"/>
                  </a:cubicBezTo>
                  <a:cubicBezTo>
                    <a:pt x="2429" y="2446"/>
                    <a:pt x="2720" y="2373"/>
                    <a:pt x="2942" y="2250"/>
                  </a:cubicBezTo>
                  <a:cubicBezTo>
                    <a:pt x="3525" y="1917"/>
                    <a:pt x="3168" y="1536"/>
                    <a:pt x="2823" y="1215"/>
                  </a:cubicBezTo>
                  <a:lnTo>
                    <a:pt x="3525" y="810"/>
                  </a:lnTo>
                  <a:cubicBezTo>
                    <a:pt x="3704" y="941"/>
                    <a:pt x="3847" y="1107"/>
                    <a:pt x="3942" y="1298"/>
                  </a:cubicBezTo>
                  <a:lnTo>
                    <a:pt x="4656" y="1119"/>
                  </a:lnTo>
                  <a:cubicBezTo>
                    <a:pt x="4561" y="917"/>
                    <a:pt x="4358" y="691"/>
                    <a:pt x="4073" y="500"/>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936843" y="2955738"/>
              <a:ext cx="313257" cy="180708"/>
            </a:xfrm>
            <a:custGeom>
              <a:rect b="b" l="l" r="r" t="t"/>
              <a:pathLst>
                <a:path extrusionOk="0" h="6120" w="10609">
                  <a:moveTo>
                    <a:pt x="5281" y="0"/>
                  </a:moveTo>
                  <a:cubicBezTo>
                    <a:pt x="3927" y="0"/>
                    <a:pt x="2572" y="298"/>
                    <a:pt x="1536" y="893"/>
                  </a:cubicBezTo>
                  <a:cubicBezTo>
                    <a:pt x="512" y="1488"/>
                    <a:pt x="1" y="2286"/>
                    <a:pt x="1" y="3060"/>
                  </a:cubicBezTo>
                  <a:lnTo>
                    <a:pt x="1" y="3132"/>
                  </a:lnTo>
                  <a:cubicBezTo>
                    <a:pt x="36" y="3179"/>
                    <a:pt x="36" y="3203"/>
                    <a:pt x="36" y="3227"/>
                  </a:cubicBezTo>
                  <a:cubicBezTo>
                    <a:pt x="36" y="3251"/>
                    <a:pt x="36" y="3262"/>
                    <a:pt x="48" y="3298"/>
                  </a:cubicBezTo>
                  <a:cubicBezTo>
                    <a:pt x="48" y="3322"/>
                    <a:pt x="48" y="3346"/>
                    <a:pt x="60" y="3370"/>
                  </a:cubicBezTo>
                  <a:cubicBezTo>
                    <a:pt x="60" y="3405"/>
                    <a:pt x="72" y="3417"/>
                    <a:pt x="72" y="3441"/>
                  </a:cubicBezTo>
                  <a:cubicBezTo>
                    <a:pt x="72" y="3477"/>
                    <a:pt x="96" y="3489"/>
                    <a:pt x="96" y="3524"/>
                  </a:cubicBezTo>
                  <a:cubicBezTo>
                    <a:pt x="96" y="3548"/>
                    <a:pt x="108" y="3560"/>
                    <a:pt x="108" y="3596"/>
                  </a:cubicBezTo>
                  <a:cubicBezTo>
                    <a:pt x="108" y="3620"/>
                    <a:pt x="120" y="3643"/>
                    <a:pt x="120" y="3667"/>
                  </a:cubicBezTo>
                  <a:cubicBezTo>
                    <a:pt x="131" y="3703"/>
                    <a:pt x="131" y="3715"/>
                    <a:pt x="155" y="3739"/>
                  </a:cubicBezTo>
                  <a:cubicBezTo>
                    <a:pt x="167" y="3774"/>
                    <a:pt x="167" y="3786"/>
                    <a:pt x="179" y="3822"/>
                  </a:cubicBezTo>
                  <a:cubicBezTo>
                    <a:pt x="191" y="3846"/>
                    <a:pt x="215" y="3858"/>
                    <a:pt x="215" y="3894"/>
                  </a:cubicBezTo>
                  <a:cubicBezTo>
                    <a:pt x="227" y="3917"/>
                    <a:pt x="227" y="3941"/>
                    <a:pt x="239" y="3965"/>
                  </a:cubicBezTo>
                  <a:cubicBezTo>
                    <a:pt x="251" y="4001"/>
                    <a:pt x="274" y="4013"/>
                    <a:pt x="286" y="4036"/>
                  </a:cubicBezTo>
                  <a:cubicBezTo>
                    <a:pt x="298" y="4072"/>
                    <a:pt x="310" y="4084"/>
                    <a:pt x="334" y="4120"/>
                  </a:cubicBezTo>
                  <a:cubicBezTo>
                    <a:pt x="346" y="4144"/>
                    <a:pt x="358" y="4155"/>
                    <a:pt x="370" y="4191"/>
                  </a:cubicBezTo>
                  <a:cubicBezTo>
                    <a:pt x="393" y="4203"/>
                    <a:pt x="405" y="4239"/>
                    <a:pt x="417" y="4251"/>
                  </a:cubicBezTo>
                  <a:cubicBezTo>
                    <a:pt x="429" y="4275"/>
                    <a:pt x="453" y="4298"/>
                    <a:pt x="477" y="4322"/>
                  </a:cubicBezTo>
                  <a:cubicBezTo>
                    <a:pt x="489" y="4334"/>
                    <a:pt x="512" y="4370"/>
                    <a:pt x="524" y="4382"/>
                  </a:cubicBezTo>
                  <a:cubicBezTo>
                    <a:pt x="536" y="4417"/>
                    <a:pt x="572" y="4429"/>
                    <a:pt x="584" y="4453"/>
                  </a:cubicBezTo>
                  <a:cubicBezTo>
                    <a:pt x="596" y="4477"/>
                    <a:pt x="608" y="4501"/>
                    <a:pt x="643" y="4513"/>
                  </a:cubicBezTo>
                  <a:cubicBezTo>
                    <a:pt x="655" y="4548"/>
                    <a:pt x="691" y="4560"/>
                    <a:pt x="715" y="4596"/>
                  </a:cubicBezTo>
                  <a:lnTo>
                    <a:pt x="774" y="4656"/>
                  </a:lnTo>
                  <a:lnTo>
                    <a:pt x="846" y="4727"/>
                  </a:lnTo>
                  <a:lnTo>
                    <a:pt x="905" y="4786"/>
                  </a:lnTo>
                  <a:cubicBezTo>
                    <a:pt x="941" y="4810"/>
                    <a:pt x="965" y="4822"/>
                    <a:pt x="1001" y="4858"/>
                  </a:cubicBezTo>
                  <a:cubicBezTo>
                    <a:pt x="1013" y="4870"/>
                    <a:pt x="1048" y="4894"/>
                    <a:pt x="1060" y="4917"/>
                  </a:cubicBezTo>
                  <a:cubicBezTo>
                    <a:pt x="1084" y="4953"/>
                    <a:pt x="1120" y="4965"/>
                    <a:pt x="1144" y="4989"/>
                  </a:cubicBezTo>
                  <a:cubicBezTo>
                    <a:pt x="1179" y="5001"/>
                    <a:pt x="1191" y="5025"/>
                    <a:pt x="1227" y="5037"/>
                  </a:cubicBezTo>
                  <a:cubicBezTo>
                    <a:pt x="1263" y="5060"/>
                    <a:pt x="1298" y="5096"/>
                    <a:pt x="1346" y="5108"/>
                  </a:cubicBezTo>
                  <a:cubicBezTo>
                    <a:pt x="1358" y="5120"/>
                    <a:pt x="1370" y="5144"/>
                    <a:pt x="1405" y="5156"/>
                  </a:cubicBezTo>
                  <a:cubicBezTo>
                    <a:pt x="1453" y="5203"/>
                    <a:pt x="1513" y="5227"/>
                    <a:pt x="1596" y="5275"/>
                  </a:cubicBezTo>
                  <a:cubicBezTo>
                    <a:pt x="1655" y="5298"/>
                    <a:pt x="1715" y="5346"/>
                    <a:pt x="1786" y="5382"/>
                  </a:cubicBezTo>
                  <a:cubicBezTo>
                    <a:pt x="1798" y="5394"/>
                    <a:pt x="1834" y="5394"/>
                    <a:pt x="1846" y="5406"/>
                  </a:cubicBezTo>
                  <a:cubicBezTo>
                    <a:pt x="1894" y="5418"/>
                    <a:pt x="1929" y="5453"/>
                    <a:pt x="1977" y="5465"/>
                  </a:cubicBezTo>
                  <a:cubicBezTo>
                    <a:pt x="2013" y="5477"/>
                    <a:pt x="2036" y="5501"/>
                    <a:pt x="2048" y="5501"/>
                  </a:cubicBezTo>
                  <a:cubicBezTo>
                    <a:pt x="2096" y="5513"/>
                    <a:pt x="2132" y="5537"/>
                    <a:pt x="2167" y="5560"/>
                  </a:cubicBezTo>
                  <a:cubicBezTo>
                    <a:pt x="2203" y="5572"/>
                    <a:pt x="2227" y="5584"/>
                    <a:pt x="2263" y="5584"/>
                  </a:cubicBezTo>
                  <a:cubicBezTo>
                    <a:pt x="2287" y="5596"/>
                    <a:pt x="2334" y="5620"/>
                    <a:pt x="2370" y="5632"/>
                  </a:cubicBezTo>
                  <a:cubicBezTo>
                    <a:pt x="2453" y="5656"/>
                    <a:pt x="2548" y="5703"/>
                    <a:pt x="2644" y="5739"/>
                  </a:cubicBezTo>
                  <a:cubicBezTo>
                    <a:pt x="2668" y="5739"/>
                    <a:pt x="2679" y="5751"/>
                    <a:pt x="2691" y="5751"/>
                  </a:cubicBezTo>
                  <a:cubicBezTo>
                    <a:pt x="2787" y="5787"/>
                    <a:pt x="2858" y="5810"/>
                    <a:pt x="2941" y="5822"/>
                  </a:cubicBezTo>
                  <a:cubicBezTo>
                    <a:pt x="2977" y="5846"/>
                    <a:pt x="3001" y="5846"/>
                    <a:pt x="3037" y="5858"/>
                  </a:cubicBezTo>
                  <a:cubicBezTo>
                    <a:pt x="3096" y="5870"/>
                    <a:pt x="3144" y="5882"/>
                    <a:pt x="3203" y="5894"/>
                  </a:cubicBezTo>
                  <a:cubicBezTo>
                    <a:pt x="3227" y="5918"/>
                    <a:pt x="3263" y="5918"/>
                    <a:pt x="3299" y="5929"/>
                  </a:cubicBezTo>
                  <a:lnTo>
                    <a:pt x="3489" y="5977"/>
                  </a:lnTo>
                  <a:cubicBezTo>
                    <a:pt x="3513" y="5977"/>
                    <a:pt x="3537" y="5989"/>
                    <a:pt x="3572" y="5989"/>
                  </a:cubicBezTo>
                  <a:cubicBezTo>
                    <a:pt x="3632" y="6001"/>
                    <a:pt x="3680" y="6001"/>
                    <a:pt x="3739" y="6025"/>
                  </a:cubicBezTo>
                  <a:cubicBezTo>
                    <a:pt x="3763" y="6025"/>
                    <a:pt x="3799" y="6037"/>
                    <a:pt x="3822" y="6037"/>
                  </a:cubicBezTo>
                  <a:cubicBezTo>
                    <a:pt x="3906" y="6049"/>
                    <a:pt x="3977" y="6060"/>
                    <a:pt x="4049" y="6060"/>
                  </a:cubicBezTo>
                  <a:lnTo>
                    <a:pt x="4096" y="6060"/>
                  </a:lnTo>
                  <a:cubicBezTo>
                    <a:pt x="4180" y="6084"/>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84"/>
                    <a:pt x="6180" y="6084"/>
                  </a:cubicBezTo>
                  <a:cubicBezTo>
                    <a:pt x="6204" y="6084"/>
                    <a:pt x="6251" y="6084"/>
                    <a:pt x="6287" y="6060"/>
                  </a:cubicBezTo>
                  <a:cubicBezTo>
                    <a:pt x="6370" y="6049"/>
                    <a:pt x="6466" y="6049"/>
                    <a:pt x="6549" y="6037"/>
                  </a:cubicBezTo>
                  <a:lnTo>
                    <a:pt x="6597" y="6037"/>
                  </a:lnTo>
                  <a:cubicBezTo>
                    <a:pt x="6704" y="6025"/>
                    <a:pt x="6787" y="6001"/>
                    <a:pt x="6894" y="5989"/>
                  </a:cubicBezTo>
                  <a:cubicBezTo>
                    <a:pt x="6918" y="5989"/>
                    <a:pt x="6966" y="5977"/>
                    <a:pt x="7001" y="5977"/>
                  </a:cubicBezTo>
                  <a:cubicBezTo>
                    <a:pt x="7037" y="5965"/>
                    <a:pt x="7085" y="5965"/>
                    <a:pt x="7132" y="5941"/>
                  </a:cubicBezTo>
                  <a:cubicBezTo>
                    <a:pt x="7180" y="5929"/>
                    <a:pt x="7204" y="5929"/>
                    <a:pt x="7240" y="5918"/>
                  </a:cubicBezTo>
                  <a:cubicBezTo>
                    <a:pt x="7275" y="5894"/>
                    <a:pt x="7323" y="5894"/>
                    <a:pt x="7370" y="5882"/>
                  </a:cubicBezTo>
                  <a:cubicBezTo>
                    <a:pt x="7394" y="5870"/>
                    <a:pt x="7442" y="5870"/>
                    <a:pt x="7478" y="5858"/>
                  </a:cubicBezTo>
                  <a:cubicBezTo>
                    <a:pt x="7513" y="5834"/>
                    <a:pt x="7561" y="5822"/>
                    <a:pt x="7609" y="5822"/>
                  </a:cubicBezTo>
                  <a:cubicBezTo>
                    <a:pt x="7632" y="5810"/>
                    <a:pt x="7680" y="5810"/>
                    <a:pt x="7716" y="5799"/>
                  </a:cubicBezTo>
                  <a:lnTo>
                    <a:pt x="7847" y="5751"/>
                  </a:lnTo>
                  <a:cubicBezTo>
                    <a:pt x="7871" y="5739"/>
                    <a:pt x="7906" y="5739"/>
                    <a:pt x="7930" y="5715"/>
                  </a:cubicBezTo>
                  <a:cubicBezTo>
                    <a:pt x="8013" y="5691"/>
                    <a:pt x="8085" y="5656"/>
                    <a:pt x="8156" y="5644"/>
                  </a:cubicBezTo>
                  <a:cubicBezTo>
                    <a:pt x="8168" y="5644"/>
                    <a:pt x="8192" y="5632"/>
                    <a:pt x="8204" y="5632"/>
                  </a:cubicBezTo>
                  <a:cubicBezTo>
                    <a:pt x="8287" y="5596"/>
                    <a:pt x="8383" y="5560"/>
                    <a:pt x="8466" y="5525"/>
                  </a:cubicBezTo>
                  <a:cubicBezTo>
                    <a:pt x="8502" y="5513"/>
                    <a:pt x="8513" y="5513"/>
                    <a:pt x="8525" y="5501"/>
                  </a:cubicBezTo>
                  <a:cubicBezTo>
                    <a:pt x="8585" y="5465"/>
                    <a:pt x="8668" y="5441"/>
                    <a:pt x="8728" y="5406"/>
                  </a:cubicBezTo>
                  <a:cubicBezTo>
                    <a:pt x="8752" y="5394"/>
                    <a:pt x="8764" y="5382"/>
                    <a:pt x="8799" y="5382"/>
                  </a:cubicBezTo>
                  <a:cubicBezTo>
                    <a:pt x="8883" y="5334"/>
                    <a:pt x="8966" y="5287"/>
                    <a:pt x="9037" y="5239"/>
                  </a:cubicBezTo>
                  <a:cubicBezTo>
                    <a:pt x="9097" y="5203"/>
                    <a:pt x="9156" y="5167"/>
                    <a:pt x="9228" y="5120"/>
                  </a:cubicBezTo>
                  <a:cubicBezTo>
                    <a:pt x="9240" y="5120"/>
                    <a:pt x="9240" y="5108"/>
                    <a:pt x="9264" y="5108"/>
                  </a:cubicBezTo>
                  <a:cubicBezTo>
                    <a:pt x="9275" y="5108"/>
                    <a:pt x="9275" y="5096"/>
                    <a:pt x="9287" y="5096"/>
                  </a:cubicBezTo>
                  <a:cubicBezTo>
                    <a:pt x="9335" y="5060"/>
                    <a:pt x="9359" y="5037"/>
                    <a:pt x="9406" y="5025"/>
                  </a:cubicBezTo>
                  <a:lnTo>
                    <a:pt x="9442" y="4989"/>
                  </a:lnTo>
                  <a:lnTo>
                    <a:pt x="9466" y="4965"/>
                  </a:lnTo>
                  <a:cubicBezTo>
                    <a:pt x="9502" y="4929"/>
                    <a:pt x="9526" y="4917"/>
                    <a:pt x="9573" y="4882"/>
                  </a:cubicBezTo>
                  <a:lnTo>
                    <a:pt x="9597" y="4858"/>
                  </a:lnTo>
                  <a:lnTo>
                    <a:pt x="9633" y="4822"/>
                  </a:lnTo>
                  <a:cubicBezTo>
                    <a:pt x="9656" y="4798"/>
                    <a:pt x="9692" y="4786"/>
                    <a:pt x="9716" y="4751"/>
                  </a:cubicBezTo>
                  <a:lnTo>
                    <a:pt x="9752" y="4727"/>
                  </a:lnTo>
                  <a:lnTo>
                    <a:pt x="9776" y="4691"/>
                  </a:lnTo>
                  <a:cubicBezTo>
                    <a:pt x="9811" y="4667"/>
                    <a:pt x="9835" y="4644"/>
                    <a:pt x="9859" y="4620"/>
                  </a:cubicBezTo>
                  <a:cubicBezTo>
                    <a:pt x="9871" y="4608"/>
                    <a:pt x="9883" y="4572"/>
                    <a:pt x="9918" y="4560"/>
                  </a:cubicBezTo>
                  <a:lnTo>
                    <a:pt x="9990" y="4489"/>
                  </a:lnTo>
                  <a:lnTo>
                    <a:pt x="10002" y="4465"/>
                  </a:lnTo>
                  <a:lnTo>
                    <a:pt x="10049" y="4429"/>
                  </a:lnTo>
                  <a:cubicBezTo>
                    <a:pt x="10061" y="4394"/>
                    <a:pt x="10097" y="4382"/>
                    <a:pt x="10109" y="4346"/>
                  </a:cubicBezTo>
                  <a:cubicBezTo>
                    <a:pt x="10121" y="4334"/>
                    <a:pt x="10133" y="4322"/>
                    <a:pt x="10133" y="4310"/>
                  </a:cubicBezTo>
                  <a:cubicBezTo>
                    <a:pt x="10133" y="4310"/>
                    <a:pt x="10133" y="4286"/>
                    <a:pt x="10157" y="4286"/>
                  </a:cubicBezTo>
                  <a:cubicBezTo>
                    <a:pt x="10168" y="4263"/>
                    <a:pt x="10180" y="4251"/>
                    <a:pt x="10216" y="4215"/>
                  </a:cubicBezTo>
                  <a:cubicBezTo>
                    <a:pt x="10216" y="4215"/>
                    <a:pt x="10216" y="4203"/>
                    <a:pt x="10228" y="4203"/>
                  </a:cubicBezTo>
                  <a:cubicBezTo>
                    <a:pt x="10240" y="4191"/>
                    <a:pt x="10240" y="4167"/>
                    <a:pt x="10252" y="4155"/>
                  </a:cubicBezTo>
                  <a:cubicBezTo>
                    <a:pt x="10276" y="4132"/>
                    <a:pt x="10288" y="4108"/>
                    <a:pt x="10299" y="4084"/>
                  </a:cubicBezTo>
                  <a:cubicBezTo>
                    <a:pt x="10299" y="4072"/>
                    <a:pt x="10311" y="4072"/>
                    <a:pt x="10311" y="4048"/>
                  </a:cubicBezTo>
                  <a:cubicBezTo>
                    <a:pt x="10335" y="4036"/>
                    <a:pt x="10335" y="4024"/>
                    <a:pt x="10335" y="4013"/>
                  </a:cubicBezTo>
                  <a:cubicBezTo>
                    <a:pt x="10347" y="3977"/>
                    <a:pt x="10359" y="3965"/>
                    <a:pt x="10371" y="3929"/>
                  </a:cubicBezTo>
                  <a:cubicBezTo>
                    <a:pt x="10371" y="3917"/>
                    <a:pt x="10395" y="3917"/>
                    <a:pt x="10395" y="3905"/>
                  </a:cubicBezTo>
                  <a:cubicBezTo>
                    <a:pt x="10395" y="3894"/>
                    <a:pt x="10407" y="3870"/>
                    <a:pt x="10407" y="3858"/>
                  </a:cubicBezTo>
                  <a:cubicBezTo>
                    <a:pt x="10418" y="3834"/>
                    <a:pt x="10430" y="3810"/>
                    <a:pt x="10430" y="3786"/>
                  </a:cubicBezTo>
                  <a:cubicBezTo>
                    <a:pt x="10430" y="3774"/>
                    <a:pt x="10454" y="3751"/>
                    <a:pt x="10454" y="3751"/>
                  </a:cubicBezTo>
                  <a:cubicBezTo>
                    <a:pt x="10454" y="3739"/>
                    <a:pt x="10466" y="3727"/>
                    <a:pt x="10466" y="3727"/>
                  </a:cubicBezTo>
                  <a:cubicBezTo>
                    <a:pt x="10478" y="3691"/>
                    <a:pt x="10478" y="3679"/>
                    <a:pt x="10490" y="3655"/>
                  </a:cubicBezTo>
                  <a:cubicBezTo>
                    <a:pt x="10490" y="3632"/>
                    <a:pt x="10490" y="3620"/>
                    <a:pt x="10514" y="3620"/>
                  </a:cubicBezTo>
                  <a:cubicBezTo>
                    <a:pt x="10514" y="3608"/>
                    <a:pt x="10514" y="3608"/>
                    <a:pt x="10526" y="3596"/>
                  </a:cubicBezTo>
                  <a:cubicBezTo>
                    <a:pt x="10526" y="3560"/>
                    <a:pt x="10538" y="3548"/>
                    <a:pt x="10538" y="3513"/>
                  </a:cubicBezTo>
                  <a:cubicBezTo>
                    <a:pt x="10538" y="3501"/>
                    <a:pt x="10538" y="3489"/>
                    <a:pt x="10549" y="3477"/>
                  </a:cubicBezTo>
                  <a:lnTo>
                    <a:pt x="10549" y="3441"/>
                  </a:lnTo>
                  <a:cubicBezTo>
                    <a:pt x="10549" y="3417"/>
                    <a:pt x="10573" y="3393"/>
                    <a:pt x="10573" y="3370"/>
                  </a:cubicBezTo>
                  <a:lnTo>
                    <a:pt x="10573" y="3322"/>
                  </a:lnTo>
                  <a:lnTo>
                    <a:pt x="10573" y="3298"/>
                  </a:lnTo>
                  <a:cubicBezTo>
                    <a:pt x="10573" y="3262"/>
                    <a:pt x="10573" y="3251"/>
                    <a:pt x="10585" y="3215"/>
                  </a:cubicBezTo>
                  <a:lnTo>
                    <a:pt x="10585" y="3179"/>
                  </a:lnTo>
                  <a:lnTo>
                    <a:pt x="10585" y="3143"/>
                  </a:lnTo>
                  <a:cubicBezTo>
                    <a:pt x="10609" y="2322"/>
                    <a:pt x="10097" y="1512"/>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964982" y="2971033"/>
              <a:ext cx="260167" cy="149616"/>
            </a:xfrm>
            <a:custGeom>
              <a:rect b="b" l="l" r="r" t="t"/>
              <a:pathLst>
                <a:path extrusionOk="0" h="5067" w="8811">
                  <a:moveTo>
                    <a:pt x="4407" y="0"/>
                  </a:moveTo>
                  <a:cubicBezTo>
                    <a:pt x="3289" y="0"/>
                    <a:pt x="2173" y="244"/>
                    <a:pt x="1322" y="732"/>
                  </a:cubicBezTo>
                  <a:cubicBezTo>
                    <a:pt x="476" y="1232"/>
                    <a:pt x="60" y="1863"/>
                    <a:pt x="60" y="2518"/>
                  </a:cubicBezTo>
                  <a:lnTo>
                    <a:pt x="60" y="2578"/>
                  </a:lnTo>
                  <a:cubicBezTo>
                    <a:pt x="0" y="2649"/>
                    <a:pt x="0" y="2661"/>
                    <a:pt x="0" y="2685"/>
                  </a:cubicBezTo>
                  <a:cubicBezTo>
                    <a:pt x="0" y="2709"/>
                    <a:pt x="0" y="2733"/>
                    <a:pt x="12" y="2744"/>
                  </a:cubicBezTo>
                  <a:cubicBezTo>
                    <a:pt x="12" y="2768"/>
                    <a:pt x="12" y="2792"/>
                    <a:pt x="36" y="2804"/>
                  </a:cubicBezTo>
                  <a:cubicBezTo>
                    <a:pt x="36" y="2828"/>
                    <a:pt x="48" y="2852"/>
                    <a:pt x="48" y="2864"/>
                  </a:cubicBezTo>
                  <a:cubicBezTo>
                    <a:pt x="48" y="2887"/>
                    <a:pt x="60" y="2911"/>
                    <a:pt x="60" y="2923"/>
                  </a:cubicBezTo>
                  <a:cubicBezTo>
                    <a:pt x="60" y="2947"/>
                    <a:pt x="71" y="2971"/>
                    <a:pt x="71" y="2983"/>
                  </a:cubicBezTo>
                  <a:cubicBezTo>
                    <a:pt x="71" y="2995"/>
                    <a:pt x="95" y="3030"/>
                    <a:pt x="95" y="3042"/>
                  </a:cubicBezTo>
                  <a:cubicBezTo>
                    <a:pt x="95" y="3054"/>
                    <a:pt x="107" y="3090"/>
                    <a:pt x="119" y="3102"/>
                  </a:cubicBezTo>
                  <a:cubicBezTo>
                    <a:pt x="119" y="3114"/>
                    <a:pt x="131" y="3149"/>
                    <a:pt x="131" y="3161"/>
                  </a:cubicBezTo>
                  <a:cubicBezTo>
                    <a:pt x="155" y="3173"/>
                    <a:pt x="155" y="3209"/>
                    <a:pt x="167" y="3221"/>
                  </a:cubicBezTo>
                  <a:cubicBezTo>
                    <a:pt x="179" y="3233"/>
                    <a:pt x="179" y="3268"/>
                    <a:pt x="191" y="3280"/>
                  </a:cubicBezTo>
                  <a:cubicBezTo>
                    <a:pt x="214" y="3292"/>
                    <a:pt x="226" y="3328"/>
                    <a:pt x="226" y="3340"/>
                  </a:cubicBezTo>
                  <a:cubicBezTo>
                    <a:pt x="238" y="3352"/>
                    <a:pt x="238" y="3387"/>
                    <a:pt x="250" y="3399"/>
                  </a:cubicBezTo>
                  <a:cubicBezTo>
                    <a:pt x="274" y="3411"/>
                    <a:pt x="286" y="3447"/>
                    <a:pt x="298" y="3459"/>
                  </a:cubicBezTo>
                  <a:cubicBezTo>
                    <a:pt x="310" y="3471"/>
                    <a:pt x="333" y="3495"/>
                    <a:pt x="333" y="3518"/>
                  </a:cubicBezTo>
                  <a:cubicBezTo>
                    <a:pt x="345" y="3530"/>
                    <a:pt x="357" y="3566"/>
                    <a:pt x="369" y="3578"/>
                  </a:cubicBezTo>
                  <a:cubicBezTo>
                    <a:pt x="393" y="3590"/>
                    <a:pt x="405" y="3614"/>
                    <a:pt x="417" y="3637"/>
                  </a:cubicBezTo>
                  <a:cubicBezTo>
                    <a:pt x="429" y="3649"/>
                    <a:pt x="452" y="3685"/>
                    <a:pt x="464" y="3697"/>
                  </a:cubicBezTo>
                  <a:cubicBezTo>
                    <a:pt x="476" y="3709"/>
                    <a:pt x="488" y="3733"/>
                    <a:pt x="512" y="3757"/>
                  </a:cubicBezTo>
                  <a:lnTo>
                    <a:pt x="572" y="3816"/>
                  </a:lnTo>
                  <a:lnTo>
                    <a:pt x="607" y="3864"/>
                  </a:lnTo>
                  <a:lnTo>
                    <a:pt x="667" y="3923"/>
                  </a:lnTo>
                  <a:lnTo>
                    <a:pt x="714" y="3971"/>
                  </a:lnTo>
                  <a:cubicBezTo>
                    <a:pt x="750" y="3983"/>
                    <a:pt x="762" y="4007"/>
                    <a:pt x="786" y="4030"/>
                  </a:cubicBezTo>
                  <a:cubicBezTo>
                    <a:pt x="810" y="4042"/>
                    <a:pt x="822" y="4054"/>
                    <a:pt x="845" y="4066"/>
                  </a:cubicBezTo>
                  <a:cubicBezTo>
                    <a:pt x="881" y="4090"/>
                    <a:pt x="905" y="4114"/>
                    <a:pt x="929" y="4126"/>
                  </a:cubicBezTo>
                  <a:cubicBezTo>
                    <a:pt x="941" y="4149"/>
                    <a:pt x="953" y="4161"/>
                    <a:pt x="988" y="4173"/>
                  </a:cubicBezTo>
                  <a:cubicBezTo>
                    <a:pt x="1012" y="4209"/>
                    <a:pt x="1048" y="4221"/>
                    <a:pt x="1083" y="4233"/>
                  </a:cubicBezTo>
                  <a:cubicBezTo>
                    <a:pt x="1107" y="4245"/>
                    <a:pt x="1119" y="4245"/>
                    <a:pt x="1131" y="4268"/>
                  </a:cubicBezTo>
                  <a:cubicBezTo>
                    <a:pt x="1179" y="4292"/>
                    <a:pt x="1238" y="4328"/>
                    <a:pt x="1286" y="4352"/>
                  </a:cubicBezTo>
                  <a:cubicBezTo>
                    <a:pt x="1322" y="4388"/>
                    <a:pt x="1381" y="4411"/>
                    <a:pt x="1441" y="4447"/>
                  </a:cubicBezTo>
                  <a:cubicBezTo>
                    <a:pt x="1464" y="4459"/>
                    <a:pt x="1476" y="4459"/>
                    <a:pt x="1500" y="4471"/>
                  </a:cubicBezTo>
                  <a:cubicBezTo>
                    <a:pt x="1536" y="4483"/>
                    <a:pt x="1584" y="4507"/>
                    <a:pt x="1607" y="4530"/>
                  </a:cubicBezTo>
                  <a:cubicBezTo>
                    <a:pt x="1619" y="4542"/>
                    <a:pt x="1655" y="4542"/>
                    <a:pt x="1667" y="4566"/>
                  </a:cubicBezTo>
                  <a:cubicBezTo>
                    <a:pt x="1703" y="4578"/>
                    <a:pt x="1738" y="4590"/>
                    <a:pt x="1774" y="4602"/>
                  </a:cubicBezTo>
                  <a:cubicBezTo>
                    <a:pt x="1798" y="4626"/>
                    <a:pt x="1822" y="4626"/>
                    <a:pt x="1845" y="4638"/>
                  </a:cubicBezTo>
                  <a:cubicBezTo>
                    <a:pt x="1881" y="4649"/>
                    <a:pt x="1905" y="4661"/>
                    <a:pt x="1941" y="4661"/>
                  </a:cubicBezTo>
                  <a:cubicBezTo>
                    <a:pt x="2012" y="4697"/>
                    <a:pt x="2084" y="4721"/>
                    <a:pt x="2179" y="4757"/>
                  </a:cubicBezTo>
                  <a:cubicBezTo>
                    <a:pt x="2191" y="4757"/>
                    <a:pt x="2203" y="4769"/>
                    <a:pt x="2203" y="4769"/>
                  </a:cubicBezTo>
                  <a:cubicBezTo>
                    <a:pt x="2274" y="4804"/>
                    <a:pt x="2334" y="4816"/>
                    <a:pt x="2417" y="4828"/>
                  </a:cubicBezTo>
                  <a:cubicBezTo>
                    <a:pt x="2441" y="4828"/>
                    <a:pt x="2453" y="4840"/>
                    <a:pt x="2488" y="4840"/>
                  </a:cubicBezTo>
                  <a:cubicBezTo>
                    <a:pt x="2536" y="4864"/>
                    <a:pt x="2572" y="4876"/>
                    <a:pt x="2619" y="4876"/>
                  </a:cubicBezTo>
                  <a:cubicBezTo>
                    <a:pt x="2655" y="4876"/>
                    <a:pt x="2679" y="4888"/>
                    <a:pt x="2691" y="4888"/>
                  </a:cubicBezTo>
                  <a:cubicBezTo>
                    <a:pt x="2738" y="4900"/>
                    <a:pt x="2798" y="4923"/>
                    <a:pt x="2846" y="4923"/>
                  </a:cubicBezTo>
                  <a:cubicBezTo>
                    <a:pt x="2869" y="4923"/>
                    <a:pt x="2893" y="4935"/>
                    <a:pt x="2917" y="4935"/>
                  </a:cubicBezTo>
                  <a:cubicBezTo>
                    <a:pt x="2965" y="4947"/>
                    <a:pt x="3012" y="4947"/>
                    <a:pt x="3048" y="4959"/>
                  </a:cubicBezTo>
                  <a:cubicBezTo>
                    <a:pt x="3084" y="4959"/>
                    <a:pt x="3096" y="4983"/>
                    <a:pt x="3131" y="4983"/>
                  </a:cubicBezTo>
                  <a:cubicBezTo>
                    <a:pt x="3191" y="4995"/>
                    <a:pt x="3250" y="4995"/>
                    <a:pt x="3310" y="5007"/>
                  </a:cubicBezTo>
                  <a:lnTo>
                    <a:pt x="3334" y="5007"/>
                  </a:lnTo>
                  <a:cubicBezTo>
                    <a:pt x="3405" y="5019"/>
                    <a:pt x="3465" y="5019"/>
                    <a:pt x="3548" y="5042"/>
                  </a:cubicBezTo>
                  <a:lnTo>
                    <a:pt x="3584" y="5042"/>
                  </a:lnTo>
                  <a:cubicBezTo>
                    <a:pt x="3643" y="5042"/>
                    <a:pt x="3691" y="5054"/>
                    <a:pt x="3750" y="5054"/>
                  </a:cubicBezTo>
                  <a:lnTo>
                    <a:pt x="3822" y="5054"/>
                  </a:lnTo>
                  <a:cubicBezTo>
                    <a:pt x="3870" y="5054"/>
                    <a:pt x="3917" y="5054"/>
                    <a:pt x="3965" y="5066"/>
                  </a:cubicBezTo>
                  <a:lnTo>
                    <a:pt x="4929" y="5066"/>
                  </a:lnTo>
                  <a:cubicBezTo>
                    <a:pt x="4977" y="5066"/>
                    <a:pt x="5013" y="5066"/>
                    <a:pt x="5060" y="5054"/>
                  </a:cubicBezTo>
                  <a:cubicBezTo>
                    <a:pt x="5096" y="5054"/>
                    <a:pt x="5120" y="5054"/>
                    <a:pt x="5155" y="5042"/>
                  </a:cubicBezTo>
                  <a:cubicBezTo>
                    <a:pt x="5227" y="5019"/>
                    <a:pt x="5298" y="5019"/>
                    <a:pt x="5370" y="5007"/>
                  </a:cubicBezTo>
                  <a:lnTo>
                    <a:pt x="5405" y="5007"/>
                  </a:lnTo>
                  <a:cubicBezTo>
                    <a:pt x="5489" y="4995"/>
                    <a:pt x="5572" y="4983"/>
                    <a:pt x="5655" y="4959"/>
                  </a:cubicBezTo>
                  <a:cubicBezTo>
                    <a:pt x="5691" y="4959"/>
                    <a:pt x="5715" y="4947"/>
                    <a:pt x="5751" y="4947"/>
                  </a:cubicBezTo>
                  <a:cubicBezTo>
                    <a:pt x="5786" y="4947"/>
                    <a:pt x="5822" y="4935"/>
                    <a:pt x="5870" y="4923"/>
                  </a:cubicBezTo>
                  <a:cubicBezTo>
                    <a:pt x="5894" y="4923"/>
                    <a:pt x="5929" y="4900"/>
                    <a:pt x="5953" y="4900"/>
                  </a:cubicBezTo>
                  <a:cubicBezTo>
                    <a:pt x="6001" y="4888"/>
                    <a:pt x="6025" y="4888"/>
                    <a:pt x="6072" y="4876"/>
                  </a:cubicBezTo>
                  <a:cubicBezTo>
                    <a:pt x="6108" y="4876"/>
                    <a:pt x="6132" y="4864"/>
                    <a:pt x="6167" y="4840"/>
                  </a:cubicBezTo>
                  <a:cubicBezTo>
                    <a:pt x="6191" y="4828"/>
                    <a:pt x="6239" y="4828"/>
                    <a:pt x="6263" y="4816"/>
                  </a:cubicBezTo>
                  <a:cubicBezTo>
                    <a:pt x="6298" y="4804"/>
                    <a:pt x="6322" y="4804"/>
                    <a:pt x="6358" y="4780"/>
                  </a:cubicBezTo>
                  <a:cubicBezTo>
                    <a:pt x="6382" y="4769"/>
                    <a:pt x="6429" y="4769"/>
                    <a:pt x="6465" y="4757"/>
                  </a:cubicBezTo>
                  <a:cubicBezTo>
                    <a:pt x="6489" y="4745"/>
                    <a:pt x="6525" y="4745"/>
                    <a:pt x="6537" y="4721"/>
                  </a:cubicBezTo>
                  <a:cubicBezTo>
                    <a:pt x="6596" y="4709"/>
                    <a:pt x="6668" y="4685"/>
                    <a:pt x="6727" y="4661"/>
                  </a:cubicBezTo>
                  <a:cubicBezTo>
                    <a:pt x="6739" y="4661"/>
                    <a:pt x="6763" y="4649"/>
                    <a:pt x="6775" y="4649"/>
                  </a:cubicBezTo>
                  <a:lnTo>
                    <a:pt x="7001" y="4566"/>
                  </a:lnTo>
                  <a:cubicBezTo>
                    <a:pt x="7013" y="4542"/>
                    <a:pt x="7025" y="4542"/>
                    <a:pt x="7060" y="4530"/>
                  </a:cubicBezTo>
                  <a:cubicBezTo>
                    <a:pt x="7120" y="4507"/>
                    <a:pt x="7156" y="4483"/>
                    <a:pt x="7215" y="4459"/>
                  </a:cubicBezTo>
                  <a:cubicBezTo>
                    <a:pt x="7239" y="4447"/>
                    <a:pt x="7263" y="4447"/>
                    <a:pt x="7275" y="4423"/>
                  </a:cubicBezTo>
                  <a:cubicBezTo>
                    <a:pt x="7358" y="4399"/>
                    <a:pt x="7418" y="4352"/>
                    <a:pt x="7489" y="4328"/>
                  </a:cubicBezTo>
                  <a:cubicBezTo>
                    <a:pt x="7549" y="4292"/>
                    <a:pt x="7596" y="4268"/>
                    <a:pt x="7632" y="4233"/>
                  </a:cubicBezTo>
                  <a:cubicBezTo>
                    <a:pt x="7656" y="4233"/>
                    <a:pt x="7656" y="4221"/>
                    <a:pt x="7668" y="4221"/>
                  </a:cubicBezTo>
                  <a:lnTo>
                    <a:pt x="7680" y="4209"/>
                  </a:lnTo>
                  <a:cubicBezTo>
                    <a:pt x="7715" y="4185"/>
                    <a:pt x="7739" y="4161"/>
                    <a:pt x="7787" y="4149"/>
                  </a:cubicBezTo>
                  <a:cubicBezTo>
                    <a:pt x="7799" y="4149"/>
                    <a:pt x="7799" y="4126"/>
                    <a:pt x="7811" y="4126"/>
                  </a:cubicBezTo>
                  <a:cubicBezTo>
                    <a:pt x="7834" y="4126"/>
                    <a:pt x="7834" y="4114"/>
                    <a:pt x="7846" y="4114"/>
                  </a:cubicBezTo>
                  <a:cubicBezTo>
                    <a:pt x="7870" y="4102"/>
                    <a:pt x="7906" y="4066"/>
                    <a:pt x="7918" y="4054"/>
                  </a:cubicBezTo>
                  <a:cubicBezTo>
                    <a:pt x="7930" y="4054"/>
                    <a:pt x="7930" y="4042"/>
                    <a:pt x="7953" y="4042"/>
                  </a:cubicBezTo>
                  <a:lnTo>
                    <a:pt x="7977" y="4007"/>
                  </a:lnTo>
                  <a:cubicBezTo>
                    <a:pt x="8013" y="3995"/>
                    <a:pt x="8025" y="3971"/>
                    <a:pt x="8049" y="3947"/>
                  </a:cubicBezTo>
                  <a:lnTo>
                    <a:pt x="8084" y="3923"/>
                  </a:lnTo>
                  <a:lnTo>
                    <a:pt x="8108" y="3887"/>
                  </a:lnTo>
                  <a:lnTo>
                    <a:pt x="8168" y="3828"/>
                  </a:lnTo>
                  <a:lnTo>
                    <a:pt x="8215" y="3792"/>
                  </a:lnTo>
                  <a:lnTo>
                    <a:pt x="8275" y="3733"/>
                  </a:lnTo>
                  <a:cubicBezTo>
                    <a:pt x="8275" y="3733"/>
                    <a:pt x="8275" y="3709"/>
                    <a:pt x="8287" y="3709"/>
                  </a:cubicBezTo>
                  <a:cubicBezTo>
                    <a:pt x="8311" y="3697"/>
                    <a:pt x="8311" y="3685"/>
                    <a:pt x="8322" y="3673"/>
                  </a:cubicBezTo>
                  <a:cubicBezTo>
                    <a:pt x="8334" y="3649"/>
                    <a:pt x="8346" y="3626"/>
                    <a:pt x="8370" y="3614"/>
                  </a:cubicBezTo>
                  <a:cubicBezTo>
                    <a:pt x="8382" y="3590"/>
                    <a:pt x="8382" y="3578"/>
                    <a:pt x="8394" y="3566"/>
                  </a:cubicBezTo>
                  <a:lnTo>
                    <a:pt x="8406" y="3554"/>
                  </a:lnTo>
                  <a:cubicBezTo>
                    <a:pt x="8430" y="3530"/>
                    <a:pt x="8442" y="3506"/>
                    <a:pt x="8453" y="3495"/>
                  </a:cubicBezTo>
                  <a:cubicBezTo>
                    <a:pt x="8453" y="3495"/>
                    <a:pt x="8453" y="3471"/>
                    <a:pt x="8465" y="3471"/>
                  </a:cubicBezTo>
                  <a:cubicBezTo>
                    <a:pt x="8489" y="3459"/>
                    <a:pt x="8489" y="3447"/>
                    <a:pt x="8501" y="3435"/>
                  </a:cubicBezTo>
                  <a:cubicBezTo>
                    <a:pt x="8513" y="3411"/>
                    <a:pt x="8525" y="3387"/>
                    <a:pt x="8549" y="3376"/>
                  </a:cubicBezTo>
                  <a:cubicBezTo>
                    <a:pt x="8549" y="3352"/>
                    <a:pt x="8561" y="3352"/>
                    <a:pt x="8561" y="3340"/>
                  </a:cubicBezTo>
                  <a:cubicBezTo>
                    <a:pt x="8561" y="3328"/>
                    <a:pt x="8573" y="3328"/>
                    <a:pt x="8573" y="3316"/>
                  </a:cubicBezTo>
                  <a:cubicBezTo>
                    <a:pt x="8584" y="3292"/>
                    <a:pt x="8608" y="3268"/>
                    <a:pt x="8608" y="3256"/>
                  </a:cubicBezTo>
                  <a:cubicBezTo>
                    <a:pt x="8608" y="3233"/>
                    <a:pt x="8620" y="3233"/>
                    <a:pt x="8620" y="3221"/>
                  </a:cubicBezTo>
                  <a:cubicBezTo>
                    <a:pt x="8620" y="3209"/>
                    <a:pt x="8632" y="3209"/>
                    <a:pt x="8632" y="3197"/>
                  </a:cubicBezTo>
                  <a:cubicBezTo>
                    <a:pt x="8644" y="3173"/>
                    <a:pt x="8644" y="3149"/>
                    <a:pt x="8668" y="3137"/>
                  </a:cubicBezTo>
                  <a:cubicBezTo>
                    <a:pt x="8668" y="3114"/>
                    <a:pt x="8668" y="3114"/>
                    <a:pt x="8680" y="3102"/>
                  </a:cubicBezTo>
                  <a:cubicBezTo>
                    <a:pt x="8680" y="3090"/>
                    <a:pt x="8680" y="3090"/>
                    <a:pt x="8692" y="3078"/>
                  </a:cubicBezTo>
                  <a:cubicBezTo>
                    <a:pt x="8703" y="3054"/>
                    <a:pt x="8703" y="3030"/>
                    <a:pt x="8727" y="3018"/>
                  </a:cubicBezTo>
                  <a:cubicBezTo>
                    <a:pt x="8727" y="2995"/>
                    <a:pt x="8727" y="2995"/>
                    <a:pt x="8739" y="2983"/>
                  </a:cubicBezTo>
                  <a:cubicBezTo>
                    <a:pt x="8739" y="2971"/>
                    <a:pt x="8739" y="2971"/>
                    <a:pt x="8751" y="2959"/>
                  </a:cubicBezTo>
                  <a:cubicBezTo>
                    <a:pt x="8751" y="2935"/>
                    <a:pt x="8763" y="2911"/>
                    <a:pt x="8763" y="2899"/>
                  </a:cubicBezTo>
                  <a:lnTo>
                    <a:pt x="8763" y="2864"/>
                  </a:lnTo>
                  <a:lnTo>
                    <a:pt x="8763" y="2840"/>
                  </a:lnTo>
                  <a:cubicBezTo>
                    <a:pt x="8763" y="2816"/>
                    <a:pt x="8787" y="2792"/>
                    <a:pt x="8787" y="2780"/>
                  </a:cubicBezTo>
                  <a:lnTo>
                    <a:pt x="8787" y="2744"/>
                  </a:lnTo>
                  <a:lnTo>
                    <a:pt x="8787" y="2721"/>
                  </a:lnTo>
                  <a:lnTo>
                    <a:pt x="8787" y="2661"/>
                  </a:lnTo>
                  <a:lnTo>
                    <a:pt x="8787" y="2614"/>
                  </a:lnTo>
                  <a:lnTo>
                    <a:pt x="8787" y="2602"/>
                  </a:lnTo>
                  <a:cubicBezTo>
                    <a:pt x="8811" y="1923"/>
                    <a:pt x="8382" y="1256"/>
                    <a:pt x="7501" y="732"/>
                  </a:cubicBezTo>
                  <a:cubicBezTo>
                    <a:pt x="6644" y="244"/>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938614" y="3051702"/>
              <a:ext cx="311486" cy="120620"/>
            </a:xfrm>
            <a:custGeom>
              <a:rect b="b" l="l" r="r" t="t"/>
              <a:pathLst>
                <a:path extrusionOk="0" h="4085" w="10549">
                  <a:moveTo>
                    <a:pt x="0" y="1"/>
                  </a:moveTo>
                  <a:lnTo>
                    <a:pt x="0" y="1048"/>
                  </a:lnTo>
                  <a:cubicBezTo>
                    <a:pt x="0" y="1834"/>
                    <a:pt x="524" y="2620"/>
                    <a:pt x="1560" y="3227"/>
                  </a:cubicBezTo>
                  <a:cubicBezTo>
                    <a:pt x="1619" y="3263"/>
                    <a:pt x="1679" y="3310"/>
                    <a:pt x="1750" y="3334"/>
                  </a:cubicBezTo>
                  <a:cubicBezTo>
                    <a:pt x="1774" y="3346"/>
                    <a:pt x="1798" y="3346"/>
                    <a:pt x="1810" y="3370"/>
                  </a:cubicBezTo>
                  <a:cubicBezTo>
                    <a:pt x="1857" y="3382"/>
                    <a:pt x="1905" y="3406"/>
                    <a:pt x="1953" y="3430"/>
                  </a:cubicBezTo>
                  <a:cubicBezTo>
                    <a:pt x="1976" y="3441"/>
                    <a:pt x="2012" y="3453"/>
                    <a:pt x="2024" y="3453"/>
                  </a:cubicBezTo>
                  <a:cubicBezTo>
                    <a:pt x="2072" y="3465"/>
                    <a:pt x="2096" y="3489"/>
                    <a:pt x="2143" y="3513"/>
                  </a:cubicBezTo>
                  <a:cubicBezTo>
                    <a:pt x="2167" y="3525"/>
                    <a:pt x="2203" y="3549"/>
                    <a:pt x="2227" y="3549"/>
                  </a:cubicBezTo>
                  <a:cubicBezTo>
                    <a:pt x="2262" y="3561"/>
                    <a:pt x="2286" y="3572"/>
                    <a:pt x="2322" y="3572"/>
                  </a:cubicBezTo>
                  <a:cubicBezTo>
                    <a:pt x="2334" y="3572"/>
                    <a:pt x="2334" y="3572"/>
                    <a:pt x="2346" y="3584"/>
                  </a:cubicBezTo>
                  <a:cubicBezTo>
                    <a:pt x="2441" y="3620"/>
                    <a:pt x="2524" y="3668"/>
                    <a:pt x="2631" y="3691"/>
                  </a:cubicBezTo>
                  <a:cubicBezTo>
                    <a:pt x="2643" y="3691"/>
                    <a:pt x="2667" y="3703"/>
                    <a:pt x="2679" y="3703"/>
                  </a:cubicBezTo>
                  <a:cubicBezTo>
                    <a:pt x="2762" y="3739"/>
                    <a:pt x="2846" y="3763"/>
                    <a:pt x="2929" y="3787"/>
                  </a:cubicBezTo>
                  <a:cubicBezTo>
                    <a:pt x="2941" y="3787"/>
                    <a:pt x="2965" y="3799"/>
                    <a:pt x="2977" y="3799"/>
                  </a:cubicBezTo>
                  <a:cubicBezTo>
                    <a:pt x="2989" y="3799"/>
                    <a:pt x="3000" y="3811"/>
                    <a:pt x="3024" y="3811"/>
                  </a:cubicBezTo>
                  <a:cubicBezTo>
                    <a:pt x="3084" y="3822"/>
                    <a:pt x="3119" y="3846"/>
                    <a:pt x="3179" y="3858"/>
                  </a:cubicBezTo>
                  <a:cubicBezTo>
                    <a:pt x="3215" y="3870"/>
                    <a:pt x="3239" y="3870"/>
                    <a:pt x="3286" y="3882"/>
                  </a:cubicBezTo>
                  <a:lnTo>
                    <a:pt x="3465" y="3930"/>
                  </a:lnTo>
                  <a:cubicBezTo>
                    <a:pt x="3477" y="3930"/>
                    <a:pt x="3512" y="3942"/>
                    <a:pt x="3524" y="3942"/>
                  </a:cubicBezTo>
                  <a:lnTo>
                    <a:pt x="3536" y="3942"/>
                  </a:lnTo>
                  <a:cubicBezTo>
                    <a:pt x="3596" y="3965"/>
                    <a:pt x="3643" y="3965"/>
                    <a:pt x="3703" y="3977"/>
                  </a:cubicBezTo>
                  <a:cubicBezTo>
                    <a:pt x="3739" y="3977"/>
                    <a:pt x="3762" y="3989"/>
                    <a:pt x="3798" y="3989"/>
                  </a:cubicBezTo>
                  <a:cubicBezTo>
                    <a:pt x="3870" y="4001"/>
                    <a:pt x="3941" y="4025"/>
                    <a:pt x="4012" y="4025"/>
                  </a:cubicBezTo>
                  <a:lnTo>
                    <a:pt x="4048" y="4025"/>
                  </a:lnTo>
                  <a:cubicBezTo>
                    <a:pt x="4132" y="4037"/>
                    <a:pt x="4215" y="4049"/>
                    <a:pt x="4298" y="4049"/>
                  </a:cubicBezTo>
                  <a:lnTo>
                    <a:pt x="4358" y="4049"/>
                  </a:lnTo>
                  <a:cubicBezTo>
                    <a:pt x="4417" y="4049"/>
                    <a:pt x="4489" y="4061"/>
                    <a:pt x="4548" y="4061"/>
                  </a:cubicBezTo>
                  <a:lnTo>
                    <a:pt x="4643" y="4061"/>
                  </a:lnTo>
                  <a:cubicBezTo>
                    <a:pt x="4703" y="4061"/>
                    <a:pt x="4751" y="4084"/>
                    <a:pt x="4810" y="4084"/>
                  </a:cubicBezTo>
                  <a:lnTo>
                    <a:pt x="5679" y="4084"/>
                  </a:lnTo>
                  <a:cubicBezTo>
                    <a:pt x="5739" y="4084"/>
                    <a:pt x="5798" y="4084"/>
                    <a:pt x="5858" y="4061"/>
                  </a:cubicBezTo>
                  <a:lnTo>
                    <a:pt x="5965" y="4061"/>
                  </a:lnTo>
                  <a:cubicBezTo>
                    <a:pt x="6025" y="4061"/>
                    <a:pt x="6084" y="4049"/>
                    <a:pt x="6132" y="4049"/>
                  </a:cubicBezTo>
                  <a:lnTo>
                    <a:pt x="6239" y="4049"/>
                  </a:lnTo>
                  <a:cubicBezTo>
                    <a:pt x="6322" y="4037"/>
                    <a:pt x="6418" y="4037"/>
                    <a:pt x="6501" y="4025"/>
                  </a:cubicBezTo>
                  <a:lnTo>
                    <a:pt x="6548" y="4025"/>
                  </a:lnTo>
                  <a:cubicBezTo>
                    <a:pt x="6656" y="4001"/>
                    <a:pt x="6739" y="3989"/>
                    <a:pt x="6846" y="3977"/>
                  </a:cubicBezTo>
                  <a:lnTo>
                    <a:pt x="6870" y="3977"/>
                  </a:lnTo>
                  <a:cubicBezTo>
                    <a:pt x="6906" y="3977"/>
                    <a:pt x="6929" y="3965"/>
                    <a:pt x="6953" y="3965"/>
                  </a:cubicBezTo>
                  <a:cubicBezTo>
                    <a:pt x="6989" y="3942"/>
                    <a:pt x="7037" y="3942"/>
                    <a:pt x="7084" y="3930"/>
                  </a:cubicBezTo>
                  <a:cubicBezTo>
                    <a:pt x="7132" y="3918"/>
                    <a:pt x="7156" y="3918"/>
                    <a:pt x="7203" y="3906"/>
                  </a:cubicBezTo>
                  <a:cubicBezTo>
                    <a:pt x="7251" y="3882"/>
                    <a:pt x="7287" y="3882"/>
                    <a:pt x="7334" y="3870"/>
                  </a:cubicBezTo>
                  <a:cubicBezTo>
                    <a:pt x="7382" y="3858"/>
                    <a:pt x="7406" y="3858"/>
                    <a:pt x="7441" y="3846"/>
                  </a:cubicBezTo>
                  <a:cubicBezTo>
                    <a:pt x="7489" y="3822"/>
                    <a:pt x="7525" y="3811"/>
                    <a:pt x="7572" y="3811"/>
                  </a:cubicBezTo>
                  <a:cubicBezTo>
                    <a:pt x="7608" y="3799"/>
                    <a:pt x="7644" y="3799"/>
                    <a:pt x="7680" y="3787"/>
                  </a:cubicBezTo>
                  <a:lnTo>
                    <a:pt x="7811" y="3739"/>
                  </a:lnTo>
                  <a:cubicBezTo>
                    <a:pt x="7822" y="3739"/>
                    <a:pt x="7858" y="3727"/>
                    <a:pt x="7870" y="3727"/>
                  </a:cubicBezTo>
                  <a:cubicBezTo>
                    <a:pt x="7882" y="3727"/>
                    <a:pt x="7906" y="3703"/>
                    <a:pt x="7918" y="3703"/>
                  </a:cubicBezTo>
                  <a:cubicBezTo>
                    <a:pt x="7989" y="3680"/>
                    <a:pt x="8061" y="3644"/>
                    <a:pt x="8144" y="3632"/>
                  </a:cubicBezTo>
                  <a:cubicBezTo>
                    <a:pt x="8156" y="3632"/>
                    <a:pt x="8168" y="3620"/>
                    <a:pt x="8180" y="3620"/>
                  </a:cubicBezTo>
                  <a:cubicBezTo>
                    <a:pt x="8275" y="3584"/>
                    <a:pt x="8358" y="3549"/>
                    <a:pt x="8453" y="3513"/>
                  </a:cubicBezTo>
                  <a:cubicBezTo>
                    <a:pt x="8477" y="3501"/>
                    <a:pt x="8501" y="3501"/>
                    <a:pt x="8525" y="3489"/>
                  </a:cubicBezTo>
                  <a:cubicBezTo>
                    <a:pt x="8584" y="3453"/>
                    <a:pt x="8656" y="3430"/>
                    <a:pt x="8715" y="3394"/>
                  </a:cubicBezTo>
                  <a:cubicBezTo>
                    <a:pt x="8751" y="3382"/>
                    <a:pt x="8763" y="3370"/>
                    <a:pt x="8799" y="3370"/>
                  </a:cubicBezTo>
                  <a:cubicBezTo>
                    <a:pt x="8882" y="3322"/>
                    <a:pt x="8954" y="3275"/>
                    <a:pt x="9037" y="3227"/>
                  </a:cubicBezTo>
                  <a:cubicBezTo>
                    <a:pt x="9049" y="3215"/>
                    <a:pt x="9073" y="3203"/>
                    <a:pt x="9096" y="3191"/>
                  </a:cubicBezTo>
                  <a:cubicBezTo>
                    <a:pt x="9108" y="3168"/>
                    <a:pt x="9132" y="3156"/>
                    <a:pt x="9156" y="3156"/>
                  </a:cubicBezTo>
                  <a:cubicBezTo>
                    <a:pt x="9180" y="3144"/>
                    <a:pt x="9215" y="3108"/>
                    <a:pt x="9239" y="3096"/>
                  </a:cubicBezTo>
                  <a:cubicBezTo>
                    <a:pt x="9275" y="3084"/>
                    <a:pt x="9299" y="3049"/>
                    <a:pt x="9335" y="3037"/>
                  </a:cubicBezTo>
                  <a:cubicBezTo>
                    <a:pt x="9358" y="3025"/>
                    <a:pt x="9394" y="2989"/>
                    <a:pt x="9418" y="2977"/>
                  </a:cubicBezTo>
                  <a:cubicBezTo>
                    <a:pt x="9454" y="2965"/>
                    <a:pt x="9477" y="2929"/>
                    <a:pt x="9489" y="2918"/>
                  </a:cubicBezTo>
                  <a:cubicBezTo>
                    <a:pt x="9525" y="2906"/>
                    <a:pt x="9549" y="2870"/>
                    <a:pt x="9585" y="2858"/>
                  </a:cubicBezTo>
                  <a:cubicBezTo>
                    <a:pt x="9608" y="2846"/>
                    <a:pt x="9632" y="2810"/>
                    <a:pt x="9656" y="2799"/>
                  </a:cubicBezTo>
                  <a:cubicBezTo>
                    <a:pt x="9692" y="2787"/>
                    <a:pt x="9704" y="2751"/>
                    <a:pt x="9727" y="2739"/>
                  </a:cubicBezTo>
                  <a:lnTo>
                    <a:pt x="9763" y="2715"/>
                  </a:lnTo>
                  <a:cubicBezTo>
                    <a:pt x="9775" y="2691"/>
                    <a:pt x="9811" y="2679"/>
                    <a:pt x="9823" y="2656"/>
                  </a:cubicBezTo>
                  <a:lnTo>
                    <a:pt x="9835" y="2632"/>
                  </a:lnTo>
                  <a:cubicBezTo>
                    <a:pt x="9882" y="2596"/>
                    <a:pt x="9906" y="2560"/>
                    <a:pt x="9942" y="2513"/>
                  </a:cubicBezTo>
                  <a:lnTo>
                    <a:pt x="9966" y="2489"/>
                  </a:lnTo>
                  <a:cubicBezTo>
                    <a:pt x="10001" y="2453"/>
                    <a:pt x="10025" y="2418"/>
                    <a:pt x="10061" y="2382"/>
                  </a:cubicBezTo>
                  <a:lnTo>
                    <a:pt x="10073" y="2370"/>
                  </a:lnTo>
                  <a:cubicBezTo>
                    <a:pt x="10073" y="2370"/>
                    <a:pt x="10073" y="2358"/>
                    <a:pt x="10085" y="2358"/>
                  </a:cubicBezTo>
                  <a:cubicBezTo>
                    <a:pt x="10108" y="2334"/>
                    <a:pt x="10108" y="2322"/>
                    <a:pt x="10120" y="2322"/>
                  </a:cubicBezTo>
                  <a:cubicBezTo>
                    <a:pt x="10144" y="2298"/>
                    <a:pt x="10168" y="2251"/>
                    <a:pt x="10192" y="2215"/>
                  </a:cubicBezTo>
                  <a:cubicBezTo>
                    <a:pt x="10204" y="2203"/>
                    <a:pt x="10228" y="2179"/>
                    <a:pt x="10228" y="2156"/>
                  </a:cubicBezTo>
                  <a:cubicBezTo>
                    <a:pt x="10239" y="2132"/>
                    <a:pt x="10263" y="2096"/>
                    <a:pt x="10287" y="2072"/>
                  </a:cubicBezTo>
                  <a:cubicBezTo>
                    <a:pt x="10287" y="2060"/>
                    <a:pt x="10299" y="2060"/>
                    <a:pt x="10299" y="2037"/>
                  </a:cubicBezTo>
                  <a:cubicBezTo>
                    <a:pt x="10299" y="2025"/>
                    <a:pt x="10311" y="2013"/>
                    <a:pt x="10311" y="2013"/>
                  </a:cubicBezTo>
                  <a:cubicBezTo>
                    <a:pt x="10323" y="1977"/>
                    <a:pt x="10347" y="1953"/>
                    <a:pt x="10358" y="1941"/>
                  </a:cubicBezTo>
                  <a:cubicBezTo>
                    <a:pt x="10370" y="1917"/>
                    <a:pt x="10370" y="1894"/>
                    <a:pt x="10382" y="1858"/>
                  </a:cubicBezTo>
                  <a:cubicBezTo>
                    <a:pt x="10406" y="1834"/>
                    <a:pt x="10418" y="1798"/>
                    <a:pt x="10418" y="1787"/>
                  </a:cubicBezTo>
                  <a:cubicBezTo>
                    <a:pt x="10418" y="1775"/>
                    <a:pt x="10430" y="1763"/>
                    <a:pt x="10430" y="1739"/>
                  </a:cubicBezTo>
                  <a:cubicBezTo>
                    <a:pt x="10430" y="1727"/>
                    <a:pt x="10430" y="1727"/>
                    <a:pt x="10442" y="1715"/>
                  </a:cubicBezTo>
                  <a:cubicBezTo>
                    <a:pt x="10466" y="1679"/>
                    <a:pt x="10466" y="1667"/>
                    <a:pt x="10478" y="1644"/>
                  </a:cubicBezTo>
                  <a:cubicBezTo>
                    <a:pt x="10478" y="1608"/>
                    <a:pt x="10489" y="1596"/>
                    <a:pt x="10489" y="1560"/>
                  </a:cubicBezTo>
                  <a:cubicBezTo>
                    <a:pt x="10489" y="1536"/>
                    <a:pt x="10501" y="1525"/>
                    <a:pt x="10501" y="1489"/>
                  </a:cubicBezTo>
                  <a:cubicBezTo>
                    <a:pt x="10501" y="1477"/>
                    <a:pt x="10501" y="1465"/>
                    <a:pt x="10525" y="1441"/>
                  </a:cubicBezTo>
                  <a:lnTo>
                    <a:pt x="10525" y="1429"/>
                  </a:lnTo>
                  <a:cubicBezTo>
                    <a:pt x="10525" y="1406"/>
                    <a:pt x="10537" y="1370"/>
                    <a:pt x="10537" y="1358"/>
                  </a:cubicBezTo>
                  <a:cubicBezTo>
                    <a:pt x="10537" y="1322"/>
                    <a:pt x="10537" y="1310"/>
                    <a:pt x="10549" y="1286"/>
                  </a:cubicBezTo>
                  <a:lnTo>
                    <a:pt x="10549" y="1203"/>
                  </a:lnTo>
                  <a:lnTo>
                    <a:pt x="10549" y="1132"/>
                  </a:lnTo>
                  <a:lnTo>
                    <a:pt x="10549" y="1120"/>
                  </a:lnTo>
                  <a:lnTo>
                    <a:pt x="10549" y="1"/>
                  </a:lnTo>
                  <a:cubicBezTo>
                    <a:pt x="10549" y="36"/>
                    <a:pt x="10549" y="48"/>
                    <a:pt x="10537" y="72"/>
                  </a:cubicBezTo>
                  <a:lnTo>
                    <a:pt x="10537" y="108"/>
                  </a:lnTo>
                  <a:lnTo>
                    <a:pt x="10537" y="155"/>
                  </a:lnTo>
                  <a:cubicBezTo>
                    <a:pt x="10537" y="179"/>
                    <a:pt x="10525" y="191"/>
                    <a:pt x="10525" y="227"/>
                  </a:cubicBezTo>
                  <a:lnTo>
                    <a:pt x="10525" y="251"/>
                  </a:lnTo>
                  <a:cubicBezTo>
                    <a:pt x="10525" y="274"/>
                    <a:pt x="10525" y="286"/>
                    <a:pt x="10513" y="298"/>
                  </a:cubicBezTo>
                  <a:cubicBezTo>
                    <a:pt x="10513" y="334"/>
                    <a:pt x="10489" y="346"/>
                    <a:pt x="10489" y="370"/>
                  </a:cubicBezTo>
                  <a:cubicBezTo>
                    <a:pt x="10489" y="393"/>
                    <a:pt x="10489" y="393"/>
                    <a:pt x="10478" y="405"/>
                  </a:cubicBezTo>
                  <a:cubicBezTo>
                    <a:pt x="10478" y="417"/>
                    <a:pt x="10478" y="429"/>
                    <a:pt x="10466" y="429"/>
                  </a:cubicBezTo>
                  <a:cubicBezTo>
                    <a:pt x="10442" y="465"/>
                    <a:pt x="10442" y="477"/>
                    <a:pt x="10430" y="513"/>
                  </a:cubicBezTo>
                  <a:cubicBezTo>
                    <a:pt x="10430" y="524"/>
                    <a:pt x="10418" y="536"/>
                    <a:pt x="10418" y="536"/>
                  </a:cubicBezTo>
                  <a:cubicBezTo>
                    <a:pt x="10418" y="548"/>
                    <a:pt x="10406" y="572"/>
                    <a:pt x="10406" y="572"/>
                  </a:cubicBezTo>
                  <a:cubicBezTo>
                    <a:pt x="10382" y="596"/>
                    <a:pt x="10370" y="608"/>
                    <a:pt x="10370" y="644"/>
                  </a:cubicBezTo>
                  <a:cubicBezTo>
                    <a:pt x="10370" y="655"/>
                    <a:pt x="10358" y="667"/>
                    <a:pt x="10358" y="691"/>
                  </a:cubicBezTo>
                  <a:cubicBezTo>
                    <a:pt x="10358" y="703"/>
                    <a:pt x="10347" y="703"/>
                    <a:pt x="10347" y="715"/>
                  </a:cubicBezTo>
                  <a:cubicBezTo>
                    <a:pt x="10323" y="751"/>
                    <a:pt x="10311" y="763"/>
                    <a:pt x="10299" y="786"/>
                  </a:cubicBezTo>
                  <a:cubicBezTo>
                    <a:pt x="10299" y="810"/>
                    <a:pt x="10287" y="822"/>
                    <a:pt x="10287" y="834"/>
                  </a:cubicBezTo>
                  <a:cubicBezTo>
                    <a:pt x="10287" y="846"/>
                    <a:pt x="10263" y="846"/>
                    <a:pt x="10263" y="870"/>
                  </a:cubicBezTo>
                  <a:cubicBezTo>
                    <a:pt x="10251" y="894"/>
                    <a:pt x="10239" y="905"/>
                    <a:pt x="10228" y="941"/>
                  </a:cubicBezTo>
                  <a:cubicBezTo>
                    <a:pt x="10204" y="953"/>
                    <a:pt x="10204" y="965"/>
                    <a:pt x="10192" y="989"/>
                  </a:cubicBezTo>
                  <a:cubicBezTo>
                    <a:pt x="10192" y="989"/>
                    <a:pt x="10192" y="1001"/>
                    <a:pt x="10180" y="1001"/>
                  </a:cubicBezTo>
                  <a:cubicBezTo>
                    <a:pt x="10168" y="1025"/>
                    <a:pt x="10144" y="1048"/>
                    <a:pt x="10120" y="1072"/>
                  </a:cubicBezTo>
                  <a:cubicBezTo>
                    <a:pt x="10120" y="1072"/>
                    <a:pt x="10120" y="1084"/>
                    <a:pt x="10108" y="1084"/>
                  </a:cubicBezTo>
                  <a:cubicBezTo>
                    <a:pt x="10085" y="1108"/>
                    <a:pt x="10073" y="1120"/>
                    <a:pt x="10073" y="1132"/>
                  </a:cubicBezTo>
                  <a:cubicBezTo>
                    <a:pt x="10061" y="1167"/>
                    <a:pt x="10025" y="1179"/>
                    <a:pt x="10013" y="1203"/>
                  </a:cubicBezTo>
                  <a:lnTo>
                    <a:pt x="9966" y="1251"/>
                  </a:lnTo>
                  <a:lnTo>
                    <a:pt x="9954" y="1263"/>
                  </a:lnTo>
                  <a:cubicBezTo>
                    <a:pt x="9942" y="1298"/>
                    <a:pt x="9906" y="1310"/>
                    <a:pt x="9882" y="1346"/>
                  </a:cubicBezTo>
                  <a:cubicBezTo>
                    <a:pt x="9870" y="1358"/>
                    <a:pt x="9847" y="1382"/>
                    <a:pt x="9823" y="1406"/>
                  </a:cubicBezTo>
                  <a:lnTo>
                    <a:pt x="9751" y="1477"/>
                  </a:lnTo>
                  <a:lnTo>
                    <a:pt x="9716" y="1501"/>
                  </a:lnTo>
                  <a:lnTo>
                    <a:pt x="9692" y="1536"/>
                  </a:lnTo>
                  <a:cubicBezTo>
                    <a:pt x="9656" y="1560"/>
                    <a:pt x="9632" y="1584"/>
                    <a:pt x="9596" y="1608"/>
                  </a:cubicBezTo>
                  <a:lnTo>
                    <a:pt x="9573" y="1644"/>
                  </a:lnTo>
                  <a:lnTo>
                    <a:pt x="9537" y="1667"/>
                  </a:lnTo>
                  <a:cubicBezTo>
                    <a:pt x="9513" y="1703"/>
                    <a:pt x="9477" y="1715"/>
                    <a:pt x="9430" y="1739"/>
                  </a:cubicBezTo>
                  <a:lnTo>
                    <a:pt x="9406" y="1775"/>
                  </a:lnTo>
                  <a:lnTo>
                    <a:pt x="9370" y="1798"/>
                  </a:lnTo>
                  <a:cubicBezTo>
                    <a:pt x="9335" y="1834"/>
                    <a:pt x="9299" y="1858"/>
                    <a:pt x="9251" y="1882"/>
                  </a:cubicBezTo>
                  <a:cubicBezTo>
                    <a:pt x="9239" y="1882"/>
                    <a:pt x="9239" y="1894"/>
                    <a:pt x="9227" y="1894"/>
                  </a:cubicBezTo>
                  <a:cubicBezTo>
                    <a:pt x="9215" y="1894"/>
                    <a:pt x="9215" y="1906"/>
                    <a:pt x="9192" y="1906"/>
                  </a:cubicBezTo>
                  <a:cubicBezTo>
                    <a:pt x="9132" y="1953"/>
                    <a:pt x="9073" y="1977"/>
                    <a:pt x="9001" y="2025"/>
                  </a:cubicBezTo>
                  <a:cubicBezTo>
                    <a:pt x="8930" y="2072"/>
                    <a:pt x="8834" y="2120"/>
                    <a:pt x="8763" y="2156"/>
                  </a:cubicBezTo>
                  <a:cubicBezTo>
                    <a:pt x="8739" y="2179"/>
                    <a:pt x="8715" y="2191"/>
                    <a:pt x="8692" y="2191"/>
                  </a:cubicBezTo>
                  <a:cubicBezTo>
                    <a:pt x="8632" y="2215"/>
                    <a:pt x="8561" y="2251"/>
                    <a:pt x="8501" y="2275"/>
                  </a:cubicBezTo>
                  <a:cubicBezTo>
                    <a:pt x="8477" y="2298"/>
                    <a:pt x="8453" y="2298"/>
                    <a:pt x="8442" y="2310"/>
                  </a:cubicBezTo>
                  <a:cubicBezTo>
                    <a:pt x="8346" y="2358"/>
                    <a:pt x="8263" y="2382"/>
                    <a:pt x="8168" y="2418"/>
                  </a:cubicBezTo>
                  <a:cubicBezTo>
                    <a:pt x="8156" y="2418"/>
                    <a:pt x="8144" y="2429"/>
                    <a:pt x="8120" y="2429"/>
                  </a:cubicBezTo>
                  <a:cubicBezTo>
                    <a:pt x="8049" y="2453"/>
                    <a:pt x="7977" y="2489"/>
                    <a:pt x="7906" y="2501"/>
                  </a:cubicBezTo>
                  <a:cubicBezTo>
                    <a:pt x="7870" y="2513"/>
                    <a:pt x="7846" y="2513"/>
                    <a:pt x="7811" y="2537"/>
                  </a:cubicBezTo>
                  <a:lnTo>
                    <a:pt x="7680" y="2572"/>
                  </a:lnTo>
                  <a:cubicBezTo>
                    <a:pt x="7644" y="2596"/>
                    <a:pt x="7608" y="2596"/>
                    <a:pt x="7572" y="2608"/>
                  </a:cubicBezTo>
                  <a:cubicBezTo>
                    <a:pt x="7525" y="2620"/>
                    <a:pt x="7489" y="2632"/>
                    <a:pt x="7441" y="2632"/>
                  </a:cubicBezTo>
                  <a:cubicBezTo>
                    <a:pt x="7406" y="2656"/>
                    <a:pt x="7370" y="2656"/>
                    <a:pt x="7334" y="2668"/>
                  </a:cubicBezTo>
                  <a:cubicBezTo>
                    <a:pt x="7287" y="2679"/>
                    <a:pt x="7251" y="2679"/>
                    <a:pt x="7203" y="2691"/>
                  </a:cubicBezTo>
                  <a:cubicBezTo>
                    <a:pt x="7168" y="2715"/>
                    <a:pt x="7132" y="2715"/>
                    <a:pt x="7096" y="2727"/>
                  </a:cubicBezTo>
                  <a:cubicBezTo>
                    <a:pt x="7049" y="2739"/>
                    <a:pt x="7013" y="2739"/>
                    <a:pt x="6965" y="2751"/>
                  </a:cubicBezTo>
                  <a:cubicBezTo>
                    <a:pt x="6929" y="2751"/>
                    <a:pt x="6894" y="2775"/>
                    <a:pt x="6858" y="2775"/>
                  </a:cubicBezTo>
                  <a:cubicBezTo>
                    <a:pt x="6751" y="2787"/>
                    <a:pt x="6668" y="2799"/>
                    <a:pt x="6560" y="2810"/>
                  </a:cubicBezTo>
                  <a:lnTo>
                    <a:pt x="6513" y="2810"/>
                  </a:lnTo>
                  <a:cubicBezTo>
                    <a:pt x="6429" y="2834"/>
                    <a:pt x="6334" y="2834"/>
                    <a:pt x="6251" y="2846"/>
                  </a:cubicBezTo>
                  <a:cubicBezTo>
                    <a:pt x="6215" y="2846"/>
                    <a:pt x="6179" y="2846"/>
                    <a:pt x="6144" y="2858"/>
                  </a:cubicBezTo>
                  <a:cubicBezTo>
                    <a:pt x="6084" y="2858"/>
                    <a:pt x="6025" y="2870"/>
                    <a:pt x="5977" y="2870"/>
                  </a:cubicBezTo>
                  <a:cubicBezTo>
                    <a:pt x="5953" y="2870"/>
                    <a:pt x="5906" y="2870"/>
                    <a:pt x="5882" y="2894"/>
                  </a:cubicBezTo>
                  <a:cubicBezTo>
                    <a:pt x="5822" y="2894"/>
                    <a:pt x="5763" y="2894"/>
                    <a:pt x="5703" y="2906"/>
                  </a:cubicBezTo>
                  <a:lnTo>
                    <a:pt x="4822" y="2906"/>
                  </a:lnTo>
                  <a:cubicBezTo>
                    <a:pt x="4763" y="2906"/>
                    <a:pt x="4715" y="2906"/>
                    <a:pt x="4655" y="2894"/>
                  </a:cubicBezTo>
                  <a:lnTo>
                    <a:pt x="4572" y="2894"/>
                  </a:lnTo>
                  <a:cubicBezTo>
                    <a:pt x="4513" y="2894"/>
                    <a:pt x="4429" y="2870"/>
                    <a:pt x="4370" y="2870"/>
                  </a:cubicBezTo>
                  <a:lnTo>
                    <a:pt x="4310" y="2870"/>
                  </a:lnTo>
                  <a:cubicBezTo>
                    <a:pt x="4227" y="2858"/>
                    <a:pt x="4155" y="2858"/>
                    <a:pt x="4060" y="2846"/>
                  </a:cubicBezTo>
                  <a:lnTo>
                    <a:pt x="4012" y="2846"/>
                  </a:lnTo>
                  <a:cubicBezTo>
                    <a:pt x="3941" y="2834"/>
                    <a:pt x="3870" y="2834"/>
                    <a:pt x="3798" y="2810"/>
                  </a:cubicBezTo>
                  <a:cubicBezTo>
                    <a:pt x="3762" y="2810"/>
                    <a:pt x="3739" y="2799"/>
                    <a:pt x="3703" y="2799"/>
                  </a:cubicBezTo>
                  <a:cubicBezTo>
                    <a:pt x="3643" y="2787"/>
                    <a:pt x="3596" y="2787"/>
                    <a:pt x="3536" y="2775"/>
                  </a:cubicBezTo>
                  <a:cubicBezTo>
                    <a:pt x="3512" y="2775"/>
                    <a:pt x="3477" y="2751"/>
                    <a:pt x="3453" y="2751"/>
                  </a:cubicBezTo>
                  <a:lnTo>
                    <a:pt x="3274" y="2715"/>
                  </a:lnTo>
                  <a:cubicBezTo>
                    <a:pt x="3239" y="2691"/>
                    <a:pt x="3215" y="2691"/>
                    <a:pt x="3167" y="2679"/>
                  </a:cubicBezTo>
                  <a:cubicBezTo>
                    <a:pt x="3108" y="2668"/>
                    <a:pt x="3060" y="2656"/>
                    <a:pt x="3000" y="2632"/>
                  </a:cubicBezTo>
                  <a:cubicBezTo>
                    <a:pt x="2977" y="2620"/>
                    <a:pt x="2941" y="2620"/>
                    <a:pt x="2917" y="2608"/>
                  </a:cubicBezTo>
                  <a:cubicBezTo>
                    <a:pt x="2822" y="2572"/>
                    <a:pt x="2750" y="2560"/>
                    <a:pt x="2667" y="2537"/>
                  </a:cubicBezTo>
                  <a:cubicBezTo>
                    <a:pt x="2643" y="2537"/>
                    <a:pt x="2631" y="2513"/>
                    <a:pt x="2619" y="2513"/>
                  </a:cubicBezTo>
                  <a:cubicBezTo>
                    <a:pt x="2524" y="2489"/>
                    <a:pt x="2429" y="2453"/>
                    <a:pt x="2334" y="2418"/>
                  </a:cubicBezTo>
                  <a:cubicBezTo>
                    <a:pt x="2286" y="2394"/>
                    <a:pt x="2262" y="2382"/>
                    <a:pt x="2227" y="2370"/>
                  </a:cubicBezTo>
                  <a:cubicBezTo>
                    <a:pt x="2203" y="2358"/>
                    <a:pt x="2167" y="2334"/>
                    <a:pt x="2143" y="2334"/>
                  </a:cubicBezTo>
                  <a:cubicBezTo>
                    <a:pt x="2096" y="2322"/>
                    <a:pt x="2048" y="2310"/>
                    <a:pt x="2024" y="2275"/>
                  </a:cubicBezTo>
                  <a:cubicBezTo>
                    <a:pt x="1988" y="2263"/>
                    <a:pt x="1965" y="2251"/>
                    <a:pt x="1953" y="2251"/>
                  </a:cubicBezTo>
                  <a:cubicBezTo>
                    <a:pt x="1905" y="2239"/>
                    <a:pt x="1857" y="2203"/>
                    <a:pt x="1810" y="2191"/>
                  </a:cubicBezTo>
                  <a:cubicBezTo>
                    <a:pt x="1798" y="2179"/>
                    <a:pt x="1774" y="2179"/>
                    <a:pt x="1750" y="2156"/>
                  </a:cubicBezTo>
                  <a:cubicBezTo>
                    <a:pt x="1691" y="2132"/>
                    <a:pt x="1619" y="2084"/>
                    <a:pt x="1560" y="2060"/>
                  </a:cubicBezTo>
                  <a:cubicBezTo>
                    <a:pt x="1500" y="2013"/>
                    <a:pt x="1429" y="1977"/>
                    <a:pt x="1369" y="1941"/>
                  </a:cubicBezTo>
                  <a:cubicBezTo>
                    <a:pt x="1357" y="1917"/>
                    <a:pt x="1322" y="1906"/>
                    <a:pt x="1310" y="1894"/>
                  </a:cubicBezTo>
                  <a:cubicBezTo>
                    <a:pt x="1262" y="1858"/>
                    <a:pt x="1238" y="1834"/>
                    <a:pt x="1191" y="1822"/>
                  </a:cubicBezTo>
                  <a:cubicBezTo>
                    <a:pt x="1155" y="1798"/>
                    <a:pt x="1143" y="1787"/>
                    <a:pt x="1119" y="1775"/>
                  </a:cubicBezTo>
                  <a:cubicBezTo>
                    <a:pt x="1084" y="1739"/>
                    <a:pt x="1060" y="1727"/>
                    <a:pt x="1024" y="1703"/>
                  </a:cubicBezTo>
                  <a:cubicBezTo>
                    <a:pt x="1000" y="1679"/>
                    <a:pt x="976" y="1667"/>
                    <a:pt x="964" y="1644"/>
                  </a:cubicBezTo>
                  <a:cubicBezTo>
                    <a:pt x="941" y="1608"/>
                    <a:pt x="905" y="1596"/>
                    <a:pt x="881" y="1560"/>
                  </a:cubicBezTo>
                  <a:lnTo>
                    <a:pt x="822" y="1501"/>
                  </a:lnTo>
                  <a:cubicBezTo>
                    <a:pt x="786" y="1477"/>
                    <a:pt x="762" y="1465"/>
                    <a:pt x="738" y="1429"/>
                  </a:cubicBezTo>
                  <a:lnTo>
                    <a:pt x="679" y="1370"/>
                  </a:lnTo>
                  <a:lnTo>
                    <a:pt x="607" y="1298"/>
                  </a:lnTo>
                  <a:cubicBezTo>
                    <a:pt x="595" y="1286"/>
                    <a:pt x="583" y="1251"/>
                    <a:pt x="548" y="1239"/>
                  </a:cubicBezTo>
                  <a:cubicBezTo>
                    <a:pt x="536" y="1203"/>
                    <a:pt x="500" y="1191"/>
                    <a:pt x="488" y="1167"/>
                  </a:cubicBezTo>
                  <a:cubicBezTo>
                    <a:pt x="476" y="1144"/>
                    <a:pt x="464" y="1120"/>
                    <a:pt x="441" y="1108"/>
                  </a:cubicBezTo>
                  <a:cubicBezTo>
                    <a:pt x="429" y="1072"/>
                    <a:pt x="405" y="1060"/>
                    <a:pt x="381" y="1025"/>
                  </a:cubicBezTo>
                  <a:cubicBezTo>
                    <a:pt x="369" y="1013"/>
                    <a:pt x="357" y="989"/>
                    <a:pt x="345" y="965"/>
                  </a:cubicBezTo>
                  <a:cubicBezTo>
                    <a:pt x="322" y="941"/>
                    <a:pt x="310" y="929"/>
                    <a:pt x="298" y="894"/>
                  </a:cubicBezTo>
                  <a:cubicBezTo>
                    <a:pt x="286" y="870"/>
                    <a:pt x="262" y="846"/>
                    <a:pt x="250" y="822"/>
                  </a:cubicBezTo>
                  <a:cubicBezTo>
                    <a:pt x="238" y="786"/>
                    <a:pt x="226" y="774"/>
                    <a:pt x="202" y="751"/>
                  </a:cubicBezTo>
                  <a:cubicBezTo>
                    <a:pt x="191" y="715"/>
                    <a:pt x="191" y="703"/>
                    <a:pt x="179" y="667"/>
                  </a:cubicBezTo>
                  <a:cubicBezTo>
                    <a:pt x="167" y="644"/>
                    <a:pt x="143" y="632"/>
                    <a:pt x="143" y="596"/>
                  </a:cubicBezTo>
                  <a:cubicBezTo>
                    <a:pt x="131" y="572"/>
                    <a:pt x="131" y="548"/>
                    <a:pt x="119" y="524"/>
                  </a:cubicBezTo>
                  <a:cubicBezTo>
                    <a:pt x="107" y="489"/>
                    <a:pt x="107" y="477"/>
                    <a:pt x="83" y="453"/>
                  </a:cubicBezTo>
                  <a:cubicBezTo>
                    <a:pt x="71" y="417"/>
                    <a:pt x="71" y="405"/>
                    <a:pt x="71" y="370"/>
                  </a:cubicBezTo>
                  <a:cubicBezTo>
                    <a:pt x="60" y="346"/>
                    <a:pt x="60" y="334"/>
                    <a:pt x="60" y="298"/>
                  </a:cubicBezTo>
                  <a:cubicBezTo>
                    <a:pt x="60" y="274"/>
                    <a:pt x="48" y="251"/>
                    <a:pt x="48" y="227"/>
                  </a:cubicBezTo>
                  <a:cubicBezTo>
                    <a:pt x="48" y="191"/>
                    <a:pt x="24" y="179"/>
                    <a:pt x="24" y="155"/>
                  </a:cubicBezTo>
                  <a:cubicBezTo>
                    <a:pt x="24" y="120"/>
                    <a:pt x="24" y="108"/>
                    <a:pt x="12" y="72"/>
                  </a:cubicBezTo>
                  <a:cubicBezTo>
                    <a:pt x="12" y="48"/>
                    <a:pt x="12" y="3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5025779" y="3005639"/>
              <a:ext cx="137510" cy="73878"/>
            </a:xfrm>
            <a:custGeom>
              <a:rect b="b" l="l" r="r" t="t"/>
              <a:pathLst>
                <a:path extrusionOk="0" h="2502" w="4657">
                  <a:moveTo>
                    <a:pt x="2757" y="513"/>
                  </a:moveTo>
                  <a:cubicBezTo>
                    <a:pt x="2855" y="513"/>
                    <a:pt x="2968" y="534"/>
                    <a:pt x="3096" y="584"/>
                  </a:cubicBezTo>
                  <a:lnTo>
                    <a:pt x="2513" y="918"/>
                  </a:lnTo>
                  <a:cubicBezTo>
                    <a:pt x="2382" y="775"/>
                    <a:pt x="2334" y="656"/>
                    <a:pt x="2477" y="584"/>
                  </a:cubicBezTo>
                  <a:cubicBezTo>
                    <a:pt x="2553" y="540"/>
                    <a:pt x="2646" y="513"/>
                    <a:pt x="2757" y="513"/>
                  </a:cubicBezTo>
                  <a:close/>
                  <a:moveTo>
                    <a:pt x="2215" y="1561"/>
                  </a:moveTo>
                  <a:cubicBezTo>
                    <a:pt x="2334" y="1692"/>
                    <a:pt x="2382" y="1811"/>
                    <a:pt x="2227" y="1906"/>
                  </a:cubicBezTo>
                  <a:cubicBezTo>
                    <a:pt x="2159" y="1943"/>
                    <a:pt x="2075" y="1964"/>
                    <a:pt x="1973" y="1964"/>
                  </a:cubicBezTo>
                  <a:cubicBezTo>
                    <a:pt x="1879" y="1964"/>
                    <a:pt x="1770" y="1946"/>
                    <a:pt x="1644" y="1906"/>
                  </a:cubicBezTo>
                  <a:lnTo>
                    <a:pt x="2215" y="1561"/>
                  </a:lnTo>
                  <a:close/>
                  <a:moveTo>
                    <a:pt x="4108" y="1"/>
                  </a:moveTo>
                  <a:lnTo>
                    <a:pt x="3644" y="263"/>
                  </a:lnTo>
                  <a:cubicBezTo>
                    <a:pt x="3273" y="99"/>
                    <a:pt x="2912" y="25"/>
                    <a:pt x="2590" y="25"/>
                  </a:cubicBezTo>
                  <a:cubicBezTo>
                    <a:pt x="2281" y="25"/>
                    <a:pt x="2008" y="93"/>
                    <a:pt x="1799" y="215"/>
                  </a:cubicBezTo>
                  <a:cubicBezTo>
                    <a:pt x="1215" y="560"/>
                    <a:pt x="1572" y="953"/>
                    <a:pt x="1918" y="1275"/>
                  </a:cubicBezTo>
                  <a:lnTo>
                    <a:pt x="1227" y="1680"/>
                  </a:lnTo>
                  <a:cubicBezTo>
                    <a:pt x="965" y="1489"/>
                    <a:pt x="787" y="1263"/>
                    <a:pt x="727" y="1049"/>
                  </a:cubicBezTo>
                  <a:lnTo>
                    <a:pt x="1" y="1215"/>
                  </a:lnTo>
                  <a:cubicBezTo>
                    <a:pt x="37" y="1453"/>
                    <a:pt x="310" y="1751"/>
                    <a:pt x="691" y="2001"/>
                  </a:cubicBezTo>
                  <a:lnTo>
                    <a:pt x="251" y="2263"/>
                  </a:lnTo>
                  <a:lnTo>
                    <a:pt x="334" y="2299"/>
                  </a:lnTo>
                  <a:lnTo>
                    <a:pt x="668" y="2501"/>
                  </a:lnTo>
                  <a:lnTo>
                    <a:pt x="1132" y="2227"/>
                  </a:lnTo>
                  <a:cubicBezTo>
                    <a:pt x="1477" y="2376"/>
                    <a:pt x="1822" y="2445"/>
                    <a:pt x="2135" y="2445"/>
                  </a:cubicBezTo>
                  <a:cubicBezTo>
                    <a:pt x="2448" y="2445"/>
                    <a:pt x="2727" y="2376"/>
                    <a:pt x="2942" y="2251"/>
                  </a:cubicBezTo>
                  <a:cubicBezTo>
                    <a:pt x="3525" y="1906"/>
                    <a:pt x="3168" y="1537"/>
                    <a:pt x="2823" y="1203"/>
                  </a:cubicBezTo>
                  <a:lnTo>
                    <a:pt x="3525" y="799"/>
                  </a:lnTo>
                  <a:cubicBezTo>
                    <a:pt x="3704" y="930"/>
                    <a:pt x="3847" y="1096"/>
                    <a:pt x="3942" y="1287"/>
                  </a:cubicBezTo>
                  <a:lnTo>
                    <a:pt x="4656" y="1108"/>
                  </a:lnTo>
                  <a:cubicBezTo>
                    <a:pt x="4561" y="906"/>
                    <a:pt x="4358" y="680"/>
                    <a:pt x="4073" y="489"/>
                  </a:cubicBezTo>
                  <a:lnTo>
                    <a:pt x="4525" y="239"/>
                  </a:lnTo>
                  <a:lnTo>
                    <a:pt x="41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5161842" y="3196210"/>
              <a:ext cx="313257" cy="180708"/>
            </a:xfrm>
            <a:custGeom>
              <a:rect b="b" l="l" r="r" t="t"/>
              <a:pathLst>
                <a:path extrusionOk="0" h="6120" w="10609">
                  <a:moveTo>
                    <a:pt x="5275" y="0"/>
                  </a:moveTo>
                  <a:cubicBezTo>
                    <a:pt x="3921" y="0"/>
                    <a:pt x="2566" y="298"/>
                    <a:pt x="1536" y="893"/>
                  </a:cubicBezTo>
                  <a:cubicBezTo>
                    <a:pt x="501" y="1488"/>
                    <a:pt x="1" y="2274"/>
                    <a:pt x="1" y="3048"/>
                  </a:cubicBezTo>
                  <a:lnTo>
                    <a:pt x="1" y="3131"/>
                  </a:lnTo>
                  <a:cubicBezTo>
                    <a:pt x="36" y="3179"/>
                    <a:pt x="36" y="3203"/>
                    <a:pt x="36" y="3215"/>
                  </a:cubicBezTo>
                  <a:cubicBezTo>
                    <a:pt x="36" y="3250"/>
                    <a:pt x="36" y="3262"/>
                    <a:pt x="48" y="3298"/>
                  </a:cubicBezTo>
                  <a:cubicBezTo>
                    <a:pt x="48" y="3322"/>
                    <a:pt x="48" y="3334"/>
                    <a:pt x="60" y="3369"/>
                  </a:cubicBezTo>
                  <a:cubicBezTo>
                    <a:pt x="60" y="3393"/>
                    <a:pt x="72" y="3405"/>
                    <a:pt x="72" y="3441"/>
                  </a:cubicBezTo>
                  <a:cubicBezTo>
                    <a:pt x="72" y="3477"/>
                    <a:pt x="96" y="3489"/>
                    <a:pt x="96" y="3512"/>
                  </a:cubicBezTo>
                  <a:cubicBezTo>
                    <a:pt x="96" y="3548"/>
                    <a:pt x="108" y="3560"/>
                    <a:pt x="108" y="3596"/>
                  </a:cubicBezTo>
                  <a:cubicBezTo>
                    <a:pt x="108" y="3620"/>
                    <a:pt x="120" y="3631"/>
                    <a:pt x="120" y="3667"/>
                  </a:cubicBezTo>
                  <a:cubicBezTo>
                    <a:pt x="131" y="3691"/>
                    <a:pt x="131" y="3703"/>
                    <a:pt x="155" y="3739"/>
                  </a:cubicBezTo>
                  <a:cubicBezTo>
                    <a:pt x="167" y="3774"/>
                    <a:pt x="167" y="3786"/>
                    <a:pt x="179" y="3810"/>
                  </a:cubicBezTo>
                  <a:cubicBezTo>
                    <a:pt x="191" y="3846"/>
                    <a:pt x="215" y="3858"/>
                    <a:pt x="215" y="3893"/>
                  </a:cubicBezTo>
                  <a:cubicBezTo>
                    <a:pt x="227" y="3917"/>
                    <a:pt x="227" y="3929"/>
                    <a:pt x="239" y="3965"/>
                  </a:cubicBezTo>
                  <a:cubicBezTo>
                    <a:pt x="251" y="3989"/>
                    <a:pt x="274" y="4001"/>
                    <a:pt x="286" y="4036"/>
                  </a:cubicBezTo>
                  <a:cubicBezTo>
                    <a:pt x="298" y="4072"/>
                    <a:pt x="310" y="4084"/>
                    <a:pt x="334" y="4108"/>
                  </a:cubicBezTo>
                  <a:cubicBezTo>
                    <a:pt x="346" y="4143"/>
                    <a:pt x="358" y="4155"/>
                    <a:pt x="370" y="4191"/>
                  </a:cubicBezTo>
                  <a:cubicBezTo>
                    <a:pt x="393" y="4203"/>
                    <a:pt x="405" y="4227"/>
                    <a:pt x="417" y="4251"/>
                  </a:cubicBezTo>
                  <a:cubicBezTo>
                    <a:pt x="429" y="4274"/>
                    <a:pt x="453" y="4286"/>
                    <a:pt x="477" y="4322"/>
                  </a:cubicBezTo>
                  <a:cubicBezTo>
                    <a:pt x="489" y="4334"/>
                    <a:pt x="512" y="4358"/>
                    <a:pt x="524" y="4382"/>
                  </a:cubicBezTo>
                  <a:cubicBezTo>
                    <a:pt x="536" y="4405"/>
                    <a:pt x="572" y="4417"/>
                    <a:pt x="584" y="4453"/>
                  </a:cubicBezTo>
                  <a:cubicBezTo>
                    <a:pt x="596" y="4465"/>
                    <a:pt x="608" y="4501"/>
                    <a:pt x="643" y="4512"/>
                  </a:cubicBezTo>
                  <a:cubicBezTo>
                    <a:pt x="655" y="4548"/>
                    <a:pt x="691" y="4560"/>
                    <a:pt x="715" y="4584"/>
                  </a:cubicBezTo>
                  <a:lnTo>
                    <a:pt x="774" y="4643"/>
                  </a:lnTo>
                  <a:lnTo>
                    <a:pt x="846" y="4715"/>
                  </a:lnTo>
                  <a:lnTo>
                    <a:pt x="905" y="4774"/>
                  </a:lnTo>
                  <a:cubicBezTo>
                    <a:pt x="941" y="4810"/>
                    <a:pt x="965" y="4822"/>
                    <a:pt x="1001" y="4858"/>
                  </a:cubicBezTo>
                  <a:cubicBezTo>
                    <a:pt x="1013" y="4870"/>
                    <a:pt x="1048" y="4882"/>
                    <a:pt x="1060" y="4917"/>
                  </a:cubicBezTo>
                  <a:cubicBezTo>
                    <a:pt x="1084" y="4941"/>
                    <a:pt x="1120" y="4953"/>
                    <a:pt x="1144" y="4989"/>
                  </a:cubicBezTo>
                  <a:cubicBezTo>
                    <a:pt x="1179" y="5001"/>
                    <a:pt x="1191" y="5013"/>
                    <a:pt x="1227" y="5036"/>
                  </a:cubicBezTo>
                  <a:cubicBezTo>
                    <a:pt x="1263" y="5060"/>
                    <a:pt x="1298" y="5096"/>
                    <a:pt x="1346" y="5108"/>
                  </a:cubicBezTo>
                  <a:cubicBezTo>
                    <a:pt x="1358" y="5120"/>
                    <a:pt x="1370" y="5132"/>
                    <a:pt x="1405" y="5155"/>
                  </a:cubicBezTo>
                  <a:cubicBezTo>
                    <a:pt x="1465" y="5191"/>
                    <a:pt x="1525" y="5227"/>
                    <a:pt x="1596" y="5274"/>
                  </a:cubicBezTo>
                  <a:cubicBezTo>
                    <a:pt x="1655" y="5298"/>
                    <a:pt x="1715" y="5346"/>
                    <a:pt x="1786" y="5370"/>
                  </a:cubicBezTo>
                  <a:cubicBezTo>
                    <a:pt x="1798" y="5394"/>
                    <a:pt x="1834" y="5394"/>
                    <a:pt x="1846" y="5405"/>
                  </a:cubicBezTo>
                  <a:cubicBezTo>
                    <a:pt x="1894" y="5417"/>
                    <a:pt x="1929" y="5453"/>
                    <a:pt x="1977" y="5465"/>
                  </a:cubicBezTo>
                  <a:cubicBezTo>
                    <a:pt x="2013" y="5477"/>
                    <a:pt x="2036" y="5489"/>
                    <a:pt x="2048" y="5489"/>
                  </a:cubicBezTo>
                  <a:cubicBezTo>
                    <a:pt x="2096" y="5513"/>
                    <a:pt x="2132" y="5536"/>
                    <a:pt x="2167" y="5548"/>
                  </a:cubicBezTo>
                  <a:cubicBezTo>
                    <a:pt x="2203" y="5572"/>
                    <a:pt x="2227" y="5584"/>
                    <a:pt x="2263" y="5584"/>
                  </a:cubicBezTo>
                  <a:cubicBezTo>
                    <a:pt x="2287" y="5596"/>
                    <a:pt x="2334" y="5608"/>
                    <a:pt x="2370" y="5632"/>
                  </a:cubicBezTo>
                  <a:cubicBezTo>
                    <a:pt x="2453" y="5655"/>
                    <a:pt x="2548" y="5703"/>
                    <a:pt x="2644" y="5727"/>
                  </a:cubicBezTo>
                  <a:cubicBezTo>
                    <a:pt x="2668" y="5727"/>
                    <a:pt x="2679" y="5751"/>
                    <a:pt x="2691" y="5751"/>
                  </a:cubicBezTo>
                  <a:cubicBezTo>
                    <a:pt x="2787" y="5775"/>
                    <a:pt x="2858" y="5810"/>
                    <a:pt x="2941" y="5822"/>
                  </a:cubicBezTo>
                  <a:cubicBezTo>
                    <a:pt x="2977" y="5834"/>
                    <a:pt x="3001" y="5834"/>
                    <a:pt x="3037" y="5846"/>
                  </a:cubicBezTo>
                  <a:cubicBezTo>
                    <a:pt x="3096" y="5870"/>
                    <a:pt x="3144" y="5882"/>
                    <a:pt x="3203" y="5894"/>
                  </a:cubicBezTo>
                  <a:cubicBezTo>
                    <a:pt x="3227" y="5906"/>
                    <a:pt x="3263" y="5906"/>
                    <a:pt x="3310" y="5929"/>
                  </a:cubicBezTo>
                  <a:lnTo>
                    <a:pt x="3489" y="5965"/>
                  </a:lnTo>
                  <a:cubicBezTo>
                    <a:pt x="3513" y="5965"/>
                    <a:pt x="3549" y="5989"/>
                    <a:pt x="3572" y="5989"/>
                  </a:cubicBezTo>
                  <a:cubicBezTo>
                    <a:pt x="3632" y="6001"/>
                    <a:pt x="3680" y="6001"/>
                    <a:pt x="3739" y="6013"/>
                  </a:cubicBezTo>
                  <a:cubicBezTo>
                    <a:pt x="3763" y="6013"/>
                    <a:pt x="3799" y="6036"/>
                    <a:pt x="3822" y="6036"/>
                  </a:cubicBezTo>
                  <a:cubicBezTo>
                    <a:pt x="3906" y="6048"/>
                    <a:pt x="3977" y="6060"/>
                    <a:pt x="4049" y="6060"/>
                  </a:cubicBezTo>
                  <a:lnTo>
                    <a:pt x="4096" y="6060"/>
                  </a:lnTo>
                  <a:cubicBezTo>
                    <a:pt x="4180" y="6072"/>
                    <a:pt x="4263" y="6096"/>
                    <a:pt x="4346" y="6096"/>
                  </a:cubicBezTo>
                  <a:lnTo>
                    <a:pt x="4406" y="6096"/>
                  </a:lnTo>
                  <a:cubicBezTo>
                    <a:pt x="4465" y="6096"/>
                    <a:pt x="4537" y="6108"/>
                    <a:pt x="4596" y="6108"/>
                  </a:cubicBezTo>
                  <a:lnTo>
                    <a:pt x="4692" y="6108"/>
                  </a:lnTo>
                  <a:cubicBezTo>
                    <a:pt x="4751" y="6108"/>
                    <a:pt x="4799" y="6120"/>
                    <a:pt x="4846"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0"/>
                  </a:cubicBezTo>
                  <a:cubicBezTo>
                    <a:pt x="6370" y="6048"/>
                    <a:pt x="6466" y="6048"/>
                    <a:pt x="6549" y="6036"/>
                  </a:cubicBezTo>
                  <a:lnTo>
                    <a:pt x="6597" y="6036"/>
                  </a:lnTo>
                  <a:cubicBezTo>
                    <a:pt x="6704" y="6013"/>
                    <a:pt x="6787" y="6001"/>
                    <a:pt x="6894" y="5989"/>
                  </a:cubicBezTo>
                  <a:cubicBezTo>
                    <a:pt x="6918" y="5989"/>
                    <a:pt x="6966" y="5977"/>
                    <a:pt x="7001" y="5977"/>
                  </a:cubicBezTo>
                  <a:cubicBezTo>
                    <a:pt x="7037" y="5953"/>
                    <a:pt x="7085" y="5953"/>
                    <a:pt x="7132" y="5941"/>
                  </a:cubicBezTo>
                  <a:cubicBezTo>
                    <a:pt x="7180" y="5929"/>
                    <a:pt x="7204" y="5929"/>
                    <a:pt x="7240" y="5906"/>
                  </a:cubicBezTo>
                  <a:cubicBezTo>
                    <a:pt x="7275" y="5894"/>
                    <a:pt x="7323" y="5894"/>
                    <a:pt x="7370" y="5882"/>
                  </a:cubicBezTo>
                  <a:cubicBezTo>
                    <a:pt x="7394" y="5870"/>
                    <a:pt x="7442" y="5870"/>
                    <a:pt x="7478" y="5846"/>
                  </a:cubicBezTo>
                  <a:cubicBezTo>
                    <a:pt x="7513" y="5834"/>
                    <a:pt x="7561" y="5822"/>
                    <a:pt x="7609" y="5822"/>
                  </a:cubicBezTo>
                  <a:cubicBezTo>
                    <a:pt x="7632" y="5810"/>
                    <a:pt x="7680" y="5810"/>
                    <a:pt x="7716" y="5786"/>
                  </a:cubicBezTo>
                  <a:lnTo>
                    <a:pt x="7847" y="5751"/>
                  </a:lnTo>
                  <a:cubicBezTo>
                    <a:pt x="7871" y="5727"/>
                    <a:pt x="7906" y="5727"/>
                    <a:pt x="7930" y="5715"/>
                  </a:cubicBezTo>
                  <a:cubicBezTo>
                    <a:pt x="8013" y="5691"/>
                    <a:pt x="8085" y="5655"/>
                    <a:pt x="8156" y="5644"/>
                  </a:cubicBezTo>
                  <a:cubicBezTo>
                    <a:pt x="8168" y="5644"/>
                    <a:pt x="8192" y="5632"/>
                    <a:pt x="8204" y="5632"/>
                  </a:cubicBezTo>
                  <a:cubicBezTo>
                    <a:pt x="8287" y="5596"/>
                    <a:pt x="8383" y="5548"/>
                    <a:pt x="8466" y="5525"/>
                  </a:cubicBezTo>
                  <a:cubicBezTo>
                    <a:pt x="8502" y="5513"/>
                    <a:pt x="8513" y="5513"/>
                    <a:pt x="8525" y="5489"/>
                  </a:cubicBezTo>
                  <a:cubicBezTo>
                    <a:pt x="8585" y="5465"/>
                    <a:pt x="8668" y="5429"/>
                    <a:pt x="8728" y="5405"/>
                  </a:cubicBezTo>
                  <a:cubicBezTo>
                    <a:pt x="8752" y="5394"/>
                    <a:pt x="8764" y="5370"/>
                    <a:pt x="8799" y="5370"/>
                  </a:cubicBezTo>
                  <a:cubicBezTo>
                    <a:pt x="8883" y="5334"/>
                    <a:pt x="8966" y="5286"/>
                    <a:pt x="9037" y="5239"/>
                  </a:cubicBezTo>
                  <a:cubicBezTo>
                    <a:pt x="9097" y="5191"/>
                    <a:pt x="9156" y="5167"/>
                    <a:pt x="9228" y="5120"/>
                  </a:cubicBezTo>
                  <a:cubicBezTo>
                    <a:pt x="9240" y="5120"/>
                    <a:pt x="9240" y="5108"/>
                    <a:pt x="9264" y="5108"/>
                  </a:cubicBezTo>
                  <a:cubicBezTo>
                    <a:pt x="9275" y="5108"/>
                    <a:pt x="9275" y="5096"/>
                    <a:pt x="9287" y="5096"/>
                  </a:cubicBezTo>
                  <a:cubicBezTo>
                    <a:pt x="9335" y="5060"/>
                    <a:pt x="9359" y="5036"/>
                    <a:pt x="9406" y="5013"/>
                  </a:cubicBezTo>
                  <a:lnTo>
                    <a:pt x="9442" y="4989"/>
                  </a:lnTo>
                  <a:lnTo>
                    <a:pt x="9466" y="4953"/>
                  </a:lnTo>
                  <a:cubicBezTo>
                    <a:pt x="9502" y="4929"/>
                    <a:pt x="9526" y="4917"/>
                    <a:pt x="9573" y="4882"/>
                  </a:cubicBezTo>
                  <a:lnTo>
                    <a:pt x="9597" y="4858"/>
                  </a:lnTo>
                  <a:lnTo>
                    <a:pt x="9633" y="4822"/>
                  </a:lnTo>
                  <a:cubicBezTo>
                    <a:pt x="9656" y="4798"/>
                    <a:pt x="9692" y="4774"/>
                    <a:pt x="9716" y="4751"/>
                  </a:cubicBezTo>
                  <a:lnTo>
                    <a:pt x="9752" y="4715"/>
                  </a:lnTo>
                  <a:lnTo>
                    <a:pt x="9776" y="4691"/>
                  </a:lnTo>
                  <a:cubicBezTo>
                    <a:pt x="9811" y="4655"/>
                    <a:pt x="9835" y="4643"/>
                    <a:pt x="9859" y="4620"/>
                  </a:cubicBezTo>
                  <a:cubicBezTo>
                    <a:pt x="9871" y="4596"/>
                    <a:pt x="9883" y="4572"/>
                    <a:pt x="9918" y="4560"/>
                  </a:cubicBezTo>
                  <a:lnTo>
                    <a:pt x="9990" y="4477"/>
                  </a:lnTo>
                  <a:lnTo>
                    <a:pt x="10002" y="4465"/>
                  </a:lnTo>
                  <a:lnTo>
                    <a:pt x="10049" y="4417"/>
                  </a:lnTo>
                  <a:cubicBezTo>
                    <a:pt x="10061" y="4393"/>
                    <a:pt x="10097" y="4382"/>
                    <a:pt x="10109" y="4346"/>
                  </a:cubicBezTo>
                  <a:cubicBezTo>
                    <a:pt x="10121" y="4334"/>
                    <a:pt x="10133" y="4322"/>
                    <a:pt x="10133" y="4298"/>
                  </a:cubicBezTo>
                  <a:cubicBezTo>
                    <a:pt x="10133" y="4298"/>
                    <a:pt x="10133" y="4286"/>
                    <a:pt x="10157" y="4286"/>
                  </a:cubicBezTo>
                  <a:cubicBezTo>
                    <a:pt x="10168" y="4262"/>
                    <a:pt x="10180" y="4239"/>
                    <a:pt x="10216" y="4215"/>
                  </a:cubicBezTo>
                  <a:cubicBezTo>
                    <a:pt x="10216" y="4215"/>
                    <a:pt x="10216" y="4203"/>
                    <a:pt x="10228" y="4203"/>
                  </a:cubicBezTo>
                  <a:cubicBezTo>
                    <a:pt x="10240" y="4179"/>
                    <a:pt x="10240" y="4167"/>
                    <a:pt x="10252" y="4155"/>
                  </a:cubicBezTo>
                  <a:cubicBezTo>
                    <a:pt x="10276" y="4120"/>
                    <a:pt x="10288" y="4108"/>
                    <a:pt x="10299" y="4084"/>
                  </a:cubicBezTo>
                  <a:cubicBezTo>
                    <a:pt x="10299" y="4060"/>
                    <a:pt x="10311" y="4060"/>
                    <a:pt x="10311" y="4048"/>
                  </a:cubicBezTo>
                  <a:cubicBezTo>
                    <a:pt x="10335" y="4036"/>
                    <a:pt x="10335" y="4024"/>
                    <a:pt x="10335" y="4001"/>
                  </a:cubicBezTo>
                  <a:cubicBezTo>
                    <a:pt x="10347" y="3977"/>
                    <a:pt x="10359" y="3965"/>
                    <a:pt x="10371" y="3929"/>
                  </a:cubicBezTo>
                  <a:cubicBezTo>
                    <a:pt x="10371" y="3917"/>
                    <a:pt x="10395" y="3917"/>
                    <a:pt x="10395" y="3905"/>
                  </a:cubicBezTo>
                  <a:cubicBezTo>
                    <a:pt x="10395" y="3881"/>
                    <a:pt x="10407" y="3870"/>
                    <a:pt x="10407" y="3858"/>
                  </a:cubicBezTo>
                  <a:cubicBezTo>
                    <a:pt x="10418" y="3822"/>
                    <a:pt x="10430" y="3810"/>
                    <a:pt x="10430" y="3786"/>
                  </a:cubicBezTo>
                  <a:cubicBezTo>
                    <a:pt x="10430" y="3762"/>
                    <a:pt x="10454" y="3750"/>
                    <a:pt x="10454" y="3750"/>
                  </a:cubicBezTo>
                  <a:cubicBezTo>
                    <a:pt x="10454" y="3739"/>
                    <a:pt x="10466" y="3727"/>
                    <a:pt x="10466" y="3727"/>
                  </a:cubicBezTo>
                  <a:cubicBezTo>
                    <a:pt x="10478" y="3691"/>
                    <a:pt x="10478" y="3679"/>
                    <a:pt x="10490" y="3643"/>
                  </a:cubicBezTo>
                  <a:cubicBezTo>
                    <a:pt x="10490" y="3631"/>
                    <a:pt x="10490" y="3620"/>
                    <a:pt x="10502" y="3620"/>
                  </a:cubicBezTo>
                  <a:cubicBezTo>
                    <a:pt x="10502" y="3608"/>
                    <a:pt x="10502" y="3608"/>
                    <a:pt x="10526" y="3584"/>
                  </a:cubicBezTo>
                  <a:cubicBezTo>
                    <a:pt x="10526" y="3560"/>
                    <a:pt x="10538" y="3548"/>
                    <a:pt x="10538" y="3512"/>
                  </a:cubicBezTo>
                  <a:cubicBezTo>
                    <a:pt x="10538" y="3500"/>
                    <a:pt x="10538" y="3489"/>
                    <a:pt x="10549" y="3465"/>
                  </a:cubicBezTo>
                  <a:lnTo>
                    <a:pt x="10549" y="3441"/>
                  </a:lnTo>
                  <a:cubicBezTo>
                    <a:pt x="10549" y="3405"/>
                    <a:pt x="10561" y="3393"/>
                    <a:pt x="10561" y="3369"/>
                  </a:cubicBezTo>
                  <a:lnTo>
                    <a:pt x="10561" y="3322"/>
                  </a:lnTo>
                  <a:lnTo>
                    <a:pt x="10561" y="3286"/>
                  </a:lnTo>
                  <a:cubicBezTo>
                    <a:pt x="10561" y="3262"/>
                    <a:pt x="10561" y="3250"/>
                    <a:pt x="10585" y="3215"/>
                  </a:cubicBezTo>
                  <a:lnTo>
                    <a:pt x="10585" y="3167"/>
                  </a:lnTo>
                  <a:lnTo>
                    <a:pt x="10585" y="3143"/>
                  </a:lnTo>
                  <a:cubicBezTo>
                    <a:pt x="10609" y="2322"/>
                    <a:pt x="10085" y="1500"/>
                    <a:pt x="9014" y="893"/>
                  </a:cubicBezTo>
                  <a:cubicBezTo>
                    <a:pt x="7984" y="298"/>
                    <a:pt x="6629" y="0"/>
                    <a:pt x="5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5189982" y="3211475"/>
              <a:ext cx="260167" cy="149645"/>
            </a:xfrm>
            <a:custGeom>
              <a:rect b="b" l="l" r="r" t="t"/>
              <a:pathLst>
                <a:path extrusionOk="0" h="5068" w="8811">
                  <a:moveTo>
                    <a:pt x="4407" y="1"/>
                  </a:moveTo>
                  <a:cubicBezTo>
                    <a:pt x="3289" y="1"/>
                    <a:pt x="2173" y="245"/>
                    <a:pt x="1322" y="733"/>
                  </a:cubicBezTo>
                  <a:cubicBezTo>
                    <a:pt x="476" y="1221"/>
                    <a:pt x="60" y="1864"/>
                    <a:pt x="60" y="2519"/>
                  </a:cubicBezTo>
                  <a:lnTo>
                    <a:pt x="60" y="2579"/>
                  </a:lnTo>
                  <a:cubicBezTo>
                    <a:pt x="0" y="2638"/>
                    <a:pt x="0" y="2662"/>
                    <a:pt x="0" y="2686"/>
                  </a:cubicBezTo>
                  <a:cubicBezTo>
                    <a:pt x="0" y="2698"/>
                    <a:pt x="0" y="2733"/>
                    <a:pt x="12" y="2745"/>
                  </a:cubicBezTo>
                  <a:cubicBezTo>
                    <a:pt x="12" y="2757"/>
                    <a:pt x="12" y="2793"/>
                    <a:pt x="36" y="2805"/>
                  </a:cubicBezTo>
                  <a:cubicBezTo>
                    <a:pt x="36" y="2817"/>
                    <a:pt x="48" y="2852"/>
                    <a:pt x="48" y="2864"/>
                  </a:cubicBezTo>
                  <a:cubicBezTo>
                    <a:pt x="48" y="2876"/>
                    <a:pt x="60" y="2912"/>
                    <a:pt x="60" y="2924"/>
                  </a:cubicBezTo>
                  <a:cubicBezTo>
                    <a:pt x="60" y="2936"/>
                    <a:pt x="71" y="2972"/>
                    <a:pt x="71" y="2983"/>
                  </a:cubicBezTo>
                  <a:cubicBezTo>
                    <a:pt x="71" y="2995"/>
                    <a:pt x="95" y="3031"/>
                    <a:pt x="95" y="3043"/>
                  </a:cubicBezTo>
                  <a:cubicBezTo>
                    <a:pt x="95" y="3055"/>
                    <a:pt x="107" y="3091"/>
                    <a:pt x="119" y="3103"/>
                  </a:cubicBezTo>
                  <a:cubicBezTo>
                    <a:pt x="119" y="3114"/>
                    <a:pt x="131" y="3150"/>
                    <a:pt x="131" y="3162"/>
                  </a:cubicBezTo>
                  <a:cubicBezTo>
                    <a:pt x="155" y="3174"/>
                    <a:pt x="155" y="3210"/>
                    <a:pt x="167" y="3222"/>
                  </a:cubicBezTo>
                  <a:cubicBezTo>
                    <a:pt x="179" y="3233"/>
                    <a:pt x="179" y="3269"/>
                    <a:pt x="191" y="3281"/>
                  </a:cubicBezTo>
                  <a:cubicBezTo>
                    <a:pt x="214" y="3293"/>
                    <a:pt x="226" y="3329"/>
                    <a:pt x="226" y="3341"/>
                  </a:cubicBezTo>
                  <a:cubicBezTo>
                    <a:pt x="238" y="3353"/>
                    <a:pt x="238" y="3388"/>
                    <a:pt x="250" y="3400"/>
                  </a:cubicBezTo>
                  <a:cubicBezTo>
                    <a:pt x="274" y="3412"/>
                    <a:pt x="286" y="3448"/>
                    <a:pt x="298" y="3460"/>
                  </a:cubicBezTo>
                  <a:cubicBezTo>
                    <a:pt x="310" y="3472"/>
                    <a:pt x="333" y="3484"/>
                    <a:pt x="333" y="3519"/>
                  </a:cubicBezTo>
                  <a:cubicBezTo>
                    <a:pt x="345" y="3531"/>
                    <a:pt x="357" y="3567"/>
                    <a:pt x="369" y="3579"/>
                  </a:cubicBezTo>
                  <a:cubicBezTo>
                    <a:pt x="393" y="3591"/>
                    <a:pt x="405" y="3603"/>
                    <a:pt x="417" y="3638"/>
                  </a:cubicBezTo>
                  <a:cubicBezTo>
                    <a:pt x="429" y="3650"/>
                    <a:pt x="452" y="3686"/>
                    <a:pt x="464" y="3698"/>
                  </a:cubicBezTo>
                  <a:cubicBezTo>
                    <a:pt x="476" y="3710"/>
                    <a:pt x="488" y="3722"/>
                    <a:pt x="512" y="3757"/>
                  </a:cubicBezTo>
                  <a:lnTo>
                    <a:pt x="572" y="3817"/>
                  </a:lnTo>
                  <a:lnTo>
                    <a:pt x="607" y="3865"/>
                  </a:lnTo>
                  <a:lnTo>
                    <a:pt x="667" y="3924"/>
                  </a:lnTo>
                  <a:lnTo>
                    <a:pt x="714" y="3960"/>
                  </a:lnTo>
                  <a:cubicBezTo>
                    <a:pt x="750" y="3984"/>
                    <a:pt x="762" y="4007"/>
                    <a:pt x="786" y="4019"/>
                  </a:cubicBezTo>
                  <a:cubicBezTo>
                    <a:pt x="810" y="4043"/>
                    <a:pt x="822" y="4055"/>
                    <a:pt x="845" y="4067"/>
                  </a:cubicBezTo>
                  <a:cubicBezTo>
                    <a:pt x="881" y="4079"/>
                    <a:pt x="905" y="4115"/>
                    <a:pt x="929" y="4126"/>
                  </a:cubicBezTo>
                  <a:cubicBezTo>
                    <a:pt x="941" y="4138"/>
                    <a:pt x="953" y="4162"/>
                    <a:pt x="988" y="4174"/>
                  </a:cubicBezTo>
                  <a:cubicBezTo>
                    <a:pt x="1012" y="4198"/>
                    <a:pt x="1048" y="4222"/>
                    <a:pt x="1083" y="4234"/>
                  </a:cubicBezTo>
                  <a:cubicBezTo>
                    <a:pt x="1107" y="4246"/>
                    <a:pt x="1119" y="4246"/>
                    <a:pt x="1131" y="4257"/>
                  </a:cubicBezTo>
                  <a:cubicBezTo>
                    <a:pt x="1179" y="4293"/>
                    <a:pt x="1238" y="4317"/>
                    <a:pt x="1286" y="4353"/>
                  </a:cubicBezTo>
                  <a:cubicBezTo>
                    <a:pt x="1322" y="4376"/>
                    <a:pt x="1381" y="4412"/>
                    <a:pt x="1441" y="4436"/>
                  </a:cubicBezTo>
                  <a:cubicBezTo>
                    <a:pt x="1464" y="4460"/>
                    <a:pt x="1476" y="4460"/>
                    <a:pt x="1500" y="4472"/>
                  </a:cubicBezTo>
                  <a:cubicBezTo>
                    <a:pt x="1536" y="4484"/>
                    <a:pt x="1584" y="4496"/>
                    <a:pt x="1607" y="4531"/>
                  </a:cubicBezTo>
                  <a:cubicBezTo>
                    <a:pt x="1619" y="4543"/>
                    <a:pt x="1655" y="4543"/>
                    <a:pt x="1667" y="4555"/>
                  </a:cubicBezTo>
                  <a:cubicBezTo>
                    <a:pt x="1703" y="4579"/>
                    <a:pt x="1738" y="4591"/>
                    <a:pt x="1774" y="4603"/>
                  </a:cubicBezTo>
                  <a:cubicBezTo>
                    <a:pt x="1798" y="4615"/>
                    <a:pt x="1822" y="4615"/>
                    <a:pt x="1845" y="4638"/>
                  </a:cubicBezTo>
                  <a:cubicBezTo>
                    <a:pt x="1881" y="4650"/>
                    <a:pt x="1905" y="4662"/>
                    <a:pt x="1941" y="4662"/>
                  </a:cubicBezTo>
                  <a:cubicBezTo>
                    <a:pt x="2012" y="4698"/>
                    <a:pt x="2084" y="4722"/>
                    <a:pt x="2179" y="4757"/>
                  </a:cubicBezTo>
                  <a:cubicBezTo>
                    <a:pt x="2191" y="4757"/>
                    <a:pt x="2203" y="4769"/>
                    <a:pt x="2203" y="4769"/>
                  </a:cubicBezTo>
                  <a:cubicBezTo>
                    <a:pt x="2274" y="4793"/>
                    <a:pt x="2334" y="4817"/>
                    <a:pt x="2417" y="4829"/>
                  </a:cubicBezTo>
                  <a:cubicBezTo>
                    <a:pt x="2441" y="4829"/>
                    <a:pt x="2453" y="4841"/>
                    <a:pt x="2488" y="4841"/>
                  </a:cubicBezTo>
                  <a:cubicBezTo>
                    <a:pt x="2536" y="4853"/>
                    <a:pt x="2572" y="4877"/>
                    <a:pt x="2619" y="4877"/>
                  </a:cubicBezTo>
                  <a:cubicBezTo>
                    <a:pt x="2655" y="4877"/>
                    <a:pt x="2679" y="4888"/>
                    <a:pt x="2691" y="4888"/>
                  </a:cubicBezTo>
                  <a:cubicBezTo>
                    <a:pt x="2738" y="4900"/>
                    <a:pt x="2798" y="4912"/>
                    <a:pt x="2846" y="4912"/>
                  </a:cubicBezTo>
                  <a:cubicBezTo>
                    <a:pt x="2869" y="4912"/>
                    <a:pt x="2893" y="4936"/>
                    <a:pt x="2917" y="4936"/>
                  </a:cubicBezTo>
                  <a:cubicBezTo>
                    <a:pt x="2965" y="4948"/>
                    <a:pt x="3012" y="4948"/>
                    <a:pt x="3048" y="4960"/>
                  </a:cubicBezTo>
                  <a:cubicBezTo>
                    <a:pt x="3084" y="4960"/>
                    <a:pt x="3096" y="4972"/>
                    <a:pt x="3131" y="4972"/>
                  </a:cubicBezTo>
                  <a:cubicBezTo>
                    <a:pt x="3191" y="4996"/>
                    <a:pt x="3250" y="4996"/>
                    <a:pt x="3310" y="5008"/>
                  </a:cubicBezTo>
                  <a:lnTo>
                    <a:pt x="3334" y="5008"/>
                  </a:lnTo>
                  <a:cubicBezTo>
                    <a:pt x="3405" y="5019"/>
                    <a:pt x="3465" y="5019"/>
                    <a:pt x="3548" y="5031"/>
                  </a:cubicBezTo>
                  <a:lnTo>
                    <a:pt x="3584" y="5031"/>
                  </a:lnTo>
                  <a:cubicBezTo>
                    <a:pt x="3643" y="5031"/>
                    <a:pt x="3691" y="5055"/>
                    <a:pt x="3750" y="5055"/>
                  </a:cubicBezTo>
                  <a:lnTo>
                    <a:pt x="3822" y="5055"/>
                  </a:lnTo>
                  <a:cubicBezTo>
                    <a:pt x="3870" y="5055"/>
                    <a:pt x="3917" y="5055"/>
                    <a:pt x="3965" y="5067"/>
                  </a:cubicBezTo>
                  <a:lnTo>
                    <a:pt x="4929" y="5067"/>
                  </a:lnTo>
                  <a:cubicBezTo>
                    <a:pt x="4977" y="5067"/>
                    <a:pt x="5013" y="5067"/>
                    <a:pt x="5060" y="5055"/>
                  </a:cubicBezTo>
                  <a:cubicBezTo>
                    <a:pt x="5096" y="5055"/>
                    <a:pt x="5120" y="5055"/>
                    <a:pt x="5155" y="5031"/>
                  </a:cubicBezTo>
                  <a:cubicBezTo>
                    <a:pt x="5227" y="5019"/>
                    <a:pt x="5298" y="5019"/>
                    <a:pt x="5370" y="5008"/>
                  </a:cubicBezTo>
                  <a:lnTo>
                    <a:pt x="5405" y="5008"/>
                  </a:lnTo>
                  <a:cubicBezTo>
                    <a:pt x="5489" y="4996"/>
                    <a:pt x="5572" y="4972"/>
                    <a:pt x="5655" y="4960"/>
                  </a:cubicBezTo>
                  <a:cubicBezTo>
                    <a:pt x="5691" y="4960"/>
                    <a:pt x="5715" y="4948"/>
                    <a:pt x="5751" y="4948"/>
                  </a:cubicBezTo>
                  <a:cubicBezTo>
                    <a:pt x="5786" y="4948"/>
                    <a:pt x="5822" y="4936"/>
                    <a:pt x="5870" y="4912"/>
                  </a:cubicBezTo>
                  <a:cubicBezTo>
                    <a:pt x="5894" y="4912"/>
                    <a:pt x="5929" y="4900"/>
                    <a:pt x="5953" y="4900"/>
                  </a:cubicBezTo>
                  <a:cubicBezTo>
                    <a:pt x="6001" y="4888"/>
                    <a:pt x="6025" y="4888"/>
                    <a:pt x="6072" y="4877"/>
                  </a:cubicBezTo>
                  <a:cubicBezTo>
                    <a:pt x="6096" y="4877"/>
                    <a:pt x="6132" y="4853"/>
                    <a:pt x="6156" y="4841"/>
                  </a:cubicBezTo>
                  <a:cubicBezTo>
                    <a:pt x="6191" y="4829"/>
                    <a:pt x="6239" y="4829"/>
                    <a:pt x="6263" y="4817"/>
                  </a:cubicBezTo>
                  <a:cubicBezTo>
                    <a:pt x="6298" y="4793"/>
                    <a:pt x="6322" y="4793"/>
                    <a:pt x="6358" y="4781"/>
                  </a:cubicBezTo>
                  <a:cubicBezTo>
                    <a:pt x="6382" y="4769"/>
                    <a:pt x="6429" y="4769"/>
                    <a:pt x="6453" y="4757"/>
                  </a:cubicBezTo>
                  <a:cubicBezTo>
                    <a:pt x="6489" y="4734"/>
                    <a:pt x="6513" y="4734"/>
                    <a:pt x="6537" y="4722"/>
                  </a:cubicBezTo>
                  <a:cubicBezTo>
                    <a:pt x="6596" y="4710"/>
                    <a:pt x="6668" y="4674"/>
                    <a:pt x="6727" y="4662"/>
                  </a:cubicBezTo>
                  <a:cubicBezTo>
                    <a:pt x="6739" y="4662"/>
                    <a:pt x="6751" y="4650"/>
                    <a:pt x="6775" y="4650"/>
                  </a:cubicBezTo>
                  <a:lnTo>
                    <a:pt x="6989" y="4555"/>
                  </a:lnTo>
                  <a:cubicBezTo>
                    <a:pt x="7013" y="4543"/>
                    <a:pt x="7025" y="4543"/>
                    <a:pt x="7049" y="4531"/>
                  </a:cubicBezTo>
                  <a:cubicBezTo>
                    <a:pt x="7108" y="4496"/>
                    <a:pt x="7156" y="4484"/>
                    <a:pt x="7215" y="4460"/>
                  </a:cubicBezTo>
                  <a:cubicBezTo>
                    <a:pt x="7227" y="4436"/>
                    <a:pt x="7263" y="4436"/>
                    <a:pt x="7275" y="4424"/>
                  </a:cubicBezTo>
                  <a:cubicBezTo>
                    <a:pt x="7346" y="4400"/>
                    <a:pt x="7406" y="4353"/>
                    <a:pt x="7489" y="4317"/>
                  </a:cubicBezTo>
                  <a:cubicBezTo>
                    <a:pt x="7549" y="4293"/>
                    <a:pt x="7584" y="4257"/>
                    <a:pt x="7632" y="4234"/>
                  </a:cubicBezTo>
                  <a:cubicBezTo>
                    <a:pt x="7644" y="4234"/>
                    <a:pt x="7644" y="4222"/>
                    <a:pt x="7668" y="4222"/>
                  </a:cubicBezTo>
                  <a:lnTo>
                    <a:pt x="7680" y="4198"/>
                  </a:lnTo>
                  <a:cubicBezTo>
                    <a:pt x="7703" y="4186"/>
                    <a:pt x="7739" y="4162"/>
                    <a:pt x="7787" y="4138"/>
                  </a:cubicBezTo>
                  <a:cubicBezTo>
                    <a:pt x="7799" y="4138"/>
                    <a:pt x="7799" y="4126"/>
                    <a:pt x="7811" y="4126"/>
                  </a:cubicBezTo>
                  <a:cubicBezTo>
                    <a:pt x="7822" y="4126"/>
                    <a:pt x="7822" y="4115"/>
                    <a:pt x="7846" y="4115"/>
                  </a:cubicBezTo>
                  <a:cubicBezTo>
                    <a:pt x="7870" y="4103"/>
                    <a:pt x="7906" y="4067"/>
                    <a:pt x="7918" y="4055"/>
                  </a:cubicBezTo>
                  <a:cubicBezTo>
                    <a:pt x="7930" y="4055"/>
                    <a:pt x="7930" y="4043"/>
                    <a:pt x="7953" y="4043"/>
                  </a:cubicBezTo>
                  <a:lnTo>
                    <a:pt x="7977" y="4007"/>
                  </a:lnTo>
                  <a:cubicBezTo>
                    <a:pt x="8013" y="3995"/>
                    <a:pt x="8025" y="3960"/>
                    <a:pt x="8049" y="3948"/>
                  </a:cubicBezTo>
                  <a:lnTo>
                    <a:pt x="8084" y="3924"/>
                  </a:lnTo>
                  <a:lnTo>
                    <a:pt x="8108" y="3888"/>
                  </a:lnTo>
                  <a:lnTo>
                    <a:pt x="8168" y="3829"/>
                  </a:lnTo>
                  <a:lnTo>
                    <a:pt x="8215" y="3781"/>
                  </a:lnTo>
                  <a:lnTo>
                    <a:pt x="8275" y="3722"/>
                  </a:lnTo>
                  <a:cubicBezTo>
                    <a:pt x="8275" y="3722"/>
                    <a:pt x="8275" y="3710"/>
                    <a:pt x="8287" y="3710"/>
                  </a:cubicBezTo>
                  <a:cubicBezTo>
                    <a:pt x="8311" y="3698"/>
                    <a:pt x="8311" y="3686"/>
                    <a:pt x="8322" y="3662"/>
                  </a:cubicBezTo>
                  <a:cubicBezTo>
                    <a:pt x="8334" y="3650"/>
                    <a:pt x="8346" y="3626"/>
                    <a:pt x="8370" y="3603"/>
                  </a:cubicBezTo>
                  <a:cubicBezTo>
                    <a:pt x="8382" y="3591"/>
                    <a:pt x="8382" y="3579"/>
                    <a:pt x="8394" y="3567"/>
                  </a:cubicBezTo>
                  <a:lnTo>
                    <a:pt x="8406" y="3543"/>
                  </a:lnTo>
                  <a:cubicBezTo>
                    <a:pt x="8430" y="3531"/>
                    <a:pt x="8442" y="3507"/>
                    <a:pt x="8453" y="3484"/>
                  </a:cubicBezTo>
                  <a:cubicBezTo>
                    <a:pt x="8453" y="3484"/>
                    <a:pt x="8453" y="3472"/>
                    <a:pt x="8465" y="3472"/>
                  </a:cubicBezTo>
                  <a:cubicBezTo>
                    <a:pt x="8477" y="3460"/>
                    <a:pt x="8477" y="3448"/>
                    <a:pt x="8501" y="3424"/>
                  </a:cubicBezTo>
                  <a:cubicBezTo>
                    <a:pt x="8513" y="3412"/>
                    <a:pt x="8525" y="3388"/>
                    <a:pt x="8549" y="3364"/>
                  </a:cubicBezTo>
                  <a:cubicBezTo>
                    <a:pt x="8549" y="3353"/>
                    <a:pt x="8561" y="3353"/>
                    <a:pt x="8561" y="3341"/>
                  </a:cubicBezTo>
                  <a:cubicBezTo>
                    <a:pt x="8561" y="3329"/>
                    <a:pt x="8573" y="3329"/>
                    <a:pt x="8573" y="3305"/>
                  </a:cubicBezTo>
                  <a:cubicBezTo>
                    <a:pt x="8584" y="3293"/>
                    <a:pt x="8596" y="3269"/>
                    <a:pt x="8596" y="3245"/>
                  </a:cubicBezTo>
                  <a:cubicBezTo>
                    <a:pt x="8596" y="3233"/>
                    <a:pt x="8620" y="3233"/>
                    <a:pt x="8620" y="3222"/>
                  </a:cubicBezTo>
                  <a:cubicBezTo>
                    <a:pt x="8620" y="3210"/>
                    <a:pt x="8632" y="3210"/>
                    <a:pt x="8632" y="3186"/>
                  </a:cubicBezTo>
                  <a:cubicBezTo>
                    <a:pt x="8644" y="3174"/>
                    <a:pt x="8644" y="3150"/>
                    <a:pt x="8656" y="3126"/>
                  </a:cubicBezTo>
                  <a:cubicBezTo>
                    <a:pt x="8656" y="3114"/>
                    <a:pt x="8656" y="3114"/>
                    <a:pt x="8680" y="3103"/>
                  </a:cubicBezTo>
                  <a:cubicBezTo>
                    <a:pt x="8680" y="3091"/>
                    <a:pt x="8680" y="3091"/>
                    <a:pt x="8692" y="3067"/>
                  </a:cubicBezTo>
                  <a:cubicBezTo>
                    <a:pt x="8703" y="3055"/>
                    <a:pt x="8703" y="3031"/>
                    <a:pt x="8715" y="3007"/>
                  </a:cubicBezTo>
                  <a:cubicBezTo>
                    <a:pt x="8715" y="2995"/>
                    <a:pt x="8715" y="2995"/>
                    <a:pt x="8739" y="2983"/>
                  </a:cubicBezTo>
                  <a:cubicBezTo>
                    <a:pt x="8739" y="2972"/>
                    <a:pt x="8739" y="2972"/>
                    <a:pt x="8751" y="2948"/>
                  </a:cubicBezTo>
                  <a:cubicBezTo>
                    <a:pt x="8751" y="2936"/>
                    <a:pt x="8763" y="2912"/>
                    <a:pt x="8763" y="2888"/>
                  </a:cubicBezTo>
                  <a:lnTo>
                    <a:pt x="8763" y="2864"/>
                  </a:lnTo>
                  <a:lnTo>
                    <a:pt x="8763" y="2829"/>
                  </a:lnTo>
                  <a:cubicBezTo>
                    <a:pt x="8763" y="2817"/>
                    <a:pt x="8775" y="2793"/>
                    <a:pt x="8775" y="2769"/>
                  </a:cubicBezTo>
                  <a:lnTo>
                    <a:pt x="8775" y="2745"/>
                  </a:lnTo>
                  <a:lnTo>
                    <a:pt x="8775" y="2710"/>
                  </a:lnTo>
                  <a:lnTo>
                    <a:pt x="8775" y="2650"/>
                  </a:lnTo>
                  <a:lnTo>
                    <a:pt x="8775" y="2614"/>
                  </a:lnTo>
                  <a:lnTo>
                    <a:pt x="8775" y="2591"/>
                  </a:lnTo>
                  <a:cubicBezTo>
                    <a:pt x="8811" y="1924"/>
                    <a:pt x="8382" y="1257"/>
                    <a:pt x="7501" y="733"/>
                  </a:cubicBezTo>
                  <a:cubicBezTo>
                    <a:pt x="6644" y="245"/>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5163614" y="3291820"/>
              <a:ext cx="311486" cy="120266"/>
            </a:xfrm>
            <a:custGeom>
              <a:rect b="b" l="l" r="r" t="t"/>
              <a:pathLst>
                <a:path extrusionOk="0" h="4073" w="10549">
                  <a:moveTo>
                    <a:pt x="0" y="1"/>
                  </a:moveTo>
                  <a:lnTo>
                    <a:pt x="0" y="1036"/>
                  </a:lnTo>
                  <a:cubicBezTo>
                    <a:pt x="0" y="1822"/>
                    <a:pt x="524" y="2620"/>
                    <a:pt x="1560" y="3227"/>
                  </a:cubicBezTo>
                  <a:cubicBezTo>
                    <a:pt x="1619" y="3251"/>
                    <a:pt x="1679" y="3299"/>
                    <a:pt x="1762" y="3334"/>
                  </a:cubicBezTo>
                  <a:cubicBezTo>
                    <a:pt x="1774" y="3346"/>
                    <a:pt x="1798" y="3346"/>
                    <a:pt x="1822" y="3358"/>
                  </a:cubicBezTo>
                  <a:cubicBezTo>
                    <a:pt x="1857" y="3370"/>
                    <a:pt x="1905" y="3406"/>
                    <a:pt x="1953" y="3418"/>
                  </a:cubicBezTo>
                  <a:cubicBezTo>
                    <a:pt x="1976" y="3430"/>
                    <a:pt x="2012" y="3453"/>
                    <a:pt x="2024" y="3453"/>
                  </a:cubicBezTo>
                  <a:cubicBezTo>
                    <a:pt x="2072" y="3465"/>
                    <a:pt x="2096" y="3477"/>
                    <a:pt x="2143" y="3513"/>
                  </a:cubicBezTo>
                  <a:cubicBezTo>
                    <a:pt x="2179" y="3525"/>
                    <a:pt x="2203" y="3537"/>
                    <a:pt x="2238" y="3537"/>
                  </a:cubicBezTo>
                  <a:cubicBezTo>
                    <a:pt x="2262" y="3549"/>
                    <a:pt x="2298" y="3572"/>
                    <a:pt x="2322" y="3572"/>
                  </a:cubicBezTo>
                  <a:cubicBezTo>
                    <a:pt x="2334" y="3572"/>
                    <a:pt x="2334" y="3572"/>
                    <a:pt x="2357" y="3584"/>
                  </a:cubicBezTo>
                  <a:cubicBezTo>
                    <a:pt x="2441" y="3608"/>
                    <a:pt x="2536" y="3656"/>
                    <a:pt x="2631" y="3691"/>
                  </a:cubicBezTo>
                  <a:cubicBezTo>
                    <a:pt x="2655" y="3691"/>
                    <a:pt x="2667" y="3703"/>
                    <a:pt x="2679" y="3703"/>
                  </a:cubicBezTo>
                  <a:cubicBezTo>
                    <a:pt x="2774" y="3727"/>
                    <a:pt x="2846" y="3763"/>
                    <a:pt x="2929" y="3775"/>
                  </a:cubicBezTo>
                  <a:cubicBezTo>
                    <a:pt x="2953" y="3775"/>
                    <a:pt x="2965" y="3787"/>
                    <a:pt x="2977" y="3787"/>
                  </a:cubicBezTo>
                  <a:cubicBezTo>
                    <a:pt x="2989" y="3787"/>
                    <a:pt x="3012" y="3811"/>
                    <a:pt x="3024" y="3811"/>
                  </a:cubicBezTo>
                  <a:cubicBezTo>
                    <a:pt x="3084" y="3822"/>
                    <a:pt x="3131" y="3834"/>
                    <a:pt x="3191" y="3846"/>
                  </a:cubicBezTo>
                  <a:cubicBezTo>
                    <a:pt x="3215" y="3870"/>
                    <a:pt x="3250" y="3870"/>
                    <a:pt x="3286" y="3882"/>
                  </a:cubicBezTo>
                  <a:lnTo>
                    <a:pt x="3465" y="3930"/>
                  </a:lnTo>
                  <a:cubicBezTo>
                    <a:pt x="3489" y="3930"/>
                    <a:pt x="3512" y="3941"/>
                    <a:pt x="3524" y="3941"/>
                  </a:cubicBezTo>
                  <a:lnTo>
                    <a:pt x="3548" y="3941"/>
                  </a:lnTo>
                  <a:cubicBezTo>
                    <a:pt x="3608" y="3953"/>
                    <a:pt x="3643" y="3953"/>
                    <a:pt x="3703" y="3965"/>
                  </a:cubicBezTo>
                  <a:cubicBezTo>
                    <a:pt x="3739" y="3965"/>
                    <a:pt x="3762" y="3989"/>
                    <a:pt x="3798" y="3989"/>
                  </a:cubicBezTo>
                  <a:cubicBezTo>
                    <a:pt x="3870" y="4001"/>
                    <a:pt x="3941" y="4013"/>
                    <a:pt x="4024" y="4013"/>
                  </a:cubicBezTo>
                  <a:lnTo>
                    <a:pt x="4048" y="4013"/>
                  </a:lnTo>
                  <a:cubicBezTo>
                    <a:pt x="4143" y="4025"/>
                    <a:pt x="4215" y="4049"/>
                    <a:pt x="4298" y="4049"/>
                  </a:cubicBezTo>
                  <a:lnTo>
                    <a:pt x="4358" y="4049"/>
                  </a:lnTo>
                  <a:cubicBezTo>
                    <a:pt x="4417" y="4049"/>
                    <a:pt x="4501" y="4061"/>
                    <a:pt x="4560" y="4061"/>
                  </a:cubicBezTo>
                  <a:lnTo>
                    <a:pt x="4643" y="4061"/>
                  </a:lnTo>
                  <a:cubicBezTo>
                    <a:pt x="4703" y="4061"/>
                    <a:pt x="4751" y="4072"/>
                    <a:pt x="4810" y="4072"/>
                  </a:cubicBezTo>
                  <a:lnTo>
                    <a:pt x="5691" y="4072"/>
                  </a:lnTo>
                  <a:cubicBezTo>
                    <a:pt x="5751" y="4072"/>
                    <a:pt x="5810" y="4072"/>
                    <a:pt x="5870"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5"/>
                    <a:pt x="6846" y="3953"/>
                  </a:cubicBezTo>
                  <a:lnTo>
                    <a:pt x="6882" y="3953"/>
                  </a:lnTo>
                  <a:cubicBezTo>
                    <a:pt x="6906" y="3953"/>
                    <a:pt x="6941" y="3941"/>
                    <a:pt x="6953" y="3941"/>
                  </a:cubicBezTo>
                  <a:cubicBezTo>
                    <a:pt x="7001" y="3930"/>
                    <a:pt x="7037" y="3930"/>
                    <a:pt x="7084" y="3906"/>
                  </a:cubicBezTo>
                  <a:cubicBezTo>
                    <a:pt x="7132" y="3894"/>
                    <a:pt x="7156" y="3894"/>
                    <a:pt x="7203" y="3882"/>
                  </a:cubicBezTo>
                  <a:cubicBezTo>
                    <a:pt x="7251" y="3870"/>
                    <a:pt x="7299" y="3870"/>
                    <a:pt x="7334" y="3846"/>
                  </a:cubicBezTo>
                  <a:cubicBezTo>
                    <a:pt x="7382" y="3834"/>
                    <a:pt x="7418" y="3834"/>
                    <a:pt x="7441" y="3822"/>
                  </a:cubicBezTo>
                  <a:cubicBezTo>
                    <a:pt x="7489" y="3811"/>
                    <a:pt x="7537" y="3787"/>
                    <a:pt x="7572" y="3787"/>
                  </a:cubicBezTo>
                  <a:cubicBezTo>
                    <a:pt x="7608" y="3775"/>
                    <a:pt x="7656" y="3775"/>
                    <a:pt x="7680" y="3763"/>
                  </a:cubicBezTo>
                  <a:lnTo>
                    <a:pt x="7811" y="3715"/>
                  </a:lnTo>
                  <a:cubicBezTo>
                    <a:pt x="7834" y="3715"/>
                    <a:pt x="7858" y="3703"/>
                    <a:pt x="7870" y="3703"/>
                  </a:cubicBezTo>
                  <a:cubicBezTo>
                    <a:pt x="7894" y="3703"/>
                    <a:pt x="7906" y="3691"/>
                    <a:pt x="7918" y="3691"/>
                  </a:cubicBezTo>
                  <a:cubicBezTo>
                    <a:pt x="7989" y="3656"/>
                    <a:pt x="8072" y="3632"/>
                    <a:pt x="8144" y="3608"/>
                  </a:cubicBezTo>
                  <a:cubicBezTo>
                    <a:pt x="8156" y="3608"/>
                    <a:pt x="8168" y="3596"/>
                    <a:pt x="8192" y="3596"/>
                  </a:cubicBezTo>
                  <a:cubicBezTo>
                    <a:pt x="8275" y="3572"/>
                    <a:pt x="8370" y="3525"/>
                    <a:pt x="8453" y="3489"/>
                  </a:cubicBezTo>
                  <a:cubicBezTo>
                    <a:pt x="8489" y="3477"/>
                    <a:pt x="8501" y="3477"/>
                    <a:pt x="8525" y="3465"/>
                  </a:cubicBezTo>
                  <a:cubicBezTo>
                    <a:pt x="8584" y="3430"/>
                    <a:pt x="8668" y="3406"/>
                    <a:pt x="8727" y="3370"/>
                  </a:cubicBezTo>
                  <a:cubicBezTo>
                    <a:pt x="8751" y="3358"/>
                    <a:pt x="8763" y="3346"/>
                    <a:pt x="8799" y="3346"/>
                  </a:cubicBezTo>
                  <a:cubicBezTo>
                    <a:pt x="8882" y="3299"/>
                    <a:pt x="8965" y="3251"/>
                    <a:pt x="9037" y="3215"/>
                  </a:cubicBezTo>
                  <a:cubicBezTo>
                    <a:pt x="9049" y="3191"/>
                    <a:pt x="9085" y="3179"/>
                    <a:pt x="9096" y="3168"/>
                  </a:cubicBezTo>
                  <a:cubicBezTo>
                    <a:pt x="9108" y="3156"/>
                    <a:pt x="9144" y="3132"/>
                    <a:pt x="9156" y="3132"/>
                  </a:cubicBezTo>
                  <a:cubicBezTo>
                    <a:pt x="9180" y="3120"/>
                    <a:pt x="9215" y="3096"/>
                    <a:pt x="9239" y="3072"/>
                  </a:cubicBezTo>
                  <a:cubicBezTo>
                    <a:pt x="9275" y="3060"/>
                    <a:pt x="9299" y="3037"/>
                    <a:pt x="9335" y="3013"/>
                  </a:cubicBezTo>
                  <a:cubicBezTo>
                    <a:pt x="9358" y="3001"/>
                    <a:pt x="9394" y="2977"/>
                    <a:pt x="9418" y="2953"/>
                  </a:cubicBezTo>
                  <a:cubicBezTo>
                    <a:pt x="9454" y="2941"/>
                    <a:pt x="9477" y="2918"/>
                    <a:pt x="9501" y="2894"/>
                  </a:cubicBezTo>
                  <a:cubicBezTo>
                    <a:pt x="9525" y="2882"/>
                    <a:pt x="9561" y="2858"/>
                    <a:pt x="9585" y="2834"/>
                  </a:cubicBezTo>
                  <a:cubicBezTo>
                    <a:pt x="9620" y="2822"/>
                    <a:pt x="9632" y="2798"/>
                    <a:pt x="9656" y="2775"/>
                  </a:cubicBezTo>
                  <a:cubicBezTo>
                    <a:pt x="9692" y="2763"/>
                    <a:pt x="9704" y="2739"/>
                    <a:pt x="9739" y="2715"/>
                  </a:cubicBezTo>
                  <a:lnTo>
                    <a:pt x="9763" y="2691"/>
                  </a:lnTo>
                  <a:cubicBezTo>
                    <a:pt x="9775" y="2679"/>
                    <a:pt x="9811" y="2656"/>
                    <a:pt x="9823" y="2632"/>
                  </a:cubicBezTo>
                  <a:lnTo>
                    <a:pt x="9835" y="2620"/>
                  </a:lnTo>
                  <a:cubicBezTo>
                    <a:pt x="9882" y="2572"/>
                    <a:pt x="9918" y="2537"/>
                    <a:pt x="9942" y="2501"/>
                  </a:cubicBezTo>
                  <a:lnTo>
                    <a:pt x="9977" y="2465"/>
                  </a:lnTo>
                  <a:cubicBezTo>
                    <a:pt x="10001" y="2441"/>
                    <a:pt x="10037" y="2394"/>
                    <a:pt x="10061" y="2358"/>
                  </a:cubicBezTo>
                  <a:lnTo>
                    <a:pt x="10073" y="2346"/>
                  </a:lnTo>
                  <a:lnTo>
                    <a:pt x="10097" y="2334"/>
                  </a:lnTo>
                  <a:cubicBezTo>
                    <a:pt x="10108" y="2322"/>
                    <a:pt x="10108" y="2298"/>
                    <a:pt x="10120" y="2298"/>
                  </a:cubicBezTo>
                  <a:cubicBezTo>
                    <a:pt x="10156" y="2275"/>
                    <a:pt x="10168" y="2227"/>
                    <a:pt x="10192" y="2203"/>
                  </a:cubicBezTo>
                  <a:cubicBezTo>
                    <a:pt x="10216" y="2179"/>
                    <a:pt x="10228" y="2156"/>
                    <a:pt x="10228" y="2144"/>
                  </a:cubicBezTo>
                  <a:cubicBezTo>
                    <a:pt x="10239" y="2108"/>
                    <a:pt x="10275" y="2084"/>
                    <a:pt x="10287" y="2048"/>
                  </a:cubicBezTo>
                  <a:cubicBezTo>
                    <a:pt x="10287" y="2036"/>
                    <a:pt x="10299" y="2036"/>
                    <a:pt x="10299" y="2025"/>
                  </a:cubicBezTo>
                  <a:cubicBezTo>
                    <a:pt x="10299" y="2001"/>
                    <a:pt x="10311" y="1989"/>
                    <a:pt x="10311" y="1989"/>
                  </a:cubicBezTo>
                  <a:cubicBezTo>
                    <a:pt x="10335" y="1965"/>
                    <a:pt x="10347" y="1929"/>
                    <a:pt x="10358" y="1917"/>
                  </a:cubicBezTo>
                  <a:cubicBezTo>
                    <a:pt x="10370" y="1906"/>
                    <a:pt x="10370" y="1870"/>
                    <a:pt x="10394" y="1846"/>
                  </a:cubicBezTo>
                  <a:cubicBezTo>
                    <a:pt x="10406" y="1810"/>
                    <a:pt x="10418" y="1786"/>
                    <a:pt x="10418" y="1763"/>
                  </a:cubicBezTo>
                  <a:cubicBezTo>
                    <a:pt x="10418" y="1751"/>
                    <a:pt x="10430" y="1739"/>
                    <a:pt x="10430" y="1727"/>
                  </a:cubicBezTo>
                  <a:cubicBezTo>
                    <a:pt x="10430" y="1703"/>
                    <a:pt x="10430" y="1703"/>
                    <a:pt x="10454" y="1691"/>
                  </a:cubicBezTo>
                  <a:cubicBezTo>
                    <a:pt x="10466" y="1667"/>
                    <a:pt x="10466" y="1644"/>
                    <a:pt x="10478" y="1620"/>
                  </a:cubicBezTo>
                  <a:cubicBezTo>
                    <a:pt x="10478" y="1584"/>
                    <a:pt x="10489" y="1572"/>
                    <a:pt x="10489" y="1548"/>
                  </a:cubicBezTo>
                  <a:cubicBezTo>
                    <a:pt x="10489" y="1513"/>
                    <a:pt x="10513" y="1501"/>
                    <a:pt x="10513" y="1465"/>
                  </a:cubicBezTo>
                  <a:cubicBezTo>
                    <a:pt x="10513" y="1453"/>
                    <a:pt x="10513" y="1441"/>
                    <a:pt x="10525" y="1429"/>
                  </a:cubicBezTo>
                  <a:lnTo>
                    <a:pt x="10525" y="1405"/>
                  </a:lnTo>
                  <a:cubicBezTo>
                    <a:pt x="10525" y="1382"/>
                    <a:pt x="10537" y="1346"/>
                    <a:pt x="10537" y="1334"/>
                  </a:cubicBezTo>
                  <a:cubicBezTo>
                    <a:pt x="10537" y="1310"/>
                    <a:pt x="10537" y="1286"/>
                    <a:pt x="10549" y="1263"/>
                  </a:cubicBezTo>
                  <a:lnTo>
                    <a:pt x="10549" y="1191"/>
                  </a:lnTo>
                  <a:lnTo>
                    <a:pt x="10549" y="1108"/>
                  </a:lnTo>
                  <a:lnTo>
                    <a:pt x="10549" y="1096"/>
                  </a:lnTo>
                  <a:lnTo>
                    <a:pt x="10549" y="1"/>
                  </a:lnTo>
                  <a:cubicBezTo>
                    <a:pt x="10549" y="24"/>
                    <a:pt x="10549" y="36"/>
                    <a:pt x="10537" y="72"/>
                  </a:cubicBezTo>
                  <a:lnTo>
                    <a:pt x="10537" y="96"/>
                  </a:lnTo>
                  <a:lnTo>
                    <a:pt x="10537" y="143"/>
                  </a:lnTo>
                  <a:cubicBezTo>
                    <a:pt x="10537" y="179"/>
                    <a:pt x="10525" y="191"/>
                    <a:pt x="10525" y="215"/>
                  </a:cubicBezTo>
                  <a:lnTo>
                    <a:pt x="10525" y="251"/>
                  </a:lnTo>
                  <a:cubicBezTo>
                    <a:pt x="10525" y="262"/>
                    <a:pt x="10525" y="274"/>
                    <a:pt x="10513" y="298"/>
                  </a:cubicBezTo>
                  <a:cubicBezTo>
                    <a:pt x="10513" y="322"/>
                    <a:pt x="10489" y="334"/>
                    <a:pt x="10489" y="370"/>
                  </a:cubicBezTo>
                  <a:cubicBezTo>
                    <a:pt x="10489" y="382"/>
                    <a:pt x="10489" y="382"/>
                    <a:pt x="10478" y="393"/>
                  </a:cubicBezTo>
                  <a:cubicBezTo>
                    <a:pt x="10478" y="417"/>
                    <a:pt x="10478" y="429"/>
                    <a:pt x="10466" y="429"/>
                  </a:cubicBezTo>
                  <a:cubicBezTo>
                    <a:pt x="10454" y="453"/>
                    <a:pt x="10454" y="477"/>
                    <a:pt x="10430" y="501"/>
                  </a:cubicBezTo>
                  <a:cubicBezTo>
                    <a:pt x="10430" y="512"/>
                    <a:pt x="10418" y="536"/>
                    <a:pt x="10418" y="536"/>
                  </a:cubicBezTo>
                  <a:cubicBezTo>
                    <a:pt x="10418" y="548"/>
                    <a:pt x="10406" y="560"/>
                    <a:pt x="10406" y="560"/>
                  </a:cubicBezTo>
                  <a:cubicBezTo>
                    <a:pt x="10394" y="596"/>
                    <a:pt x="10370" y="608"/>
                    <a:pt x="10370" y="632"/>
                  </a:cubicBezTo>
                  <a:cubicBezTo>
                    <a:pt x="10370" y="655"/>
                    <a:pt x="10358" y="667"/>
                    <a:pt x="10358" y="679"/>
                  </a:cubicBezTo>
                  <a:cubicBezTo>
                    <a:pt x="10358" y="691"/>
                    <a:pt x="10347" y="691"/>
                    <a:pt x="10347" y="715"/>
                  </a:cubicBezTo>
                  <a:cubicBezTo>
                    <a:pt x="10335" y="739"/>
                    <a:pt x="10311" y="751"/>
                    <a:pt x="10299" y="786"/>
                  </a:cubicBezTo>
                  <a:cubicBezTo>
                    <a:pt x="10299" y="798"/>
                    <a:pt x="10287" y="810"/>
                    <a:pt x="10287" y="834"/>
                  </a:cubicBezTo>
                  <a:cubicBezTo>
                    <a:pt x="10287" y="846"/>
                    <a:pt x="10275" y="846"/>
                    <a:pt x="10275" y="858"/>
                  </a:cubicBezTo>
                  <a:cubicBezTo>
                    <a:pt x="10251" y="893"/>
                    <a:pt x="10239" y="905"/>
                    <a:pt x="10228" y="929"/>
                  </a:cubicBezTo>
                  <a:cubicBezTo>
                    <a:pt x="10216" y="953"/>
                    <a:pt x="10216" y="965"/>
                    <a:pt x="10192" y="977"/>
                  </a:cubicBezTo>
                  <a:cubicBezTo>
                    <a:pt x="10192" y="977"/>
                    <a:pt x="10192" y="989"/>
                    <a:pt x="10180" y="989"/>
                  </a:cubicBezTo>
                  <a:cubicBezTo>
                    <a:pt x="10168" y="1024"/>
                    <a:pt x="10156" y="1036"/>
                    <a:pt x="10120" y="1072"/>
                  </a:cubicBezTo>
                  <a:cubicBezTo>
                    <a:pt x="10120" y="1072"/>
                    <a:pt x="10120" y="1084"/>
                    <a:pt x="10108" y="1084"/>
                  </a:cubicBezTo>
                  <a:cubicBezTo>
                    <a:pt x="10097" y="1096"/>
                    <a:pt x="10073" y="1108"/>
                    <a:pt x="10073" y="1132"/>
                  </a:cubicBezTo>
                  <a:cubicBezTo>
                    <a:pt x="10061" y="1155"/>
                    <a:pt x="10037" y="1167"/>
                    <a:pt x="10013" y="1203"/>
                  </a:cubicBezTo>
                  <a:lnTo>
                    <a:pt x="9977" y="1251"/>
                  </a:lnTo>
                  <a:lnTo>
                    <a:pt x="9954" y="1263"/>
                  </a:lnTo>
                  <a:cubicBezTo>
                    <a:pt x="9942" y="1286"/>
                    <a:pt x="9918" y="1310"/>
                    <a:pt x="9882" y="1334"/>
                  </a:cubicBezTo>
                  <a:cubicBezTo>
                    <a:pt x="9870" y="1346"/>
                    <a:pt x="9858" y="1382"/>
                    <a:pt x="9823" y="1394"/>
                  </a:cubicBezTo>
                  <a:lnTo>
                    <a:pt x="9751" y="1465"/>
                  </a:lnTo>
                  <a:lnTo>
                    <a:pt x="9716" y="1501"/>
                  </a:lnTo>
                  <a:lnTo>
                    <a:pt x="9692" y="1525"/>
                  </a:lnTo>
                  <a:cubicBezTo>
                    <a:pt x="9656" y="1560"/>
                    <a:pt x="9632" y="1572"/>
                    <a:pt x="9596" y="1608"/>
                  </a:cubicBezTo>
                  <a:lnTo>
                    <a:pt x="9573" y="1632"/>
                  </a:lnTo>
                  <a:lnTo>
                    <a:pt x="9537" y="1667"/>
                  </a:lnTo>
                  <a:cubicBezTo>
                    <a:pt x="9513" y="1691"/>
                    <a:pt x="9477" y="1703"/>
                    <a:pt x="9442" y="1739"/>
                  </a:cubicBezTo>
                  <a:lnTo>
                    <a:pt x="9406" y="1763"/>
                  </a:lnTo>
                  <a:lnTo>
                    <a:pt x="9382" y="1798"/>
                  </a:lnTo>
                  <a:cubicBezTo>
                    <a:pt x="9335" y="1822"/>
                    <a:pt x="9299" y="1858"/>
                    <a:pt x="9263" y="1870"/>
                  </a:cubicBezTo>
                  <a:cubicBezTo>
                    <a:pt x="9239" y="1870"/>
                    <a:pt x="9239" y="1882"/>
                    <a:pt x="9227" y="1882"/>
                  </a:cubicBezTo>
                  <a:cubicBezTo>
                    <a:pt x="9215" y="1882"/>
                    <a:pt x="9215" y="1906"/>
                    <a:pt x="9204" y="1906"/>
                  </a:cubicBezTo>
                  <a:cubicBezTo>
                    <a:pt x="9144" y="1941"/>
                    <a:pt x="9085" y="1977"/>
                    <a:pt x="9001" y="2025"/>
                  </a:cubicBezTo>
                  <a:cubicBezTo>
                    <a:pt x="8930" y="2060"/>
                    <a:pt x="8846" y="2108"/>
                    <a:pt x="8763" y="2156"/>
                  </a:cubicBezTo>
                  <a:cubicBezTo>
                    <a:pt x="8739" y="2167"/>
                    <a:pt x="8727" y="2179"/>
                    <a:pt x="8692" y="2179"/>
                  </a:cubicBezTo>
                  <a:cubicBezTo>
                    <a:pt x="8632" y="2215"/>
                    <a:pt x="8561" y="2239"/>
                    <a:pt x="8501" y="2275"/>
                  </a:cubicBezTo>
                  <a:cubicBezTo>
                    <a:pt x="8465" y="2287"/>
                    <a:pt x="8453" y="2287"/>
                    <a:pt x="8442" y="2298"/>
                  </a:cubicBezTo>
                  <a:cubicBezTo>
                    <a:pt x="8346" y="2346"/>
                    <a:pt x="8263" y="2382"/>
                    <a:pt x="8168" y="2406"/>
                  </a:cubicBezTo>
                  <a:cubicBezTo>
                    <a:pt x="8156" y="2406"/>
                    <a:pt x="8144" y="2417"/>
                    <a:pt x="8132" y="2417"/>
                  </a:cubicBezTo>
                  <a:cubicBezTo>
                    <a:pt x="8049" y="2453"/>
                    <a:pt x="7977" y="2477"/>
                    <a:pt x="7906" y="2501"/>
                  </a:cubicBezTo>
                  <a:cubicBezTo>
                    <a:pt x="7870" y="2513"/>
                    <a:pt x="7846" y="2513"/>
                    <a:pt x="7811" y="2525"/>
                  </a:cubicBezTo>
                  <a:lnTo>
                    <a:pt x="7680" y="2572"/>
                  </a:lnTo>
                  <a:cubicBezTo>
                    <a:pt x="7656" y="2584"/>
                    <a:pt x="7608" y="2584"/>
                    <a:pt x="7572" y="2596"/>
                  </a:cubicBezTo>
                  <a:cubicBezTo>
                    <a:pt x="7537" y="2620"/>
                    <a:pt x="7489" y="2632"/>
                    <a:pt x="7441" y="2632"/>
                  </a:cubicBezTo>
                  <a:cubicBezTo>
                    <a:pt x="7418" y="2644"/>
                    <a:pt x="7370" y="2644"/>
                    <a:pt x="7334" y="2656"/>
                  </a:cubicBezTo>
                  <a:cubicBezTo>
                    <a:pt x="7299" y="2679"/>
                    <a:pt x="7251" y="2679"/>
                    <a:pt x="7203" y="2691"/>
                  </a:cubicBezTo>
                  <a:cubicBezTo>
                    <a:pt x="7180" y="2703"/>
                    <a:pt x="7132" y="2703"/>
                    <a:pt x="7096" y="2715"/>
                  </a:cubicBezTo>
                  <a:cubicBezTo>
                    <a:pt x="7060" y="2739"/>
                    <a:pt x="7013" y="2739"/>
                    <a:pt x="6965" y="2751"/>
                  </a:cubicBezTo>
                  <a:cubicBezTo>
                    <a:pt x="6941" y="2751"/>
                    <a:pt x="6894" y="2763"/>
                    <a:pt x="6858" y="2763"/>
                  </a:cubicBezTo>
                  <a:cubicBezTo>
                    <a:pt x="6763" y="2775"/>
                    <a:pt x="6668" y="2798"/>
                    <a:pt x="6560" y="2810"/>
                  </a:cubicBezTo>
                  <a:lnTo>
                    <a:pt x="6525" y="2810"/>
                  </a:lnTo>
                  <a:cubicBezTo>
                    <a:pt x="6429" y="2822"/>
                    <a:pt x="6346" y="2822"/>
                    <a:pt x="6251" y="2834"/>
                  </a:cubicBezTo>
                  <a:cubicBezTo>
                    <a:pt x="6227" y="2834"/>
                    <a:pt x="6179" y="2834"/>
                    <a:pt x="6144" y="2858"/>
                  </a:cubicBezTo>
                  <a:cubicBezTo>
                    <a:pt x="6084" y="2858"/>
                    <a:pt x="6025" y="2870"/>
                    <a:pt x="5989"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41" y="2870"/>
                    <a:pt x="4382" y="2870"/>
                  </a:cubicBezTo>
                  <a:lnTo>
                    <a:pt x="4322" y="2870"/>
                  </a:lnTo>
                  <a:cubicBezTo>
                    <a:pt x="4227" y="2858"/>
                    <a:pt x="4155" y="2858"/>
                    <a:pt x="4060" y="2834"/>
                  </a:cubicBezTo>
                  <a:lnTo>
                    <a:pt x="4024" y="2834"/>
                  </a:lnTo>
                  <a:cubicBezTo>
                    <a:pt x="3941" y="2822"/>
                    <a:pt x="3870" y="2822"/>
                    <a:pt x="3798" y="2810"/>
                  </a:cubicBezTo>
                  <a:cubicBezTo>
                    <a:pt x="3762" y="2810"/>
                    <a:pt x="3739" y="2798"/>
                    <a:pt x="3703" y="2798"/>
                  </a:cubicBezTo>
                  <a:cubicBezTo>
                    <a:pt x="3643" y="2775"/>
                    <a:pt x="3608" y="2775"/>
                    <a:pt x="3548" y="2763"/>
                  </a:cubicBezTo>
                  <a:cubicBezTo>
                    <a:pt x="3512" y="2763"/>
                    <a:pt x="3489" y="2751"/>
                    <a:pt x="3453" y="2751"/>
                  </a:cubicBezTo>
                  <a:lnTo>
                    <a:pt x="3274" y="2703"/>
                  </a:lnTo>
                  <a:cubicBezTo>
                    <a:pt x="3250" y="2691"/>
                    <a:pt x="3215" y="2691"/>
                    <a:pt x="3167" y="2679"/>
                  </a:cubicBezTo>
                  <a:cubicBezTo>
                    <a:pt x="3108" y="2656"/>
                    <a:pt x="3072" y="2644"/>
                    <a:pt x="3012" y="2632"/>
                  </a:cubicBezTo>
                  <a:cubicBezTo>
                    <a:pt x="2977" y="2620"/>
                    <a:pt x="2953" y="2620"/>
                    <a:pt x="2917" y="2596"/>
                  </a:cubicBezTo>
                  <a:cubicBezTo>
                    <a:pt x="2834" y="2572"/>
                    <a:pt x="2750" y="2560"/>
                    <a:pt x="2667" y="2525"/>
                  </a:cubicBezTo>
                  <a:cubicBezTo>
                    <a:pt x="2655" y="2525"/>
                    <a:pt x="2631" y="2513"/>
                    <a:pt x="2619" y="2513"/>
                  </a:cubicBezTo>
                  <a:cubicBezTo>
                    <a:pt x="2536" y="2477"/>
                    <a:pt x="2429" y="2453"/>
                    <a:pt x="2334" y="2406"/>
                  </a:cubicBezTo>
                  <a:cubicBezTo>
                    <a:pt x="2298" y="2394"/>
                    <a:pt x="2262" y="2382"/>
                    <a:pt x="2238" y="2358"/>
                  </a:cubicBezTo>
                  <a:cubicBezTo>
                    <a:pt x="2203" y="2346"/>
                    <a:pt x="2179" y="2334"/>
                    <a:pt x="2143" y="2334"/>
                  </a:cubicBezTo>
                  <a:cubicBezTo>
                    <a:pt x="2096" y="2322"/>
                    <a:pt x="2060" y="2298"/>
                    <a:pt x="2024" y="2275"/>
                  </a:cubicBezTo>
                  <a:cubicBezTo>
                    <a:pt x="2000" y="2263"/>
                    <a:pt x="1965" y="2239"/>
                    <a:pt x="1953" y="2239"/>
                  </a:cubicBezTo>
                  <a:cubicBezTo>
                    <a:pt x="1905" y="2227"/>
                    <a:pt x="1857" y="2203"/>
                    <a:pt x="1822" y="2179"/>
                  </a:cubicBezTo>
                  <a:cubicBezTo>
                    <a:pt x="1798" y="2167"/>
                    <a:pt x="1774" y="2167"/>
                    <a:pt x="1762" y="2156"/>
                  </a:cubicBezTo>
                  <a:cubicBezTo>
                    <a:pt x="1703" y="2120"/>
                    <a:pt x="1619" y="2084"/>
                    <a:pt x="1560" y="2048"/>
                  </a:cubicBezTo>
                  <a:cubicBezTo>
                    <a:pt x="1500" y="2001"/>
                    <a:pt x="1429" y="1977"/>
                    <a:pt x="1369" y="1929"/>
                  </a:cubicBezTo>
                  <a:cubicBezTo>
                    <a:pt x="1357" y="1917"/>
                    <a:pt x="1322" y="1906"/>
                    <a:pt x="1310" y="1882"/>
                  </a:cubicBezTo>
                  <a:cubicBezTo>
                    <a:pt x="1262" y="1858"/>
                    <a:pt x="1238" y="1822"/>
                    <a:pt x="1191" y="1810"/>
                  </a:cubicBezTo>
                  <a:cubicBezTo>
                    <a:pt x="1167" y="1798"/>
                    <a:pt x="1143" y="1786"/>
                    <a:pt x="1119" y="1763"/>
                  </a:cubicBezTo>
                  <a:cubicBezTo>
                    <a:pt x="1084" y="1739"/>
                    <a:pt x="1060" y="1727"/>
                    <a:pt x="1024" y="1691"/>
                  </a:cubicBezTo>
                  <a:cubicBezTo>
                    <a:pt x="1000" y="1679"/>
                    <a:pt x="988" y="1667"/>
                    <a:pt x="964" y="1632"/>
                  </a:cubicBezTo>
                  <a:cubicBezTo>
                    <a:pt x="941" y="1608"/>
                    <a:pt x="905" y="1584"/>
                    <a:pt x="881" y="1560"/>
                  </a:cubicBezTo>
                  <a:lnTo>
                    <a:pt x="822" y="1501"/>
                  </a:lnTo>
                  <a:cubicBezTo>
                    <a:pt x="786" y="1465"/>
                    <a:pt x="762" y="1453"/>
                    <a:pt x="750" y="1429"/>
                  </a:cubicBezTo>
                  <a:lnTo>
                    <a:pt x="691" y="1370"/>
                  </a:lnTo>
                  <a:lnTo>
                    <a:pt x="607" y="1286"/>
                  </a:lnTo>
                  <a:cubicBezTo>
                    <a:pt x="595" y="1274"/>
                    <a:pt x="583" y="1251"/>
                    <a:pt x="548" y="1227"/>
                  </a:cubicBezTo>
                  <a:cubicBezTo>
                    <a:pt x="536" y="1203"/>
                    <a:pt x="512" y="1191"/>
                    <a:pt x="488" y="1155"/>
                  </a:cubicBezTo>
                  <a:cubicBezTo>
                    <a:pt x="476" y="1144"/>
                    <a:pt x="464" y="1108"/>
                    <a:pt x="452" y="1096"/>
                  </a:cubicBezTo>
                  <a:cubicBezTo>
                    <a:pt x="429" y="1072"/>
                    <a:pt x="405" y="1048"/>
                    <a:pt x="393" y="1024"/>
                  </a:cubicBezTo>
                  <a:cubicBezTo>
                    <a:pt x="369" y="1013"/>
                    <a:pt x="357" y="977"/>
                    <a:pt x="345" y="965"/>
                  </a:cubicBezTo>
                  <a:cubicBezTo>
                    <a:pt x="333" y="929"/>
                    <a:pt x="310" y="917"/>
                    <a:pt x="298" y="893"/>
                  </a:cubicBezTo>
                  <a:cubicBezTo>
                    <a:pt x="286" y="858"/>
                    <a:pt x="274" y="846"/>
                    <a:pt x="250" y="810"/>
                  </a:cubicBezTo>
                  <a:cubicBezTo>
                    <a:pt x="238" y="786"/>
                    <a:pt x="226" y="774"/>
                    <a:pt x="214" y="739"/>
                  </a:cubicBezTo>
                  <a:cubicBezTo>
                    <a:pt x="191" y="715"/>
                    <a:pt x="191" y="691"/>
                    <a:pt x="179" y="667"/>
                  </a:cubicBezTo>
                  <a:cubicBezTo>
                    <a:pt x="167" y="632"/>
                    <a:pt x="155" y="620"/>
                    <a:pt x="155" y="596"/>
                  </a:cubicBezTo>
                  <a:cubicBezTo>
                    <a:pt x="131" y="560"/>
                    <a:pt x="131" y="548"/>
                    <a:pt x="119" y="512"/>
                  </a:cubicBezTo>
                  <a:cubicBezTo>
                    <a:pt x="107" y="489"/>
                    <a:pt x="107" y="477"/>
                    <a:pt x="95" y="441"/>
                  </a:cubicBezTo>
                  <a:cubicBezTo>
                    <a:pt x="71" y="417"/>
                    <a:pt x="71" y="393"/>
                    <a:pt x="71" y="370"/>
                  </a:cubicBezTo>
                  <a:cubicBezTo>
                    <a:pt x="60" y="334"/>
                    <a:pt x="60" y="322"/>
                    <a:pt x="60" y="298"/>
                  </a:cubicBezTo>
                  <a:cubicBezTo>
                    <a:pt x="60" y="262"/>
                    <a:pt x="48" y="251"/>
                    <a:pt x="48" y="215"/>
                  </a:cubicBezTo>
                  <a:cubicBezTo>
                    <a:pt x="48" y="191"/>
                    <a:pt x="36" y="179"/>
                    <a:pt x="36" y="143"/>
                  </a:cubicBezTo>
                  <a:cubicBezTo>
                    <a:pt x="36" y="120"/>
                    <a:pt x="36" y="96"/>
                    <a:pt x="12" y="72"/>
                  </a:cubicBezTo>
                  <a:cubicBezTo>
                    <a:pt x="12" y="36"/>
                    <a:pt x="12" y="2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250070" y="3245757"/>
              <a:ext cx="137864" cy="73878"/>
            </a:xfrm>
            <a:custGeom>
              <a:rect b="b" l="l" r="r" t="t"/>
              <a:pathLst>
                <a:path extrusionOk="0" h="2502" w="4669">
                  <a:moveTo>
                    <a:pt x="2766" y="521"/>
                  </a:moveTo>
                  <a:cubicBezTo>
                    <a:pt x="2863" y="521"/>
                    <a:pt x="2975" y="540"/>
                    <a:pt x="3097" y="584"/>
                  </a:cubicBezTo>
                  <a:lnTo>
                    <a:pt x="2513" y="929"/>
                  </a:lnTo>
                  <a:cubicBezTo>
                    <a:pt x="2406" y="787"/>
                    <a:pt x="2358" y="668"/>
                    <a:pt x="2489" y="584"/>
                  </a:cubicBezTo>
                  <a:cubicBezTo>
                    <a:pt x="2559" y="546"/>
                    <a:pt x="2653" y="521"/>
                    <a:pt x="2766" y="521"/>
                  </a:cubicBezTo>
                  <a:close/>
                  <a:moveTo>
                    <a:pt x="2239" y="1572"/>
                  </a:moveTo>
                  <a:cubicBezTo>
                    <a:pt x="2358" y="1703"/>
                    <a:pt x="2394" y="1822"/>
                    <a:pt x="2251" y="1918"/>
                  </a:cubicBezTo>
                  <a:cubicBezTo>
                    <a:pt x="2183" y="1955"/>
                    <a:pt x="2096" y="1976"/>
                    <a:pt x="1993" y="1976"/>
                  </a:cubicBezTo>
                  <a:cubicBezTo>
                    <a:pt x="1897" y="1976"/>
                    <a:pt x="1788" y="1958"/>
                    <a:pt x="1668" y="1918"/>
                  </a:cubicBezTo>
                  <a:lnTo>
                    <a:pt x="2239" y="1572"/>
                  </a:lnTo>
                  <a:close/>
                  <a:moveTo>
                    <a:pt x="4109" y="1"/>
                  </a:moveTo>
                  <a:lnTo>
                    <a:pt x="3656" y="275"/>
                  </a:lnTo>
                  <a:cubicBezTo>
                    <a:pt x="3283" y="106"/>
                    <a:pt x="2926" y="32"/>
                    <a:pt x="2608" y="32"/>
                  </a:cubicBezTo>
                  <a:cubicBezTo>
                    <a:pt x="2296" y="32"/>
                    <a:pt x="2023" y="103"/>
                    <a:pt x="1811" y="227"/>
                  </a:cubicBezTo>
                  <a:cubicBezTo>
                    <a:pt x="1227" y="572"/>
                    <a:pt x="1585" y="953"/>
                    <a:pt x="1930" y="1287"/>
                  </a:cubicBezTo>
                  <a:lnTo>
                    <a:pt x="1239" y="1691"/>
                  </a:lnTo>
                  <a:cubicBezTo>
                    <a:pt x="977" y="1489"/>
                    <a:pt x="799" y="1275"/>
                    <a:pt x="739" y="1060"/>
                  </a:cubicBezTo>
                  <a:lnTo>
                    <a:pt x="1" y="1227"/>
                  </a:lnTo>
                  <a:cubicBezTo>
                    <a:pt x="49" y="1465"/>
                    <a:pt x="322" y="1763"/>
                    <a:pt x="703" y="2013"/>
                  </a:cubicBezTo>
                  <a:lnTo>
                    <a:pt x="263" y="2263"/>
                  </a:lnTo>
                  <a:lnTo>
                    <a:pt x="346" y="2311"/>
                  </a:lnTo>
                  <a:lnTo>
                    <a:pt x="680" y="2501"/>
                  </a:lnTo>
                  <a:lnTo>
                    <a:pt x="1132" y="2239"/>
                  </a:lnTo>
                  <a:cubicBezTo>
                    <a:pt x="1485" y="2386"/>
                    <a:pt x="1833" y="2455"/>
                    <a:pt x="2144" y="2455"/>
                  </a:cubicBezTo>
                  <a:cubicBezTo>
                    <a:pt x="2463" y="2455"/>
                    <a:pt x="2743" y="2383"/>
                    <a:pt x="2954" y="2251"/>
                  </a:cubicBezTo>
                  <a:cubicBezTo>
                    <a:pt x="3537" y="1918"/>
                    <a:pt x="3180" y="1537"/>
                    <a:pt x="2835" y="1215"/>
                  </a:cubicBezTo>
                  <a:lnTo>
                    <a:pt x="3537" y="810"/>
                  </a:lnTo>
                  <a:cubicBezTo>
                    <a:pt x="3716" y="941"/>
                    <a:pt x="3859" y="1108"/>
                    <a:pt x="3954" y="1299"/>
                  </a:cubicBezTo>
                  <a:lnTo>
                    <a:pt x="4668" y="1120"/>
                  </a:lnTo>
                  <a:cubicBezTo>
                    <a:pt x="4573" y="918"/>
                    <a:pt x="4371" y="691"/>
                    <a:pt x="4085" y="501"/>
                  </a:cubicBezTo>
                  <a:lnTo>
                    <a:pt x="4525" y="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4103636" y="2629488"/>
              <a:ext cx="877173" cy="507312"/>
            </a:xfrm>
            <a:custGeom>
              <a:rect b="b" l="l" r="r" t="t"/>
              <a:pathLst>
                <a:path extrusionOk="0" h="17181" w="29707">
                  <a:moveTo>
                    <a:pt x="19813" y="0"/>
                  </a:moveTo>
                  <a:cubicBezTo>
                    <a:pt x="19319" y="0"/>
                    <a:pt x="18824" y="107"/>
                    <a:pt x="18443" y="322"/>
                  </a:cubicBezTo>
                  <a:lnTo>
                    <a:pt x="596" y="10668"/>
                  </a:lnTo>
                  <a:cubicBezTo>
                    <a:pt x="227" y="10894"/>
                    <a:pt x="36" y="11168"/>
                    <a:pt x="36" y="11454"/>
                  </a:cubicBezTo>
                  <a:lnTo>
                    <a:pt x="36" y="11514"/>
                  </a:lnTo>
                  <a:cubicBezTo>
                    <a:pt x="1" y="11549"/>
                    <a:pt x="1" y="11561"/>
                    <a:pt x="1" y="11573"/>
                  </a:cubicBezTo>
                  <a:cubicBezTo>
                    <a:pt x="1" y="11597"/>
                    <a:pt x="13" y="11621"/>
                    <a:pt x="13" y="11633"/>
                  </a:cubicBezTo>
                  <a:cubicBezTo>
                    <a:pt x="13" y="11656"/>
                    <a:pt x="13" y="11668"/>
                    <a:pt x="36" y="11680"/>
                  </a:cubicBezTo>
                  <a:cubicBezTo>
                    <a:pt x="36" y="11692"/>
                    <a:pt x="48" y="11728"/>
                    <a:pt x="60" y="11740"/>
                  </a:cubicBezTo>
                  <a:cubicBezTo>
                    <a:pt x="60" y="11752"/>
                    <a:pt x="72" y="11775"/>
                    <a:pt x="72" y="11787"/>
                  </a:cubicBezTo>
                  <a:cubicBezTo>
                    <a:pt x="96" y="11799"/>
                    <a:pt x="108" y="11823"/>
                    <a:pt x="108" y="11847"/>
                  </a:cubicBezTo>
                  <a:cubicBezTo>
                    <a:pt x="120" y="11859"/>
                    <a:pt x="120" y="11871"/>
                    <a:pt x="132" y="11883"/>
                  </a:cubicBezTo>
                  <a:cubicBezTo>
                    <a:pt x="155" y="11906"/>
                    <a:pt x="167" y="11930"/>
                    <a:pt x="179" y="11942"/>
                  </a:cubicBezTo>
                  <a:cubicBezTo>
                    <a:pt x="191" y="11966"/>
                    <a:pt x="191" y="11978"/>
                    <a:pt x="215" y="11990"/>
                  </a:cubicBezTo>
                  <a:lnTo>
                    <a:pt x="275" y="12049"/>
                  </a:lnTo>
                  <a:lnTo>
                    <a:pt x="310" y="12097"/>
                  </a:lnTo>
                  <a:cubicBezTo>
                    <a:pt x="346" y="12109"/>
                    <a:pt x="358" y="12145"/>
                    <a:pt x="394" y="12156"/>
                  </a:cubicBezTo>
                  <a:cubicBezTo>
                    <a:pt x="406" y="12168"/>
                    <a:pt x="417" y="12168"/>
                    <a:pt x="429" y="12180"/>
                  </a:cubicBezTo>
                  <a:lnTo>
                    <a:pt x="572" y="12276"/>
                  </a:lnTo>
                  <a:lnTo>
                    <a:pt x="8502" y="16859"/>
                  </a:lnTo>
                  <a:cubicBezTo>
                    <a:pt x="8549" y="16883"/>
                    <a:pt x="8585" y="16907"/>
                    <a:pt x="8645" y="16931"/>
                  </a:cubicBezTo>
                  <a:cubicBezTo>
                    <a:pt x="8668" y="16943"/>
                    <a:pt x="8680" y="16943"/>
                    <a:pt x="8692" y="16943"/>
                  </a:cubicBezTo>
                  <a:cubicBezTo>
                    <a:pt x="8728" y="16967"/>
                    <a:pt x="8752" y="16978"/>
                    <a:pt x="8799" y="16990"/>
                  </a:cubicBezTo>
                  <a:cubicBezTo>
                    <a:pt x="8871" y="17026"/>
                    <a:pt x="8930" y="17038"/>
                    <a:pt x="9002" y="17062"/>
                  </a:cubicBezTo>
                  <a:cubicBezTo>
                    <a:pt x="9026" y="17062"/>
                    <a:pt x="9049" y="17086"/>
                    <a:pt x="9061" y="17086"/>
                  </a:cubicBezTo>
                  <a:cubicBezTo>
                    <a:pt x="9109" y="17098"/>
                    <a:pt x="9145" y="17098"/>
                    <a:pt x="9180" y="17109"/>
                  </a:cubicBezTo>
                  <a:cubicBezTo>
                    <a:pt x="9216" y="17109"/>
                    <a:pt x="9240" y="17121"/>
                    <a:pt x="9264" y="17121"/>
                  </a:cubicBezTo>
                  <a:cubicBezTo>
                    <a:pt x="9288" y="17121"/>
                    <a:pt x="9335" y="17145"/>
                    <a:pt x="9359" y="17145"/>
                  </a:cubicBezTo>
                  <a:cubicBezTo>
                    <a:pt x="9395" y="17145"/>
                    <a:pt x="9419" y="17157"/>
                    <a:pt x="9454" y="17157"/>
                  </a:cubicBezTo>
                  <a:cubicBezTo>
                    <a:pt x="9478" y="17157"/>
                    <a:pt x="9514" y="17169"/>
                    <a:pt x="9538" y="17169"/>
                  </a:cubicBezTo>
                  <a:cubicBezTo>
                    <a:pt x="9573" y="17169"/>
                    <a:pt x="9597" y="17169"/>
                    <a:pt x="9633" y="17181"/>
                  </a:cubicBezTo>
                  <a:lnTo>
                    <a:pt x="10014" y="17181"/>
                  </a:lnTo>
                  <a:cubicBezTo>
                    <a:pt x="10061" y="17181"/>
                    <a:pt x="10109" y="17181"/>
                    <a:pt x="10157" y="17169"/>
                  </a:cubicBezTo>
                  <a:lnTo>
                    <a:pt x="10228" y="17169"/>
                  </a:lnTo>
                  <a:cubicBezTo>
                    <a:pt x="10300" y="17157"/>
                    <a:pt x="10371" y="17157"/>
                    <a:pt x="10454" y="17145"/>
                  </a:cubicBezTo>
                  <a:cubicBezTo>
                    <a:pt x="10478" y="17145"/>
                    <a:pt x="10490" y="17121"/>
                    <a:pt x="10526" y="17121"/>
                  </a:cubicBezTo>
                  <a:cubicBezTo>
                    <a:pt x="10550" y="17121"/>
                    <a:pt x="10597" y="17109"/>
                    <a:pt x="10633" y="17098"/>
                  </a:cubicBezTo>
                  <a:cubicBezTo>
                    <a:pt x="10657" y="17098"/>
                    <a:pt x="10669" y="17086"/>
                    <a:pt x="10704" y="17086"/>
                  </a:cubicBezTo>
                  <a:cubicBezTo>
                    <a:pt x="10728" y="17062"/>
                    <a:pt x="10764" y="17062"/>
                    <a:pt x="10812" y="17050"/>
                  </a:cubicBezTo>
                  <a:cubicBezTo>
                    <a:pt x="10823" y="17050"/>
                    <a:pt x="10835" y="17038"/>
                    <a:pt x="10871" y="17038"/>
                  </a:cubicBezTo>
                  <a:cubicBezTo>
                    <a:pt x="10907" y="17026"/>
                    <a:pt x="10966" y="17002"/>
                    <a:pt x="11014" y="16978"/>
                  </a:cubicBezTo>
                  <a:cubicBezTo>
                    <a:pt x="11026" y="16967"/>
                    <a:pt x="11050" y="16967"/>
                    <a:pt x="11074" y="16943"/>
                  </a:cubicBezTo>
                  <a:lnTo>
                    <a:pt x="11252" y="16859"/>
                  </a:lnTo>
                  <a:lnTo>
                    <a:pt x="29100" y="6513"/>
                  </a:lnTo>
                  <a:lnTo>
                    <a:pt x="29231" y="6430"/>
                  </a:lnTo>
                  <a:lnTo>
                    <a:pt x="29242" y="6406"/>
                  </a:lnTo>
                  <a:cubicBezTo>
                    <a:pt x="29266" y="6406"/>
                    <a:pt x="29266" y="6394"/>
                    <a:pt x="29278" y="6382"/>
                  </a:cubicBezTo>
                  <a:cubicBezTo>
                    <a:pt x="29302" y="6370"/>
                    <a:pt x="29326" y="6334"/>
                    <a:pt x="29350" y="6322"/>
                  </a:cubicBezTo>
                  <a:lnTo>
                    <a:pt x="29362" y="6310"/>
                  </a:lnTo>
                  <a:lnTo>
                    <a:pt x="29397" y="6275"/>
                  </a:lnTo>
                  <a:lnTo>
                    <a:pt x="29457" y="6215"/>
                  </a:lnTo>
                  <a:lnTo>
                    <a:pt x="29469" y="6203"/>
                  </a:lnTo>
                  <a:lnTo>
                    <a:pt x="29504" y="6168"/>
                  </a:lnTo>
                  <a:cubicBezTo>
                    <a:pt x="29516" y="6156"/>
                    <a:pt x="29528" y="6132"/>
                    <a:pt x="29540" y="6108"/>
                  </a:cubicBezTo>
                  <a:cubicBezTo>
                    <a:pt x="29564" y="6096"/>
                    <a:pt x="29564" y="6084"/>
                    <a:pt x="29576" y="6072"/>
                  </a:cubicBezTo>
                  <a:cubicBezTo>
                    <a:pt x="29588" y="6049"/>
                    <a:pt x="29600" y="6025"/>
                    <a:pt x="29600" y="6013"/>
                  </a:cubicBezTo>
                  <a:cubicBezTo>
                    <a:pt x="29600" y="5989"/>
                    <a:pt x="29623" y="5977"/>
                    <a:pt x="29623" y="5965"/>
                  </a:cubicBezTo>
                  <a:cubicBezTo>
                    <a:pt x="29635" y="5953"/>
                    <a:pt x="29635" y="5918"/>
                    <a:pt x="29647" y="5906"/>
                  </a:cubicBezTo>
                  <a:cubicBezTo>
                    <a:pt x="29647" y="5894"/>
                    <a:pt x="29647" y="5870"/>
                    <a:pt x="29659" y="5858"/>
                  </a:cubicBezTo>
                  <a:cubicBezTo>
                    <a:pt x="29659" y="5846"/>
                    <a:pt x="29683" y="5810"/>
                    <a:pt x="29683" y="5799"/>
                  </a:cubicBezTo>
                  <a:lnTo>
                    <a:pt x="29683" y="5751"/>
                  </a:lnTo>
                  <a:cubicBezTo>
                    <a:pt x="29707" y="5441"/>
                    <a:pt x="29516" y="5132"/>
                    <a:pt x="29111" y="4906"/>
                  </a:cubicBezTo>
                  <a:lnTo>
                    <a:pt x="21182" y="322"/>
                  </a:lnTo>
                  <a:cubicBezTo>
                    <a:pt x="20801" y="107"/>
                    <a:pt x="20307" y="0"/>
                    <a:pt x="19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4103636" y="2821092"/>
              <a:ext cx="875431" cy="355806"/>
            </a:xfrm>
            <a:custGeom>
              <a:rect b="b" l="l" r="r" t="t"/>
              <a:pathLst>
                <a:path extrusionOk="0" h="12050" w="29648">
                  <a:moveTo>
                    <a:pt x="29647" y="0"/>
                  </a:moveTo>
                  <a:cubicBezTo>
                    <a:pt x="29647" y="12"/>
                    <a:pt x="29635" y="36"/>
                    <a:pt x="29635" y="60"/>
                  </a:cubicBezTo>
                  <a:cubicBezTo>
                    <a:pt x="29635" y="72"/>
                    <a:pt x="29635" y="83"/>
                    <a:pt x="29623" y="95"/>
                  </a:cubicBezTo>
                  <a:cubicBezTo>
                    <a:pt x="29623" y="119"/>
                    <a:pt x="29600" y="143"/>
                    <a:pt x="29588" y="155"/>
                  </a:cubicBezTo>
                  <a:cubicBezTo>
                    <a:pt x="29588" y="179"/>
                    <a:pt x="29576" y="191"/>
                    <a:pt x="29576" y="202"/>
                  </a:cubicBezTo>
                  <a:cubicBezTo>
                    <a:pt x="29552" y="214"/>
                    <a:pt x="29540" y="250"/>
                    <a:pt x="29540" y="262"/>
                  </a:cubicBezTo>
                  <a:cubicBezTo>
                    <a:pt x="29528" y="274"/>
                    <a:pt x="29528" y="298"/>
                    <a:pt x="29516" y="310"/>
                  </a:cubicBezTo>
                  <a:cubicBezTo>
                    <a:pt x="29492" y="322"/>
                    <a:pt x="29481" y="357"/>
                    <a:pt x="29469" y="369"/>
                  </a:cubicBezTo>
                  <a:lnTo>
                    <a:pt x="29433" y="393"/>
                  </a:lnTo>
                  <a:lnTo>
                    <a:pt x="29421" y="417"/>
                  </a:lnTo>
                  <a:lnTo>
                    <a:pt x="29362" y="476"/>
                  </a:lnTo>
                  <a:lnTo>
                    <a:pt x="29338" y="500"/>
                  </a:lnTo>
                  <a:lnTo>
                    <a:pt x="29314" y="512"/>
                  </a:lnTo>
                  <a:cubicBezTo>
                    <a:pt x="29290" y="536"/>
                    <a:pt x="29278" y="560"/>
                    <a:pt x="29242" y="572"/>
                  </a:cubicBezTo>
                  <a:cubicBezTo>
                    <a:pt x="29231" y="572"/>
                    <a:pt x="29231" y="595"/>
                    <a:pt x="29219" y="607"/>
                  </a:cubicBezTo>
                  <a:lnTo>
                    <a:pt x="29195" y="619"/>
                  </a:lnTo>
                  <a:lnTo>
                    <a:pt x="29064" y="714"/>
                  </a:lnTo>
                  <a:lnTo>
                    <a:pt x="11216" y="11049"/>
                  </a:lnTo>
                  <a:lnTo>
                    <a:pt x="11038" y="11144"/>
                  </a:lnTo>
                  <a:cubicBezTo>
                    <a:pt x="11026" y="11156"/>
                    <a:pt x="11014" y="11156"/>
                    <a:pt x="10978" y="11180"/>
                  </a:cubicBezTo>
                  <a:cubicBezTo>
                    <a:pt x="10943" y="11192"/>
                    <a:pt x="10883" y="11216"/>
                    <a:pt x="10835" y="11240"/>
                  </a:cubicBezTo>
                  <a:cubicBezTo>
                    <a:pt x="10823" y="11240"/>
                    <a:pt x="10800" y="11251"/>
                    <a:pt x="10776" y="11251"/>
                  </a:cubicBezTo>
                  <a:cubicBezTo>
                    <a:pt x="10740" y="11263"/>
                    <a:pt x="10716" y="11263"/>
                    <a:pt x="10669" y="11275"/>
                  </a:cubicBezTo>
                  <a:cubicBezTo>
                    <a:pt x="10645" y="11275"/>
                    <a:pt x="10621" y="11299"/>
                    <a:pt x="10597" y="11299"/>
                  </a:cubicBezTo>
                  <a:cubicBezTo>
                    <a:pt x="10562" y="11311"/>
                    <a:pt x="10526" y="11311"/>
                    <a:pt x="10490" y="11323"/>
                  </a:cubicBezTo>
                  <a:cubicBezTo>
                    <a:pt x="10466" y="11323"/>
                    <a:pt x="10442" y="11335"/>
                    <a:pt x="10419" y="11335"/>
                  </a:cubicBezTo>
                  <a:cubicBezTo>
                    <a:pt x="10347" y="11359"/>
                    <a:pt x="10264" y="11371"/>
                    <a:pt x="10192" y="11371"/>
                  </a:cubicBezTo>
                  <a:lnTo>
                    <a:pt x="10121" y="11371"/>
                  </a:lnTo>
                  <a:cubicBezTo>
                    <a:pt x="10073" y="11371"/>
                    <a:pt x="10026" y="11371"/>
                    <a:pt x="9990" y="11382"/>
                  </a:cubicBezTo>
                  <a:lnTo>
                    <a:pt x="9597" y="11382"/>
                  </a:lnTo>
                  <a:cubicBezTo>
                    <a:pt x="9573" y="11382"/>
                    <a:pt x="9538" y="11382"/>
                    <a:pt x="9514" y="11371"/>
                  </a:cubicBezTo>
                  <a:cubicBezTo>
                    <a:pt x="9478" y="11371"/>
                    <a:pt x="9454" y="11371"/>
                    <a:pt x="9419" y="11359"/>
                  </a:cubicBezTo>
                  <a:cubicBezTo>
                    <a:pt x="9395" y="11359"/>
                    <a:pt x="9359" y="11335"/>
                    <a:pt x="9335" y="11335"/>
                  </a:cubicBezTo>
                  <a:cubicBezTo>
                    <a:pt x="9299" y="11335"/>
                    <a:pt x="9252" y="11323"/>
                    <a:pt x="9228" y="11323"/>
                  </a:cubicBezTo>
                  <a:cubicBezTo>
                    <a:pt x="9192" y="11323"/>
                    <a:pt x="9169" y="11311"/>
                    <a:pt x="9157" y="11311"/>
                  </a:cubicBezTo>
                  <a:cubicBezTo>
                    <a:pt x="9109" y="11299"/>
                    <a:pt x="9073" y="11299"/>
                    <a:pt x="9038" y="11275"/>
                  </a:cubicBezTo>
                  <a:cubicBezTo>
                    <a:pt x="9014" y="11275"/>
                    <a:pt x="8990" y="11263"/>
                    <a:pt x="8978" y="11263"/>
                  </a:cubicBezTo>
                  <a:cubicBezTo>
                    <a:pt x="8895" y="11251"/>
                    <a:pt x="8835" y="11216"/>
                    <a:pt x="8764" y="11192"/>
                  </a:cubicBezTo>
                  <a:cubicBezTo>
                    <a:pt x="8740" y="11180"/>
                    <a:pt x="8704" y="11156"/>
                    <a:pt x="8657" y="11144"/>
                  </a:cubicBezTo>
                  <a:cubicBezTo>
                    <a:pt x="8645" y="11144"/>
                    <a:pt x="8633" y="11132"/>
                    <a:pt x="8621" y="11132"/>
                  </a:cubicBezTo>
                  <a:cubicBezTo>
                    <a:pt x="8573" y="11097"/>
                    <a:pt x="8526" y="11085"/>
                    <a:pt x="8466" y="11061"/>
                  </a:cubicBezTo>
                  <a:lnTo>
                    <a:pt x="572" y="6441"/>
                  </a:lnTo>
                  <a:lnTo>
                    <a:pt x="429" y="6358"/>
                  </a:lnTo>
                  <a:cubicBezTo>
                    <a:pt x="417" y="6334"/>
                    <a:pt x="406" y="6334"/>
                    <a:pt x="394" y="6322"/>
                  </a:cubicBezTo>
                  <a:cubicBezTo>
                    <a:pt x="358" y="6310"/>
                    <a:pt x="334" y="6275"/>
                    <a:pt x="310" y="6263"/>
                  </a:cubicBezTo>
                  <a:lnTo>
                    <a:pt x="275" y="6215"/>
                  </a:lnTo>
                  <a:lnTo>
                    <a:pt x="215" y="6156"/>
                  </a:lnTo>
                  <a:cubicBezTo>
                    <a:pt x="191" y="6144"/>
                    <a:pt x="179" y="6132"/>
                    <a:pt x="179" y="6120"/>
                  </a:cubicBezTo>
                  <a:cubicBezTo>
                    <a:pt x="167" y="6096"/>
                    <a:pt x="155" y="6072"/>
                    <a:pt x="132" y="6060"/>
                  </a:cubicBezTo>
                  <a:cubicBezTo>
                    <a:pt x="120" y="6037"/>
                    <a:pt x="120" y="6025"/>
                    <a:pt x="108" y="6013"/>
                  </a:cubicBezTo>
                  <a:cubicBezTo>
                    <a:pt x="96" y="6001"/>
                    <a:pt x="72" y="5965"/>
                    <a:pt x="72" y="5953"/>
                  </a:cubicBezTo>
                  <a:cubicBezTo>
                    <a:pt x="60" y="5941"/>
                    <a:pt x="60" y="5917"/>
                    <a:pt x="60" y="5906"/>
                  </a:cubicBezTo>
                  <a:cubicBezTo>
                    <a:pt x="48" y="5894"/>
                    <a:pt x="48" y="5858"/>
                    <a:pt x="36" y="5846"/>
                  </a:cubicBezTo>
                  <a:cubicBezTo>
                    <a:pt x="36" y="5834"/>
                    <a:pt x="13" y="5822"/>
                    <a:pt x="13" y="5798"/>
                  </a:cubicBezTo>
                  <a:cubicBezTo>
                    <a:pt x="13" y="5787"/>
                    <a:pt x="1" y="5763"/>
                    <a:pt x="1" y="5739"/>
                  </a:cubicBezTo>
                  <a:lnTo>
                    <a:pt x="1" y="6370"/>
                  </a:lnTo>
                  <a:cubicBezTo>
                    <a:pt x="1" y="6656"/>
                    <a:pt x="191" y="6953"/>
                    <a:pt x="560" y="7168"/>
                  </a:cubicBezTo>
                  <a:lnTo>
                    <a:pt x="8502" y="11752"/>
                  </a:lnTo>
                  <a:cubicBezTo>
                    <a:pt x="8537" y="11787"/>
                    <a:pt x="8585" y="11799"/>
                    <a:pt x="8645" y="11835"/>
                  </a:cubicBezTo>
                  <a:cubicBezTo>
                    <a:pt x="8657" y="11847"/>
                    <a:pt x="8680" y="11847"/>
                    <a:pt x="8692" y="11847"/>
                  </a:cubicBezTo>
                  <a:lnTo>
                    <a:pt x="8776" y="11894"/>
                  </a:lnTo>
                  <a:lnTo>
                    <a:pt x="8799" y="11894"/>
                  </a:lnTo>
                  <a:cubicBezTo>
                    <a:pt x="8871" y="11918"/>
                    <a:pt x="8930" y="11930"/>
                    <a:pt x="9002" y="11966"/>
                  </a:cubicBezTo>
                  <a:lnTo>
                    <a:pt x="9014" y="11966"/>
                  </a:lnTo>
                  <a:cubicBezTo>
                    <a:pt x="9038" y="11966"/>
                    <a:pt x="9049" y="11978"/>
                    <a:pt x="9061" y="11978"/>
                  </a:cubicBezTo>
                  <a:cubicBezTo>
                    <a:pt x="9109" y="11990"/>
                    <a:pt x="9133" y="11990"/>
                    <a:pt x="9180" y="12013"/>
                  </a:cubicBezTo>
                  <a:lnTo>
                    <a:pt x="9216" y="12013"/>
                  </a:lnTo>
                  <a:cubicBezTo>
                    <a:pt x="9228" y="12013"/>
                    <a:pt x="9240" y="12013"/>
                    <a:pt x="9252" y="12025"/>
                  </a:cubicBezTo>
                  <a:cubicBezTo>
                    <a:pt x="9288" y="12025"/>
                    <a:pt x="9335" y="12037"/>
                    <a:pt x="9359" y="12037"/>
                  </a:cubicBezTo>
                  <a:lnTo>
                    <a:pt x="9454" y="12037"/>
                  </a:lnTo>
                  <a:cubicBezTo>
                    <a:pt x="9478" y="12037"/>
                    <a:pt x="9514" y="12049"/>
                    <a:pt x="9538" y="12049"/>
                  </a:cubicBezTo>
                  <a:lnTo>
                    <a:pt x="10014" y="12049"/>
                  </a:lnTo>
                  <a:cubicBezTo>
                    <a:pt x="10061" y="12049"/>
                    <a:pt x="10109" y="12049"/>
                    <a:pt x="10145" y="12037"/>
                  </a:cubicBezTo>
                  <a:lnTo>
                    <a:pt x="10228" y="12037"/>
                  </a:lnTo>
                  <a:cubicBezTo>
                    <a:pt x="10300" y="12025"/>
                    <a:pt x="10371" y="12025"/>
                    <a:pt x="10442" y="12013"/>
                  </a:cubicBezTo>
                  <a:lnTo>
                    <a:pt x="10466" y="12013"/>
                  </a:lnTo>
                  <a:cubicBezTo>
                    <a:pt x="10478" y="12013"/>
                    <a:pt x="10502" y="11990"/>
                    <a:pt x="10526" y="11990"/>
                  </a:cubicBezTo>
                  <a:cubicBezTo>
                    <a:pt x="10550" y="11990"/>
                    <a:pt x="10597" y="11978"/>
                    <a:pt x="10621" y="11966"/>
                  </a:cubicBezTo>
                  <a:cubicBezTo>
                    <a:pt x="10657" y="11966"/>
                    <a:pt x="10669" y="11954"/>
                    <a:pt x="10704" y="11954"/>
                  </a:cubicBezTo>
                  <a:cubicBezTo>
                    <a:pt x="10728" y="11930"/>
                    <a:pt x="10764" y="11930"/>
                    <a:pt x="10800" y="11918"/>
                  </a:cubicBezTo>
                  <a:lnTo>
                    <a:pt x="10823" y="11918"/>
                  </a:lnTo>
                  <a:cubicBezTo>
                    <a:pt x="10835" y="11918"/>
                    <a:pt x="10847" y="11906"/>
                    <a:pt x="10847" y="11906"/>
                  </a:cubicBezTo>
                  <a:cubicBezTo>
                    <a:pt x="10895" y="11894"/>
                    <a:pt x="10954" y="11871"/>
                    <a:pt x="11002" y="11847"/>
                  </a:cubicBezTo>
                  <a:cubicBezTo>
                    <a:pt x="11014" y="11835"/>
                    <a:pt x="11026" y="11835"/>
                    <a:pt x="11062" y="11811"/>
                  </a:cubicBezTo>
                  <a:lnTo>
                    <a:pt x="11240" y="11728"/>
                  </a:lnTo>
                  <a:lnTo>
                    <a:pt x="29076" y="1381"/>
                  </a:lnTo>
                  <a:cubicBezTo>
                    <a:pt x="29100" y="1381"/>
                    <a:pt x="29100" y="1369"/>
                    <a:pt x="29111" y="1369"/>
                  </a:cubicBezTo>
                  <a:cubicBezTo>
                    <a:pt x="29123" y="1357"/>
                    <a:pt x="29135" y="1357"/>
                    <a:pt x="29159" y="1334"/>
                  </a:cubicBezTo>
                  <a:cubicBezTo>
                    <a:pt x="29183" y="1322"/>
                    <a:pt x="29195" y="1310"/>
                    <a:pt x="29231" y="1298"/>
                  </a:cubicBezTo>
                  <a:cubicBezTo>
                    <a:pt x="29242" y="1274"/>
                    <a:pt x="29254" y="1262"/>
                    <a:pt x="29290" y="1250"/>
                  </a:cubicBezTo>
                  <a:cubicBezTo>
                    <a:pt x="29302" y="1238"/>
                    <a:pt x="29338" y="1215"/>
                    <a:pt x="29350" y="1203"/>
                  </a:cubicBezTo>
                  <a:lnTo>
                    <a:pt x="29362" y="1191"/>
                  </a:lnTo>
                  <a:lnTo>
                    <a:pt x="29433" y="1119"/>
                  </a:lnTo>
                  <a:lnTo>
                    <a:pt x="29457" y="1095"/>
                  </a:lnTo>
                  <a:lnTo>
                    <a:pt x="29492" y="1060"/>
                  </a:lnTo>
                  <a:lnTo>
                    <a:pt x="29516" y="1036"/>
                  </a:lnTo>
                  <a:cubicBezTo>
                    <a:pt x="29528" y="1024"/>
                    <a:pt x="29540" y="1000"/>
                    <a:pt x="29552" y="964"/>
                  </a:cubicBezTo>
                  <a:cubicBezTo>
                    <a:pt x="29552" y="953"/>
                    <a:pt x="29576" y="953"/>
                    <a:pt x="29576" y="941"/>
                  </a:cubicBezTo>
                  <a:lnTo>
                    <a:pt x="29576" y="917"/>
                  </a:lnTo>
                  <a:cubicBezTo>
                    <a:pt x="29588" y="905"/>
                    <a:pt x="29588" y="881"/>
                    <a:pt x="29600" y="857"/>
                  </a:cubicBezTo>
                  <a:cubicBezTo>
                    <a:pt x="29600" y="845"/>
                    <a:pt x="29612" y="834"/>
                    <a:pt x="29612" y="822"/>
                  </a:cubicBezTo>
                  <a:lnTo>
                    <a:pt x="29612" y="798"/>
                  </a:lnTo>
                  <a:cubicBezTo>
                    <a:pt x="29612" y="786"/>
                    <a:pt x="29635" y="762"/>
                    <a:pt x="29635" y="738"/>
                  </a:cubicBezTo>
                  <a:cubicBezTo>
                    <a:pt x="29635" y="726"/>
                    <a:pt x="29647" y="714"/>
                    <a:pt x="29647" y="703"/>
                  </a:cubicBezTo>
                  <a:lnTo>
                    <a:pt x="29647" y="643"/>
                  </a:lnTo>
                  <a:lnTo>
                    <a:pt x="29647" y="583"/>
                  </a:lnTo>
                  <a:lnTo>
                    <a:pt x="296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4103636" y="2801043"/>
              <a:ext cx="875431" cy="356161"/>
            </a:xfrm>
            <a:custGeom>
              <a:rect b="b" l="l" r="r" t="t"/>
              <a:pathLst>
                <a:path extrusionOk="0" h="12062" w="29648">
                  <a:moveTo>
                    <a:pt x="29647" y="0"/>
                  </a:moveTo>
                  <a:cubicBezTo>
                    <a:pt x="29647" y="24"/>
                    <a:pt x="29635" y="48"/>
                    <a:pt x="29635" y="60"/>
                  </a:cubicBezTo>
                  <a:cubicBezTo>
                    <a:pt x="29635" y="84"/>
                    <a:pt x="29635" y="96"/>
                    <a:pt x="29623" y="108"/>
                  </a:cubicBezTo>
                  <a:cubicBezTo>
                    <a:pt x="29623" y="119"/>
                    <a:pt x="29600" y="155"/>
                    <a:pt x="29588" y="167"/>
                  </a:cubicBezTo>
                  <a:cubicBezTo>
                    <a:pt x="29588" y="179"/>
                    <a:pt x="29576" y="203"/>
                    <a:pt x="29576" y="215"/>
                  </a:cubicBezTo>
                  <a:cubicBezTo>
                    <a:pt x="29552" y="227"/>
                    <a:pt x="29540" y="262"/>
                    <a:pt x="29540" y="274"/>
                  </a:cubicBezTo>
                  <a:cubicBezTo>
                    <a:pt x="29528" y="286"/>
                    <a:pt x="29528" y="298"/>
                    <a:pt x="29516" y="322"/>
                  </a:cubicBezTo>
                  <a:cubicBezTo>
                    <a:pt x="29492" y="334"/>
                    <a:pt x="29481" y="358"/>
                    <a:pt x="29469" y="381"/>
                  </a:cubicBezTo>
                  <a:lnTo>
                    <a:pt x="29433" y="405"/>
                  </a:lnTo>
                  <a:lnTo>
                    <a:pt x="29421" y="417"/>
                  </a:lnTo>
                  <a:lnTo>
                    <a:pt x="29362" y="477"/>
                  </a:lnTo>
                  <a:lnTo>
                    <a:pt x="29338" y="512"/>
                  </a:lnTo>
                  <a:lnTo>
                    <a:pt x="29314" y="524"/>
                  </a:lnTo>
                  <a:cubicBezTo>
                    <a:pt x="29290" y="536"/>
                    <a:pt x="29278" y="572"/>
                    <a:pt x="29242" y="584"/>
                  </a:cubicBezTo>
                  <a:cubicBezTo>
                    <a:pt x="29231" y="584"/>
                    <a:pt x="29231" y="596"/>
                    <a:pt x="29219" y="620"/>
                  </a:cubicBezTo>
                  <a:lnTo>
                    <a:pt x="29195" y="631"/>
                  </a:lnTo>
                  <a:lnTo>
                    <a:pt x="29064" y="715"/>
                  </a:lnTo>
                  <a:lnTo>
                    <a:pt x="11216" y="11061"/>
                  </a:lnTo>
                  <a:lnTo>
                    <a:pt x="11038" y="11157"/>
                  </a:lnTo>
                  <a:cubicBezTo>
                    <a:pt x="11026" y="11168"/>
                    <a:pt x="11014" y="11168"/>
                    <a:pt x="10978" y="11180"/>
                  </a:cubicBezTo>
                  <a:cubicBezTo>
                    <a:pt x="10943" y="11204"/>
                    <a:pt x="10883" y="11228"/>
                    <a:pt x="10835" y="11240"/>
                  </a:cubicBezTo>
                  <a:cubicBezTo>
                    <a:pt x="10823" y="11240"/>
                    <a:pt x="10800" y="11264"/>
                    <a:pt x="10776" y="11264"/>
                  </a:cubicBezTo>
                  <a:cubicBezTo>
                    <a:pt x="10740" y="11276"/>
                    <a:pt x="10716" y="11276"/>
                    <a:pt x="10669" y="11288"/>
                  </a:cubicBezTo>
                  <a:cubicBezTo>
                    <a:pt x="10645" y="11288"/>
                    <a:pt x="10621" y="11299"/>
                    <a:pt x="10597" y="11299"/>
                  </a:cubicBezTo>
                  <a:cubicBezTo>
                    <a:pt x="10562" y="11323"/>
                    <a:pt x="10526" y="11323"/>
                    <a:pt x="10490" y="11335"/>
                  </a:cubicBezTo>
                  <a:cubicBezTo>
                    <a:pt x="10466" y="11335"/>
                    <a:pt x="10442" y="11347"/>
                    <a:pt x="10419" y="11347"/>
                  </a:cubicBezTo>
                  <a:cubicBezTo>
                    <a:pt x="10347" y="11359"/>
                    <a:pt x="10264" y="11383"/>
                    <a:pt x="10192" y="11383"/>
                  </a:cubicBezTo>
                  <a:lnTo>
                    <a:pt x="10121" y="11383"/>
                  </a:lnTo>
                  <a:cubicBezTo>
                    <a:pt x="10073" y="11383"/>
                    <a:pt x="10026" y="11383"/>
                    <a:pt x="9990" y="11395"/>
                  </a:cubicBezTo>
                  <a:lnTo>
                    <a:pt x="9597" y="11395"/>
                  </a:lnTo>
                  <a:cubicBezTo>
                    <a:pt x="9573" y="11395"/>
                    <a:pt x="9538" y="11395"/>
                    <a:pt x="9514" y="11383"/>
                  </a:cubicBezTo>
                  <a:cubicBezTo>
                    <a:pt x="9478" y="11383"/>
                    <a:pt x="9454" y="11383"/>
                    <a:pt x="9419" y="11359"/>
                  </a:cubicBezTo>
                  <a:cubicBezTo>
                    <a:pt x="9395" y="11359"/>
                    <a:pt x="9359" y="11347"/>
                    <a:pt x="9335" y="11347"/>
                  </a:cubicBezTo>
                  <a:cubicBezTo>
                    <a:pt x="9299" y="11347"/>
                    <a:pt x="9252" y="11335"/>
                    <a:pt x="9228" y="11335"/>
                  </a:cubicBezTo>
                  <a:cubicBezTo>
                    <a:pt x="9192" y="11335"/>
                    <a:pt x="9169" y="11323"/>
                    <a:pt x="9157" y="11323"/>
                  </a:cubicBezTo>
                  <a:cubicBezTo>
                    <a:pt x="9109" y="11299"/>
                    <a:pt x="9073" y="11299"/>
                    <a:pt x="9038" y="11288"/>
                  </a:cubicBezTo>
                  <a:cubicBezTo>
                    <a:pt x="9014" y="11288"/>
                    <a:pt x="8990" y="11276"/>
                    <a:pt x="8978" y="11276"/>
                  </a:cubicBezTo>
                  <a:cubicBezTo>
                    <a:pt x="8895" y="11264"/>
                    <a:pt x="8835" y="11228"/>
                    <a:pt x="8764" y="11204"/>
                  </a:cubicBezTo>
                  <a:cubicBezTo>
                    <a:pt x="8740" y="11180"/>
                    <a:pt x="8704" y="11168"/>
                    <a:pt x="8657" y="11157"/>
                  </a:cubicBezTo>
                  <a:cubicBezTo>
                    <a:pt x="8645" y="11157"/>
                    <a:pt x="8633" y="11145"/>
                    <a:pt x="8621" y="11145"/>
                  </a:cubicBezTo>
                  <a:cubicBezTo>
                    <a:pt x="8573" y="11109"/>
                    <a:pt x="8526" y="11097"/>
                    <a:pt x="8466" y="11061"/>
                  </a:cubicBezTo>
                  <a:lnTo>
                    <a:pt x="572" y="6454"/>
                  </a:lnTo>
                  <a:lnTo>
                    <a:pt x="429" y="6358"/>
                  </a:lnTo>
                  <a:cubicBezTo>
                    <a:pt x="417" y="6346"/>
                    <a:pt x="406" y="6346"/>
                    <a:pt x="394" y="6335"/>
                  </a:cubicBezTo>
                  <a:cubicBezTo>
                    <a:pt x="358" y="6323"/>
                    <a:pt x="334" y="6287"/>
                    <a:pt x="310" y="6275"/>
                  </a:cubicBezTo>
                  <a:lnTo>
                    <a:pt x="275" y="6227"/>
                  </a:lnTo>
                  <a:lnTo>
                    <a:pt x="215" y="6168"/>
                  </a:lnTo>
                  <a:cubicBezTo>
                    <a:pt x="191" y="6156"/>
                    <a:pt x="179" y="6144"/>
                    <a:pt x="179" y="6120"/>
                  </a:cubicBezTo>
                  <a:cubicBezTo>
                    <a:pt x="167" y="6108"/>
                    <a:pt x="155" y="6085"/>
                    <a:pt x="132" y="6061"/>
                  </a:cubicBezTo>
                  <a:cubicBezTo>
                    <a:pt x="120" y="6049"/>
                    <a:pt x="120" y="6037"/>
                    <a:pt x="108" y="6025"/>
                  </a:cubicBezTo>
                  <a:cubicBezTo>
                    <a:pt x="96" y="6001"/>
                    <a:pt x="72" y="5977"/>
                    <a:pt x="72" y="5965"/>
                  </a:cubicBezTo>
                  <a:cubicBezTo>
                    <a:pt x="60" y="5942"/>
                    <a:pt x="60" y="5930"/>
                    <a:pt x="60" y="5918"/>
                  </a:cubicBezTo>
                  <a:cubicBezTo>
                    <a:pt x="48" y="5906"/>
                    <a:pt x="48" y="5870"/>
                    <a:pt x="36" y="5858"/>
                  </a:cubicBezTo>
                  <a:cubicBezTo>
                    <a:pt x="36" y="5846"/>
                    <a:pt x="13" y="5823"/>
                    <a:pt x="13" y="5811"/>
                  </a:cubicBezTo>
                  <a:cubicBezTo>
                    <a:pt x="13" y="5799"/>
                    <a:pt x="1" y="5763"/>
                    <a:pt x="1" y="5751"/>
                  </a:cubicBezTo>
                  <a:lnTo>
                    <a:pt x="1" y="6382"/>
                  </a:lnTo>
                  <a:cubicBezTo>
                    <a:pt x="1" y="6656"/>
                    <a:pt x="191" y="6954"/>
                    <a:pt x="560" y="7180"/>
                  </a:cubicBezTo>
                  <a:lnTo>
                    <a:pt x="8502" y="11764"/>
                  </a:lnTo>
                  <a:cubicBezTo>
                    <a:pt x="8537" y="11799"/>
                    <a:pt x="8585" y="11811"/>
                    <a:pt x="8645" y="11835"/>
                  </a:cubicBezTo>
                  <a:cubicBezTo>
                    <a:pt x="8657" y="11859"/>
                    <a:pt x="8680" y="11859"/>
                    <a:pt x="8692" y="11859"/>
                  </a:cubicBezTo>
                  <a:lnTo>
                    <a:pt x="8776" y="11895"/>
                  </a:lnTo>
                  <a:lnTo>
                    <a:pt x="8799" y="11895"/>
                  </a:lnTo>
                  <a:cubicBezTo>
                    <a:pt x="8871" y="11930"/>
                    <a:pt x="8930" y="11942"/>
                    <a:pt x="9002" y="11978"/>
                  </a:cubicBezTo>
                  <a:lnTo>
                    <a:pt x="9014" y="11978"/>
                  </a:lnTo>
                  <a:cubicBezTo>
                    <a:pt x="9038" y="11978"/>
                    <a:pt x="9049" y="11990"/>
                    <a:pt x="9061" y="11990"/>
                  </a:cubicBezTo>
                  <a:cubicBezTo>
                    <a:pt x="9109" y="12002"/>
                    <a:pt x="9133" y="12002"/>
                    <a:pt x="9180" y="12014"/>
                  </a:cubicBezTo>
                  <a:lnTo>
                    <a:pt x="9216" y="12014"/>
                  </a:lnTo>
                  <a:cubicBezTo>
                    <a:pt x="9228" y="12014"/>
                    <a:pt x="9240" y="12014"/>
                    <a:pt x="9252" y="12038"/>
                  </a:cubicBezTo>
                  <a:cubicBezTo>
                    <a:pt x="9288" y="12038"/>
                    <a:pt x="9335" y="12050"/>
                    <a:pt x="9359" y="12050"/>
                  </a:cubicBezTo>
                  <a:lnTo>
                    <a:pt x="9454" y="12050"/>
                  </a:lnTo>
                  <a:cubicBezTo>
                    <a:pt x="9478" y="12050"/>
                    <a:pt x="9514" y="12061"/>
                    <a:pt x="9538" y="12061"/>
                  </a:cubicBezTo>
                  <a:lnTo>
                    <a:pt x="10014" y="12061"/>
                  </a:lnTo>
                  <a:cubicBezTo>
                    <a:pt x="10061" y="12061"/>
                    <a:pt x="10109" y="12061"/>
                    <a:pt x="10145" y="12050"/>
                  </a:cubicBezTo>
                  <a:lnTo>
                    <a:pt x="10228" y="12050"/>
                  </a:lnTo>
                  <a:cubicBezTo>
                    <a:pt x="10300" y="12038"/>
                    <a:pt x="10371" y="12038"/>
                    <a:pt x="10442" y="12014"/>
                  </a:cubicBezTo>
                  <a:lnTo>
                    <a:pt x="10466" y="12014"/>
                  </a:lnTo>
                  <a:cubicBezTo>
                    <a:pt x="10478" y="12014"/>
                    <a:pt x="10502" y="12002"/>
                    <a:pt x="10526" y="12002"/>
                  </a:cubicBezTo>
                  <a:cubicBezTo>
                    <a:pt x="10550" y="12002"/>
                    <a:pt x="10597" y="11990"/>
                    <a:pt x="10621" y="11978"/>
                  </a:cubicBezTo>
                  <a:cubicBezTo>
                    <a:pt x="10657" y="11978"/>
                    <a:pt x="10669" y="11954"/>
                    <a:pt x="10704" y="11954"/>
                  </a:cubicBezTo>
                  <a:cubicBezTo>
                    <a:pt x="10728" y="11942"/>
                    <a:pt x="10764" y="11942"/>
                    <a:pt x="10800" y="11930"/>
                  </a:cubicBezTo>
                  <a:lnTo>
                    <a:pt x="10823" y="11930"/>
                  </a:lnTo>
                  <a:cubicBezTo>
                    <a:pt x="10835" y="11930"/>
                    <a:pt x="10847" y="11919"/>
                    <a:pt x="10847" y="11919"/>
                  </a:cubicBezTo>
                  <a:cubicBezTo>
                    <a:pt x="10895" y="11895"/>
                    <a:pt x="10954" y="11883"/>
                    <a:pt x="11002" y="11859"/>
                  </a:cubicBezTo>
                  <a:cubicBezTo>
                    <a:pt x="11014" y="11835"/>
                    <a:pt x="11026" y="11835"/>
                    <a:pt x="11062" y="11823"/>
                  </a:cubicBezTo>
                  <a:lnTo>
                    <a:pt x="11240" y="11740"/>
                  </a:lnTo>
                  <a:lnTo>
                    <a:pt x="29076" y="1393"/>
                  </a:lnTo>
                  <a:cubicBezTo>
                    <a:pt x="29100" y="1393"/>
                    <a:pt x="29100" y="1382"/>
                    <a:pt x="29111" y="1382"/>
                  </a:cubicBezTo>
                  <a:cubicBezTo>
                    <a:pt x="29123" y="1358"/>
                    <a:pt x="29135" y="1358"/>
                    <a:pt x="29159" y="1346"/>
                  </a:cubicBezTo>
                  <a:cubicBezTo>
                    <a:pt x="29183" y="1334"/>
                    <a:pt x="29195" y="1322"/>
                    <a:pt x="29231" y="1298"/>
                  </a:cubicBezTo>
                  <a:cubicBezTo>
                    <a:pt x="29242" y="1286"/>
                    <a:pt x="29254" y="1274"/>
                    <a:pt x="29290" y="1262"/>
                  </a:cubicBezTo>
                  <a:cubicBezTo>
                    <a:pt x="29302" y="1239"/>
                    <a:pt x="29338" y="1227"/>
                    <a:pt x="29350" y="1215"/>
                  </a:cubicBezTo>
                  <a:lnTo>
                    <a:pt x="29362" y="1203"/>
                  </a:lnTo>
                  <a:lnTo>
                    <a:pt x="29433" y="1120"/>
                  </a:lnTo>
                  <a:lnTo>
                    <a:pt x="29457" y="1108"/>
                  </a:lnTo>
                  <a:lnTo>
                    <a:pt x="29492" y="1060"/>
                  </a:lnTo>
                  <a:lnTo>
                    <a:pt x="29516" y="1048"/>
                  </a:lnTo>
                  <a:cubicBezTo>
                    <a:pt x="29528" y="1036"/>
                    <a:pt x="29540" y="1001"/>
                    <a:pt x="29552" y="977"/>
                  </a:cubicBezTo>
                  <a:cubicBezTo>
                    <a:pt x="29552" y="965"/>
                    <a:pt x="29576" y="965"/>
                    <a:pt x="29576" y="941"/>
                  </a:cubicBezTo>
                  <a:lnTo>
                    <a:pt x="29576" y="929"/>
                  </a:lnTo>
                  <a:cubicBezTo>
                    <a:pt x="29588" y="917"/>
                    <a:pt x="29588" y="881"/>
                    <a:pt x="29600" y="870"/>
                  </a:cubicBezTo>
                  <a:cubicBezTo>
                    <a:pt x="29600" y="858"/>
                    <a:pt x="29612" y="846"/>
                    <a:pt x="29612" y="822"/>
                  </a:cubicBezTo>
                  <a:lnTo>
                    <a:pt x="29612" y="810"/>
                  </a:lnTo>
                  <a:cubicBezTo>
                    <a:pt x="29612" y="798"/>
                    <a:pt x="29635" y="762"/>
                    <a:pt x="29635" y="751"/>
                  </a:cubicBezTo>
                  <a:cubicBezTo>
                    <a:pt x="29635" y="739"/>
                    <a:pt x="29647" y="727"/>
                    <a:pt x="29647" y="703"/>
                  </a:cubicBezTo>
                  <a:lnTo>
                    <a:pt x="29647" y="643"/>
                  </a:lnTo>
                  <a:lnTo>
                    <a:pt x="29647" y="584"/>
                  </a:lnTo>
                  <a:lnTo>
                    <a:pt x="29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4187317" y="2659016"/>
              <a:ext cx="746042" cy="427174"/>
            </a:xfrm>
            <a:custGeom>
              <a:rect b="b" l="l" r="r" t="t"/>
              <a:pathLst>
                <a:path extrusionOk="0" h="14467" w="25266">
                  <a:moveTo>
                    <a:pt x="16014" y="0"/>
                  </a:moveTo>
                  <a:lnTo>
                    <a:pt x="0" y="9192"/>
                  </a:lnTo>
                  <a:lnTo>
                    <a:pt x="9263" y="14466"/>
                  </a:lnTo>
                  <a:lnTo>
                    <a:pt x="25265" y="5275"/>
                  </a:lnTo>
                  <a:lnTo>
                    <a:pt x="160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753683" y="2690374"/>
              <a:ext cx="109370" cy="62451"/>
            </a:xfrm>
            <a:custGeom>
              <a:rect b="b" l="l" r="r" t="t"/>
              <a:pathLst>
                <a:path extrusionOk="0" h="2115" w="3704">
                  <a:moveTo>
                    <a:pt x="288" y="1"/>
                  </a:moveTo>
                  <a:cubicBezTo>
                    <a:pt x="221" y="1"/>
                    <a:pt x="155" y="16"/>
                    <a:pt x="108" y="46"/>
                  </a:cubicBezTo>
                  <a:cubicBezTo>
                    <a:pt x="0" y="105"/>
                    <a:pt x="0" y="212"/>
                    <a:pt x="108" y="272"/>
                  </a:cubicBezTo>
                  <a:lnTo>
                    <a:pt x="3227" y="2070"/>
                  </a:lnTo>
                  <a:cubicBezTo>
                    <a:pt x="3281" y="2099"/>
                    <a:pt x="3349" y="2114"/>
                    <a:pt x="3416" y="2114"/>
                  </a:cubicBezTo>
                  <a:cubicBezTo>
                    <a:pt x="3483" y="2114"/>
                    <a:pt x="3548" y="2099"/>
                    <a:pt x="3596" y="2070"/>
                  </a:cubicBezTo>
                  <a:cubicBezTo>
                    <a:pt x="3703" y="2010"/>
                    <a:pt x="3703" y="1927"/>
                    <a:pt x="3596" y="1855"/>
                  </a:cubicBezTo>
                  <a:lnTo>
                    <a:pt x="477" y="46"/>
                  </a:lnTo>
                  <a:cubicBezTo>
                    <a:pt x="423" y="16"/>
                    <a:pt x="355" y="1"/>
                    <a:pt x="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368733" y="2848937"/>
              <a:ext cx="227480" cy="129685"/>
            </a:xfrm>
            <a:custGeom>
              <a:rect b="b" l="l" r="r" t="t"/>
              <a:pathLst>
                <a:path extrusionOk="0" h="4392" w="7704">
                  <a:moveTo>
                    <a:pt x="1095" y="450"/>
                  </a:moveTo>
                  <a:lnTo>
                    <a:pt x="1155" y="569"/>
                  </a:lnTo>
                  <a:lnTo>
                    <a:pt x="1298" y="486"/>
                  </a:lnTo>
                  <a:lnTo>
                    <a:pt x="1381" y="533"/>
                  </a:lnTo>
                  <a:lnTo>
                    <a:pt x="1238" y="617"/>
                  </a:lnTo>
                  <a:lnTo>
                    <a:pt x="1441" y="653"/>
                  </a:lnTo>
                  <a:lnTo>
                    <a:pt x="1405" y="724"/>
                  </a:lnTo>
                  <a:lnTo>
                    <a:pt x="1214" y="688"/>
                  </a:lnTo>
                  <a:lnTo>
                    <a:pt x="1274" y="807"/>
                  </a:lnTo>
                  <a:lnTo>
                    <a:pt x="1179" y="831"/>
                  </a:lnTo>
                  <a:lnTo>
                    <a:pt x="1119" y="712"/>
                  </a:lnTo>
                  <a:lnTo>
                    <a:pt x="964" y="795"/>
                  </a:lnTo>
                  <a:lnTo>
                    <a:pt x="881" y="748"/>
                  </a:lnTo>
                  <a:lnTo>
                    <a:pt x="1024" y="664"/>
                  </a:lnTo>
                  <a:lnTo>
                    <a:pt x="822" y="629"/>
                  </a:lnTo>
                  <a:lnTo>
                    <a:pt x="845" y="557"/>
                  </a:lnTo>
                  <a:lnTo>
                    <a:pt x="1036" y="593"/>
                  </a:lnTo>
                  <a:lnTo>
                    <a:pt x="976" y="474"/>
                  </a:lnTo>
                  <a:lnTo>
                    <a:pt x="1095" y="450"/>
                  </a:lnTo>
                  <a:close/>
                  <a:moveTo>
                    <a:pt x="1715" y="807"/>
                  </a:moveTo>
                  <a:lnTo>
                    <a:pt x="1774" y="926"/>
                  </a:lnTo>
                  <a:lnTo>
                    <a:pt x="1905" y="843"/>
                  </a:lnTo>
                  <a:lnTo>
                    <a:pt x="1988" y="891"/>
                  </a:lnTo>
                  <a:lnTo>
                    <a:pt x="1845" y="974"/>
                  </a:lnTo>
                  <a:lnTo>
                    <a:pt x="2048" y="1010"/>
                  </a:lnTo>
                  <a:lnTo>
                    <a:pt x="2024" y="1081"/>
                  </a:lnTo>
                  <a:lnTo>
                    <a:pt x="1834" y="1045"/>
                  </a:lnTo>
                  <a:lnTo>
                    <a:pt x="1893" y="1164"/>
                  </a:lnTo>
                  <a:lnTo>
                    <a:pt x="1786" y="1164"/>
                  </a:lnTo>
                  <a:lnTo>
                    <a:pt x="1726" y="1045"/>
                  </a:lnTo>
                  <a:lnTo>
                    <a:pt x="1572" y="1141"/>
                  </a:lnTo>
                  <a:lnTo>
                    <a:pt x="1488" y="1093"/>
                  </a:lnTo>
                  <a:lnTo>
                    <a:pt x="1631" y="1022"/>
                  </a:lnTo>
                  <a:lnTo>
                    <a:pt x="1429" y="986"/>
                  </a:lnTo>
                  <a:lnTo>
                    <a:pt x="1453" y="914"/>
                  </a:lnTo>
                  <a:lnTo>
                    <a:pt x="1655" y="950"/>
                  </a:lnTo>
                  <a:lnTo>
                    <a:pt x="1595" y="831"/>
                  </a:lnTo>
                  <a:lnTo>
                    <a:pt x="1715" y="807"/>
                  </a:lnTo>
                  <a:close/>
                  <a:moveTo>
                    <a:pt x="2310" y="1153"/>
                  </a:moveTo>
                  <a:lnTo>
                    <a:pt x="2369" y="1272"/>
                  </a:lnTo>
                  <a:lnTo>
                    <a:pt x="2500" y="1188"/>
                  </a:lnTo>
                  <a:lnTo>
                    <a:pt x="2584" y="1224"/>
                  </a:lnTo>
                  <a:lnTo>
                    <a:pt x="2441" y="1319"/>
                  </a:lnTo>
                  <a:lnTo>
                    <a:pt x="2643" y="1343"/>
                  </a:lnTo>
                  <a:lnTo>
                    <a:pt x="2619" y="1426"/>
                  </a:lnTo>
                  <a:lnTo>
                    <a:pt x="2429" y="1391"/>
                  </a:lnTo>
                  <a:lnTo>
                    <a:pt x="2488" y="1510"/>
                  </a:lnTo>
                  <a:lnTo>
                    <a:pt x="2381" y="1510"/>
                  </a:lnTo>
                  <a:lnTo>
                    <a:pt x="2322" y="1391"/>
                  </a:lnTo>
                  <a:lnTo>
                    <a:pt x="2167" y="1486"/>
                  </a:lnTo>
                  <a:lnTo>
                    <a:pt x="2084" y="1438"/>
                  </a:lnTo>
                  <a:lnTo>
                    <a:pt x="2226" y="1367"/>
                  </a:lnTo>
                  <a:lnTo>
                    <a:pt x="2024" y="1331"/>
                  </a:lnTo>
                  <a:lnTo>
                    <a:pt x="2048" y="1260"/>
                  </a:lnTo>
                  <a:lnTo>
                    <a:pt x="2250" y="1284"/>
                  </a:lnTo>
                  <a:lnTo>
                    <a:pt x="2250" y="1284"/>
                  </a:lnTo>
                  <a:lnTo>
                    <a:pt x="2191" y="1164"/>
                  </a:lnTo>
                  <a:lnTo>
                    <a:pt x="2310" y="1153"/>
                  </a:lnTo>
                  <a:close/>
                  <a:moveTo>
                    <a:pt x="2905" y="1498"/>
                  </a:moveTo>
                  <a:lnTo>
                    <a:pt x="2965" y="1617"/>
                  </a:lnTo>
                  <a:lnTo>
                    <a:pt x="3096" y="1522"/>
                  </a:lnTo>
                  <a:lnTo>
                    <a:pt x="3179" y="1569"/>
                  </a:lnTo>
                  <a:lnTo>
                    <a:pt x="3036" y="1665"/>
                  </a:lnTo>
                  <a:lnTo>
                    <a:pt x="3239" y="1688"/>
                  </a:lnTo>
                  <a:lnTo>
                    <a:pt x="3215" y="1760"/>
                  </a:lnTo>
                  <a:lnTo>
                    <a:pt x="3024" y="1736"/>
                  </a:lnTo>
                  <a:lnTo>
                    <a:pt x="3024" y="1736"/>
                  </a:lnTo>
                  <a:lnTo>
                    <a:pt x="3084" y="1855"/>
                  </a:lnTo>
                  <a:lnTo>
                    <a:pt x="2977" y="1867"/>
                  </a:lnTo>
                  <a:lnTo>
                    <a:pt x="2917" y="1748"/>
                  </a:lnTo>
                  <a:lnTo>
                    <a:pt x="2762" y="1843"/>
                  </a:lnTo>
                  <a:lnTo>
                    <a:pt x="2679" y="1796"/>
                  </a:lnTo>
                  <a:lnTo>
                    <a:pt x="2822" y="1700"/>
                  </a:lnTo>
                  <a:lnTo>
                    <a:pt x="2619" y="1676"/>
                  </a:lnTo>
                  <a:lnTo>
                    <a:pt x="2643" y="1605"/>
                  </a:lnTo>
                  <a:lnTo>
                    <a:pt x="2846" y="1629"/>
                  </a:lnTo>
                  <a:lnTo>
                    <a:pt x="2786" y="1510"/>
                  </a:lnTo>
                  <a:lnTo>
                    <a:pt x="2905" y="1498"/>
                  </a:lnTo>
                  <a:close/>
                  <a:moveTo>
                    <a:pt x="3500" y="1843"/>
                  </a:moveTo>
                  <a:lnTo>
                    <a:pt x="3560" y="1962"/>
                  </a:lnTo>
                  <a:lnTo>
                    <a:pt x="3691" y="1867"/>
                  </a:lnTo>
                  <a:lnTo>
                    <a:pt x="3774" y="1915"/>
                  </a:lnTo>
                  <a:lnTo>
                    <a:pt x="3631" y="1998"/>
                  </a:lnTo>
                  <a:lnTo>
                    <a:pt x="3834" y="2034"/>
                  </a:lnTo>
                  <a:lnTo>
                    <a:pt x="3810" y="2105"/>
                  </a:lnTo>
                  <a:lnTo>
                    <a:pt x="3620" y="2081"/>
                  </a:lnTo>
                  <a:lnTo>
                    <a:pt x="3679" y="2200"/>
                  </a:lnTo>
                  <a:lnTo>
                    <a:pt x="3572" y="2212"/>
                  </a:lnTo>
                  <a:lnTo>
                    <a:pt x="3512" y="2093"/>
                  </a:lnTo>
                  <a:lnTo>
                    <a:pt x="3358" y="2177"/>
                  </a:lnTo>
                  <a:lnTo>
                    <a:pt x="3274" y="2141"/>
                  </a:lnTo>
                  <a:lnTo>
                    <a:pt x="3417" y="2046"/>
                  </a:lnTo>
                  <a:lnTo>
                    <a:pt x="3215" y="2022"/>
                  </a:lnTo>
                  <a:lnTo>
                    <a:pt x="3239" y="1938"/>
                  </a:lnTo>
                  <a:lnTo>
                    <a:pt x="3441" y="1974"/>
                  </a:lnTo>
                  <a:lnTo>
                    <a:pt x="3381" y="1855"/>
                  </a:lnTo>
                  <a:lnTo>
                    <a:pt x="3500" y="1843"/>
                  </a:lnTo>
                  <a:close/>
                  <a:moveTo>
                    <a:pt x="4108" y="2200"/>
                  </a:moveTo>
                  <a:lnTo>
                    <a:pt x="4167" y="2319"/>
                  </a:lnTo>
                  <a:lnTo>
                    <a:pt x="4298" y="2224"/>
                  </a:lnTo>
                  <a:lnTo>
                    <a:pt x="4393" y="2272"/>
                  </a:lnTo>
                  <a:lnTo>
                    <a:pt x="4239" y="2355"/>
                  </a:lnTo>
                  <a:lnTo>
                    <a:pt x="4453" y="2391"/>
                  </a:lnTo>
                  <a:lnTo>
                    <a:pt x="4417" y="2462"/>
                  </a:lnTo>
                  <a:lnTo>
                    <a:pt x="4227" y="2438"/>
                  </a:lnTo>
                  <a:lnTo>
                    <a:pt x="4286" y="2558"/>
                  </a:lnTo>
                  <a:lnTo>
                    <a:pt x="4179" y="2558"/>
                  </a:lnTo>
                  <a:lnTo>
                    <a:pt x="4120" y="2438"/>
                  </a:lnTo>
                  <a:lnTo>
                    <a:pt x="3977" y="2522"/>
                  </a:lnTo>
                  <a:lnTo>
                    <a:pt x="3881" y="2474"/>
                  </a:lnTo>
                  <a:lnTo>
                    <a:pt x="4036" y="2403"/>
                  </a:lnTo>
                  <a:lnTo>
                    <a:pt x="3822" y="2379"/>
                  </a:lnTo>
                  <a:lnTo>
                    <a:pt x="3858" y="2296"/>
                  </a:lnTo>
                  <a:lnTo>
                    <a:pt x="4048" y="2331"/>
                  </a:lnTo>
                  <a:lnTo>
                    <a:pt x="3989" y="2212"/>
                  </a:lnTo>
                  <a:lnTo>
                    <a:pt x="4108" y="2200"/>
                  </a:lnTo>
                  <a:close/>
                  <a:moveTo>
                    <a:pt x="4703" y="2534"/>
                  </a:moveTo>
                  <a:lnTo>
                    <a:pt x="4763" y="2653"/>
                  </a:lnTo>
                  <a:lnTo>
                    <a:pt x="4893" y="2569"/>
                  </a:lnTo>
                  <a:lnTo>
                    <a:pt x="4989" y="2617"/>
                  </a:lnTo>
                  <a:lnTo>
                    <a:pt x="4834" y="2700"/>
                  </a:lnTo>
                  <a:lnTo>
                    <a:pt x="5048" y="2736"/>
                  </a:lnTo>
                  <a:lnTo>
                    <a:pt x="5013" y="2808"/>
                  </a:lnTo>
                  <a:lnTo>
                    <a:pt x="4822" y="2772"/>
                  </a:lnTo>
                  <a:lnTo>
                    <a:pt x="4822" y="2772"/>
                  </a:lnTo>
                  <a:lnTo>
                    <a:pt x="4882" y="2891"/>
                  </a:lnTo>
                  <a:lnTo>
                    <a:pt x="4774" y="2891"/>
                  </a:lnTo>
                  <a:lnTo>
                    <a:pt x="4715" y="2772"/>
                  </a:lnTo>
                  <a:lnTo>
                    <a:pt x="4572" y="2867"/>
                  </a:lnTo>
                  <a:lnTo>
                    <a:pt x="4477" y="2819"/>
                  </a:lnTo>
                  <a:lnTo>
                    <a:pt x="4632" y="2748"/>
                  </a:lnTo>
                  <a:lnTo>
                    <a:pt x="4417" y="2712"/>
                  </a:lnTo>
                  <a:lnTo>
                    <a:pt x="4453" y="2641"/>
                  </a:lnTo>
                  <a:lnTo>
                    <a:pt x="4643" y="2677"/>
                  </a:lnTo>
                  <a:lnTo>
                    <a:pt x="4643" y="2677"/>
                  </a:lnTo>
                  <a:lnTo>
                    <a:pt x="4584" y="2558"/>
                  </a:lnTo>
                  <a:lnTo>
                    <a:pt x="4703" y="2534"/>
                  </a:lnTo>
                  <a:close/>
                  <a:moveTo>
                    <a:pt x="5298" y="2879"/>
                  </a:moveTo>
                  <a:lnTo>
                    <a:pt x="5358" y="2998"/>
                  </a:lnTo>
                  <a:lnTo>
                    <a:pt x="5489" y="2915"/>
                  </a:lnTo>
                  <a:lnTo>
                    <a:pt x="5584" y="2950"/>
                  </a:lnTo>
                  <a:lnTo>
                    <a:pt x="5429" y="3046"/>
                  </a:lnTo>
                  <a:lnTo>
                    <a:pt x="5644" y="3069"/>
                  </a:lnTo>
                  <a:lnTo>
                    <a:pt x="5608" y="3153"/>
                  </a:lnTo>
                  <a:lnTo>
                    <a:pt x="5417" y="3117"/>
                  </a:lnTo>
                  <a:lnTo>
                    <a:pt x="5477" y="3236"/>
                  </a:lnTo>
                  <a:lnTo>
                    <a:pt x="5370" y="3248"/>
                  </a:lnTo>
                  <a:lnTo>
                    <a:pt x="5310" y="3129"/>
                  </a:lnTo>
                  <a:lnTo>
                    <a:pt x="5167" y="3224"/>
                  </a:lnTo>
                  <a:lnTo>
                    <a:pt x="5072" y="3177"/>
                  </a:lnTo>
                  <a:lnTo>
                    <a:pt x="5227" y="3093"/>
                  </a:lnTo>
                  <a:lnTo>
                    <a:pt x="5013" y="3058"/>
                  </a:lnTo>
                  <a:lnTo>
                    <a:pt x="5048" y="2986"/>
                  </a:lnTo>
                  <a:lnTo>
                    <a:pt x="5239" y="3010"/>
                  </a:lnTo>
                  <a:lnTo>
                    <a:pt x="5179" y="2891"/>
                  </a:lnTo>
                  <a:lnTo>
                    <a:pt x="5298" y="2879"/>
                  </a:lnTo>
                  <a:close/>
                  <a:moveTo>
                    <a:pt x="5894" y="3224"/>
                  </a:moveTo>
                  <a:lnTo>
                    <a:pt x="5953" y="3343"/>
                  </a:lnTo>
                  <a:lnTo>
                    <a:pt x="6084" y="3248"/>
                  </a:lnTo>
                  <a:lnTo>
                    <a:pt x="6179" y="3296"/>
                  </a:lnTo>
                  <a:lnTo>
                    <a:pt x="6025" y="3391"/>
                  </a:lnTo>
                  <a:lnTo>
                    <a:pt x="6239" y="3415"/>
                  </a:lnTo>
                  <a:lnTo>
                    <a:pt x="6203" y="3486"/>
                  </a:lnTo>
                  <a:lnTo>
                    <a:pt x="6013" y="3462"/>
                  </a:lnTo>
                  <a:lnTo>
                    <a:pt x="6072" y="3581"/>
                  </a:lnTo>
                  <a:lnTo>
                    <a:pt x="5965" y="3593"/>
                  </a:lnTo>
                  <a:lnTo>
                    <a:pt x="5906" y="3474"/>
                  </a:lnTo>
                  <a:lnTo>
                    <a:pt x="5763" y="3570"/>
                  </a:lnTo>
                  <a:lnTo>
                    <a:pt x="5667" y="3522"/>
                  </a:lnTo>
                  <a:lnTo>
                    <a:pt x="5822" y="3427"/>
                  </a:lnTo>
                  <a:lnTo>
                    <a:pt x="5608" y="3403"/>
                  </a:lnTo>
                  <a:lnTo>
                    <a:pt x="5644" y="3331"/>
                  </a:lnTo>
                  <a:lnTo>
                    <a:pt x="5834" y="3355"/>
                  </a:lnTo>
                  <a:lnTo>
                    <a:pt x="5775" y="3236"/>
                  </a:lnTo>
                  <a:lnTo>
                    <a:pt x="5894" y="3224"/>
                  </a:lnTo>
                  <a:close/>
                  <a:moveTo>
                    <a:pt x="6501" y="3581"/>
                  </a:moveTo>
                  <a:lnTo>
                    <a:pt x="6560" y="3701"/>
                  </a:lnTo>
                  <a:lnTo>
                    <a:pt x="6691" y="3605"/>
                  </a:lnTo>
                  <a:lnTo>
                    <a:pt x="6787" y="3653"/>
                  </a:lnTo>
                  <a:lnTo>
                    <a:pt x="6632" y="3748"/>
                  </a:lnTo>
                  <a:lnTo>
                    <a:pt x="6846" y="3772"/>
                  </a:lnTo>
                  <a:lnTo>
                    <a:pt x="6834" y="3831"/>
                  </a:lnTo>
                  <a:lnTo>
                    <a:pt x="6632" y="3808"/>
                  </a:lnTo>
                  <a:lnTo>
                    <a:pt x="6691" y="3915"/>
                  </a:lnTo>
                  <a:lnTo>
                    <a:pt x="6572" y="3939"/>
                  </a:lnTo>
                  <a:lnTo>
                    <a:pt x="6513" y="3820"/>
                  </a:lnTo>
                  <a:lnTo>
                    <a:pt x="6370" y="3903"/>
                  </a:lnTo>
                  <a:lnTo>
                    <a:pt x="6275" y="3867"/>
                  </a:lnTo>
                  <a:lnTo>
                    <a:pt x="6429" y="3784"/>
                  </a:lnTo>
                  <a:lnTo>
                    <a:pt x="6215" y="3760"/>
                  </a:lnTo>
                  <a:lnTo>
                    <a:pt x="6251" y="3689"/>
                  </a:lnTo>
                  <a:lnTo>
                    <a:pt x="6441" y="3712"/>
                  </a:lnTo>
                  <a:lnTo>
                    <a:pt x="6382" y="3593"/>
                  </a:lnTo>
                  <a:lnTo>
                    <a:pt x="6501" y="3581"/>
                  </a:lnTo>
                  <a:close/>
                  <a:moveTo>
                    <a:pt x="710" y="1"/>
                  </a:moveTo>
                  <a:cubicBezTo>
                    <a:pt x="542" y="1"/>
                    <a:pt x="375" y="39"/>
                    <a:pt x="250" y="117"/>
                  </a:cubicBezTo>
                  <a:cubicBezTo>
                    <a:pt x="0" y="260"/>
                    <a:pt x="0" y="498"/>
                    <a:pt x="250" y="653"/>
                  </a:cubicBezTo>
                  <a:lnTo>
                    <a:pt x="6537" y="4284"/>
                  </a:lnTo>
                  <a:cubicBezTo>
                    <a:pt x="6662" y="4355"/>
                    <a:pt x="6828" y="4391"/>
                    <a:pt x="6995" y="4391"/>
                  </a:cubicBezTo>
                  <a:cubicBezTo>
                    <a:pt x="7162" y="4391"/>
                    <a:pt x="7328" y="4355"/>
                    <a:pt x="7453" y="4284"/>
                  </a:cubicBezTo>
                  <a:cubicBezTo>
                    <a:pt x="7703" y="4129"/>
                    <a:pt x="7703" y="3891"/>
                    <a:pt x="7453" y="3748"/>
                  </a:cubicBezTo>
                  <a:lnTo>
                    <a:pt x="1179" y="117"/>
                  </a:lnTo>
                  <a:cubicBezTo>
                    <a:pt x="1048" y="39"/>
                    <a:pt x="878" y="1"/>
                    <a:pt x="71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4393684" y="2862224"/>
              <a:ext cx="18661" cy="11280"/>
            </a:xfrm>
            <a:custGeom>
              <a:rect b="b" l="l" r="r" t="t"/>
              <a:pathLst>
                <a:path extrusionOk="0" h="382" w="632">
                  <a:moveTo>
                    <a:pt x="286" y="0"/>
                  </a:moveTo>
                  <a:lnTo>
                    <a:pt x="167" y="36"/>
                  </a:lnTo>
                  <a:lnTo>
                    <a:pt x="227" y="143"/>
                  </a:lnTo>
                  <a:lnTo>
                    <a:pt x="36" y="107"/>
                  </a:lnTo>
                  <a:lnTo>
                    <a:pt x="0" y="179"/>
                  </a:lnTo>
                  <a:lnTo>
                    <a:pt x="191" y="214"/>
                  </a:lnTo>
                  <a:lnTo>
                    <a:pt x="60" y="286"/>
                  </a:lnTo>
                  <a:lnTo>
                    <a:pt x="131" y="345"/>
                  </a:lnTo>
                  <a:lnTo>
                    <a:pt x="286" y="262"/>
                  </a:lnTo>
                  <a:lnTo>
                    <a:pt x="334" y="381"/>
                  </a:lnTo>
                  <a:lnTo>
                    <a:pt x="453" y="357"/>
                  </a:lnTo>
                  <a:lnTo>
                    <a:pt x="405" y="238"/>
                  </a:lnTo>
                  <a:lnTo>
                    <a:pt x="596" y="274"/>
                  </a:lnTo>
                  <a:lnTo>
                    <a:pt x="631" y="214"/>
                  </a:lnTo>
                  <a:lnTo>
                    <a:pt x="417" y="167"/>
                  </a:lnTo>
                  <a:lnTo>
                    <a:pt x="572" y="95"/>
                  </a:lnTo>
                  <a:lnTo>
                    <a:pt x="477" y="48"/>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4411253" y="2872765"/>
              <a:ext cx="18661" cy="10571"/>
            </a:xfrm>
            <a:custGeom>
              <a:rect b="b" l="l" r="r" t="t"/>
              <a:pathLst>
                <a:path extrusionOk="0" h="358" w="632">
                  <a:moveTo>
                    <a:pt x="286" y="0"/>
                  </a:moveTo>
                  <a:lnTo>
                    <a:pt x="167" y="24"/>
                  </a:lnTo>
                  <a:lnTo>
                    <a:pt x="227" y="143"/>
                  </a:lnTo>
                  <a:lnTo>
                    <a:pt x="36" y="96"/>
                  </a:lnTo>
                  <a:lnTo>
                    <a:pt x="1" y="167"/>
                  </a:lnTo>
                  <a:lnTo>
                    <a:pt x="191" y="203"/>
                  </a:lnTo>
                  <a:lnTo>
                    <a:pt x="60" y="286"/>
                  </a:lnTo>
                  <a:lnTo>
                    <a:pt x="155" y="334"/>
                  </a:lnTo>
                  <a:lnTo>
                    <a:pt x="286" y="238"/>
                  </a:lnTo>
                  <a:lnTo>
                    <a:pt x="346" y="357"/>
                  </a:lnTo>
                  <a:lnTo>
                    <a:pt x="465" y="346"/>
                  </a:lnTo>
                  <a:lnTo>
                    <a:pt x="405" y="227"/>
                  </a:lnTo>
                  <a:lnTo>
                    <a:pt x="596" y="262"/>
                  </a:lnTo>
                  <a:lnTo>
                    <a:pt x="632" y="203"/>
                  </a:lnTo>
                  <a:lnTo>
                    <a:pt x="417" y="167"/>
                  </a:lnTo>
                  <a:lnTo>
                    <a:pt x="572" y="84"/>
                  </a:lnTo>
                  <a:lnTo>
                    <a:pt x="477" y="36"/>
                  </a:lnTo>
                  <a:lnTo>
                    <a:pt x="346" y="107"/>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4428822" y="2882952"/>
              <a:ext cx="19016" cy="10571"/>
            </a:xfrm>
            <a:custGeom>
              <a:rect b="b" l="l" r="r" t="t"/>
              <a:pathLst>
                <a:path extrusionOk="0" h="358" w="644">
                  <a:moveTo>
                    <a:pt x="299" y="1"/>
                  </a:moveTo>
                  <a:lnTo>
                    <a:pt x="180" y="12"/>
                  </a:lnTo>
                  <a:lnTo>
                    <a:pt x="227" y="132"/>
                  </a:lnTo>
                  <a:lnTo>
                    <a:pt x="37" y="108"/>
                  </a:lnTo>
                  <a:lnTo>
                    <a:pt x="1" y="167"/>
                  </a:lnTo>
                  <a:lnTo>
                    <a:pt x="215" y="191"/>
                  </a:lnTo>
                  <a:lnTo>
                    <a:pt x="61" y="286"/>
                  </a:lnTo>
                  <a:lnTo>
                    <a:pt x="156" y="334"/>
                  </a:lnTo>
                  <a:lnTo>
                    <a:pt x="287" y="239"/>
                  </a:lnTo>
                  <a:lnTo>
                    <a:pt x="346" y="358"/>
                  </a:lnTo>
                  <a:lnTo>
                    <a:pt x="465" y="346"/>
                  </a:lnTo>
                  <a:lnTo>
                    <a:pt x="406" y="227"/>
                  </a:lnTo>
                  <a:lnTo>
                    <a:pt x="596" y="274"/>
                  </a:lnTo>
                  <a:lnTo>
                    <a:pt x="644" y="191"/>
                  </a:lnTo>
                  <a:lnTo>
                    <a:pt x="430" y="167"/>
                  </a:lnTo>
                  <a:lnTo>
                    <a:pt x="572" y="72"/>
                  </a:lnTo>
                  <a:lnTo>
                    <a:pt x="489" y="36"/>
                  </a:lnTo>
                  <a:lnTo>
                    <a:pt x="346" y="120"/>
                  </a:lnTo>
                  <a:lnTo>
                    <a:pt x="299"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446420" y="2893139"/>
              <a:ext cx="19016" cy="10925"/>
            </a:xfrm>
            <a:custGeom>
              <a:rect b="b" l="l" r="r" t="t"/>
              <a:pathLst>
                <a:path extrusionOk="0" h="370" w="644">
                  <a:moveTo>
                    <a:pt x="298" y="1"/>
                  </a:moveTo>
                  <a:lnTo>
                    <a:pt x="179" y="13"/>
                  </a:lnTo>
                  <a:lnTo>
                    <a:pt x="238" y="132"/>
                  </a:lnTo>
                  <a:lnTo>
                    <a:pt x="36" y="108"/>
                  </a:lnTo>
                  <a:lnTo>
                    <a:pt x="0" y="168"/>
                  </a:lnTo>
                  <a:lnTo>
                    <a:pt x="215" y="191"/>
                  </a:lnTo>
                  <a:lnTo>
                    <a:pt x="60" y="287"/>
                  </a:lnTo>
                  <a:lnTo>
                    <a:pt x="155" y="322"/>
                  </a:lnTo>
                  <a:lnTo>
                    <a:pt x="298" y="251"/>
                  </a:lnTo>
                  <a:lnTo>
                    <a:pt x="346" y="370"/>
                  </a:lnTo>
                  <a:lnTo>
                    <a:pt x="465" y="346"/>
                  </a:lnTo>
                  <a:lnTo>
                    <a:pt x="405" y="239"/>
                  </a:lnTo>
                  <a:lnTo>
                    <a:pt x="608" y="263"/>
                  </a:lnTo>
                  <a:lnTo>
                    <a:pt x="643" y="191"/>
                  </a:lnTo>
                  <a:lnTo>
                    <a:pt x="429" y="168"/>
                  </a:lnTo>
                  <a:lnTo>
                    <a:pt x="584" y="84"/>
                  </a:lnTo>
                  <a:lnTo>
                    <a:pt x="488" y="25"/>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4464344" y="2903356"/>
              <a:ext cx="18661" cy="10925"/>
            </a:xfrm>
            <a:custGeom>
              <a:rect b="b" l="l" r="r" t="t"/>
              <a:pathLst>
                <a:path extrusionOk="0" h="370" w="632">
                  <a:moveTo>
                    <a:pt x="286" y="0"/>
                  </a:moveTo>
                  <a:lnTo>
                    <a:pt x="167" y="12"/>
                  </a:lnTo>
                  <a:lnTo>
                    <a:pt x="227" y="131"/>
                  </a:lnTo>
                  <a:lnTo>
                    <a:pt x="36" y="95"/>
                  </a:lnTo>
                  <a:lnTo>
                    <a:pt x="1" y="179"/>
                  </a:lnTo>
                  <a:lnTo>
                    <a:pt x="203" y="203"/>
                  </a:lnTo>
                  <a:lnTo>
                    <a:pt x="60" y="274"/>
                  </a:lnTo>
                  <a:lnTo>
                    <a:pt x="143" y="334"/>
                  </a:lnTo>
                  <a:lnTo>
                    <a:pt x="286" y="250"/>
                  </a:lnTo>
                  <a:lnTo>
                    <a:pt x="334" y="369"/>
                  </a:lnTo>
                  <a:lnTo>
                    <a:pt x="453" y="357"/>
                  </a:lnTo>
                  <a:lnTo>
                    <a:pt x="405" y="238"/>
                  </a:lnTo>
                  <a:lnTo>
                    <a:pt x="596" y="262"/>
                  </a:lnTo>
                  <a:lnTo>
                    <a:pt x="632" y="191"/>
                  </a:lnTo>
                  <a:lnTo>
                    <a:pt x="417" y="155"/>
                  </a:lnTo>
                  <a:lnTo>
                    <a:pt x="572" y="83"/>
                  </a:lnTo>
                  <a:lnTo>
                    <a:pt x="477" y="36"/>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4481912" y="2913188"/>
              <a:ext cx="18661" cy="11280"/>
            </a:xfrm>
            <a:custGeom>
              <a:rect b="b" l="l" r="r" t="t"/>
              <a:pathLst>
                <a:path extrusionOk="0" h="382" w="632">
                  <a:moveTo>
                    <a:pt x="287" y="1"/>
                  </a:moveTo>
                  <a:lnTo>
                    <a:pt x="168" y="36"/>
                  </a:lnTo>
                  <a:lnTo>
                    <a:pt x="227" y="143"/>
                  </a:lnTo>
                  <a:lnTo>
                    <a:pt x="37" y="108"/>
                  </a:lnTo>
                  <a:lnTo>
                    <a:pt x="1" y="179"/>
                  </a:lnTo>
                  <a:lnTo>
                    <a:pt x="203" y="215"/>
                  </a:lnTo>
                  <a:lnTo>
                    <a:pt x="60" y="286"/>
                  </a:lnTo>
                  <a:lnTo>
                    <a:pt x="144" y="346"/>
                  </a:lnTo>
                  <a:lnTo>
                    <a:pt x="287" y="262"/>
                  </a:lnTo>
                  <a:lnTo>
                    <a:pt x="346" y="382"/>
                  </a:lnTo>
                  <a:lnTo>
                    <a:pt x="465" y="358"/>
                  </a:lnTo>
                  <a:lnTo>
                    <a:pt x="406" y="239"/>
                  </a:lnTo>
                  <a:lnTo>
                    <a:pt x="596" y="274"/>
                  </a:lnTo>
                  <a:lnTo>
                    <a:pt x="632" y="215"/>
                  </a:lnTo>
                  <a:lnTo>
                    <a:pt x="418" y="179"/>
                  </a:lnTo>
                  <a:lnTo>
                    <a:pt x="572" y="96"/>
                  </a:lnTo>
                  <a:lnTo>
                    <a:pt x="477" y="48"/>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4499511" y="2923730"/>
              <a:ext cx="18661" cy="10571"/>
            </a:xfrm>
            <a:custGeom>
              <a:rect b="b" l="l" r="r" t="t"/>
              <a:pathLst>
                <a:path extrusionOk="0" h="358" w="632">
                  <a:moveTo>
                    <a:pt x="298" y="1"/>
                  </a:moveTo>
                  <a:lnTo>
                    <a:pt x="167" y="25"/>
                  </a:lnTo>
                  <a:lnTo>
                    <a:pt x="226" y="144"/>
                  </a:lnTo>
                  <a:lnTo>
                    <a:pt x="36" y="96"/>
                  </a:lnTo>
                  <a:lnTo>
                    <a:pt x="0" y="167"/>
                  </a:lnTo>
                  <a:lnTo>
                    <a:pt x="214" y="203"/>
                  </a:lnTo>
                  <a:lnTo>
                    <a:pt x="60" y="286"/>
                  </a:lnTo>
                  <a:lnTo>
                    <a:pt x="155" y="334"/>
                  </a:lnTo>
                  <a:lnTo>
                    <a:pt x="286" y="239"/>
                  </a:lnTo>
                  <a:lnTo>
                    <a:pt x="345" y="358"/>
                  </a:lnTo>
                  <a:lnTo>
                    <a:pt x="464" y="346"/>
                  </a:lnTo>
                  <a:lnTo>
                    <a:pt x="405" y="227"/>
                  </a:lnTo>
                  <a:lnTo>
                    <a:pt x="405" y="227"/>
                  </a:lnTo>
                  <a:lnTo>
                    <a:pt x="595" y="275"/>
                  </a:lnTo>
                  <a:lnTo>
                    <a:pt x="631" y="203"/>
                  </a:lnTo>
                  <a:lnTo>
                    <a:pt x="441" y="167"/>
                  </a:lnTo>
                  <a:lnTo>
                    <a:pt x="572" y="84"/>
                  </a:lnTo>
                  <a:lnTo>
                    <a:pt x="500" y="36"/>
                  </a:lnTo>
                  <a:lnTo>
                    <a:pt x="345"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4517080" y="2933917"/>
              <a:ext cx="19016" cy="10955"/>
            </a:xfrm>
            <a:custGeom>
              <a:rect b="b" l="l" r="r" t="t"/>
              <a:pathLst>
                <a:path extrusionOk="0" h="371" w="644">
                  <a:moveTo>
                    <a:pt x="298" y="1"/>
                  </a:moveTo>
                  <a:lnTo>
                    <a:pt x="179" y="13"/>
                  </a:lnTo>
                  <a:lnTo>
                    <a:pt x="239" y="132"/>
                  </a:lnTo>
                  <a:lnTo>
                    <a:pt x="36" y="108"/>
                  </a:lnTo>
                  <a:lnTo>
                    <a:pt x="0" y="168"/>
                  </a:lnTo>
                  <a:lnTo>
                    <a:pt x="215" y="191"/>
                  </a:lnTo>
                  <a:lnTo>
                    <a:pt x="60" y="287"/>
                  </a:lnTo>
                  <a:lnTo>
                    <a:pt x="155" y="334"/>
                  </a:lnTo>
                  <a:lnTo>
                    <a:pt x="286" y="251"/>
                  </a:lnTo>
                  <a:lnTo>
                    <a:pt x="346" y="370"/>
                  </a:lnTo>
                  <a:lnTo>
                    <a:pt x="465" y="346"/>
                  </a:lnTo>
                  <a:lnTo>
                    <a:pt x="405" y="239"/>
                  </a:lnTo>
                  <a:lnTo>
                    <a:pt x="620" y="275"/>
                  </a:lnTo>
                  <a:lnTo>
                    <a:pt x="643" y="191"/>
                  </a:lnTo>
                  <a:lnTo>
                    <a:pt x="441" y="168"/>
                  </a:lnTo>
                  <a:lnTo>
                    <a:pt x="584" y="96"/>
                  </a:lnTo>
                  <a:lnTo>
                    <a:pt x="501" y="37"/>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4534649" y="2944133"/>
              <a:ext cx="19016" cy="10925"/>
            </a:xfrm>
            <a:custGeom>
              <a:rect b="b" l="l" r="r" t="t"/>
              <a:pathLst>
                <a:path extrusionOk="0" h="370" w="644">
                  <a:moveTo>
                    <a:pt x="298" y="0"/>
                  </a:moveTo>
                  <a:lnTo>
                    <a:pt x="179" y="12"/>
                  </a:lnTo>
                  <a:lnTo>
                    <a:pt x="239" y="131"/>
                  </a:lnTo>
                  <a:lnTo>
                    <a:pt x="48" y="107"/>
                  </a:lnTo>
                  <a:lnTo>
                    <a:pt x="1" y="179"/>
                  </a:lnTo>
                  <a:lnTo>
                    <a:pt x="215" y="203"/>
                  </a:lnTo>
                  <a:lnTo>
                    <a:pt x="60" y="286"/>
                  </a:lnTo>
                  <a:lnTo>
                    <a:pt x="156" y="322"/>
                  </a:lnTo>
                  <a:lnTo>
                    <a:pt x="298" y="250"/>
                  </a:lnTo>
                  <a:lnTo>
                    <a:pt x="346" y="369"/>
                  </a:lnTo>
                  <a:lnTo>
                    <a:pt x="465" y="357"/>
                  </a:lnTo>
                  <a:lnTo>
                    <a:pt x="417" y="238"/>
                  </a:lnTo>
                  <a:lnTo>
                    <a:pt x="620" y="262"/>
                  </a:lnTo>
                  <a:lnTo>
                    <a:pt x="644" y="191"/>
                  </a:lnTo>
                  <a:lnTo>
                    <a:pt x="441" y="167"/>
                  </a:lnTo>
                  <a:lnTo>
                    <a:pt x="584" y="84"/>
                  </a:lnTo>
                  <a:lnTo>
                    <a:pt x="501" y="48"/>
                  </a:lnTo>
                  <a:lnTo>
                    <a:pt x="358"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4552926" y="2954320"/>
              <a:ext cx="18307" cy="10925"/>
            </a:xfrm>
            <a:custGeom>
              <a:rect b="b" l="l" r="r" t="t"/>
              <a:pathLst>
                <a:path extrusionOk="0" h="370" w="620">
                  <a:moveTo>
                    <a:pt x="275" y="1"/>
                  </a:moveTo>
                  <a:lnTo>
                    <a:pt x="156" y="24"/>
                  </a:lnTo>
                  <a:lnTo>
                    <a:pt x="215" y="132"/>
                  </a:lnTo>
                  <a:lnTo>
                    <a:pt x="25" y="96"/>
                  </a:lnTo>
                  <a:lnTo>
                    <a:pt x="1" y="179"/>
                  </a:lnTo>
                  <a:lnTo>
                    <a:pt x="191" y="203"/>
                  </a:lnTo>
                  <a:lnTo>
                    <a:pt x="60" y="274"/>
                  </a:lnTo>
                  <a:lnTo>
                    <a:pt x="132" y="334"/>
                  </a:lnTo>
                  <a:lnTo>
                    <a:pt x="275" y="251"/>
                  </a:lnTo>
                  <a:lnTo>
                    <a:pt x="334" y="370"/>
                  </a:lnTo>
                  <a:lnTo>
                    <a:pt x="453" y="358"/>
                  </a:lnTo>
                  <a:lnTo>
                    <a:pt x="394" y="239"/>
                  </a:lnTo>
                  <a:lnTo>
                    <a:pt x="596" y="262"/>
                  </a:lnTo>
                  <a:lnTo>
                    <a:pt x="620" y="203"/>
                  </a:lnTo>
                  <a:lnTo>
                    <a:pt x="418" y="179"/>
                  </a:lnTo>
                  <a:lnTo>
                    <a:pt x="560" y="84"/>
                  </a:lnTo>
                  <a:lnTo>
                    <a:pt x="477" y="36"/>
                  </a:lnTo>
                  <a:lnTo>
                    <a:pt x="334" y="120"/>
                  </a:lnTo>
                  <a:lnTo>
                    <a:pt x="275"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4321962" y="2875659"/>
              <a:ext cx="227834" cy="129655"/>
            </a:xfrm>
            <a:custGeom>
              <a:rect b="b" l="l" r="r" t="t"/>
              <a:pathLst>
                <a:path extrusionOk="0" h="4391" w="7716">
                  <a:moveTo>
                    <a:pt x="1120" y="462"/>
                  </a:moveTo>
                  <a:lnTo>
                    <a:pt x="1179" y="581"/>
                  </a:lnTo>
                  <a:lnTo>
                    <a:pt x="1310" y="486"/>
                  </a:lnTo>
                  <a:lnTo>
                    <a:pt x="1405" y="533"/>
                  </a:lnTo>
                  <a:lnTo>
                    <a:pt x="1251" y="617"/>
                  </a:lnTo>
                  <a:lnTo>
                    <a:pt x="1465" y="652"/>
                  </a:lnTo>
                  <a:lnTo>
                    <a:pt x="1429" y="724"/>
                  </a:lnTo>
                  <a:lnTo>
                    <a:pt x="1239" y="700"/>
                  </a:lnTo>
                  <a:lnTo>
                    <a:pt x="1298" y="819"/>
                  </a:lnTo>
                  <a:lnTo>
                    <a:pt x="1191" y="831"/>
                  </a:lnTo>
                  <a:lnTo>
                    <a:pt x="1132" y="712"/>
                  </a:lnTo>
                  <a:lnTo>
                    <a:pt x="989" y="795"/>
                  </a:lnTo>
                  <a:lnTo>
                    <a:pt x="893" y="760"/>
                  </a:lnTo>
                  <a:lnTo>
                    <a:pt x="1048" y="664"/>
                  </a:lnTo>
                  <a:lnTo>
                    <a:pt x="834" y="640"/>
                  </a:lnTo>
                  <a:lnTo>
                    <a:pt x="870" y="557"/>
                  </a:lnTo>
                  <a:lnTo>
                    <a:pt x="1060" y="593"/>
                  </a:lnTo>
                  <a:lnTo>
                    <a:pt x="1001" y="474"/>
                  </a:lnTo>
                  <a:lnTo>
                    <a:pt x="1120" y="462"/>
                  </a:lnTo>
                  <a:close/>
                  <a:moveTo>
                    <a:pt x="1715" y="831"/>
                  </a:moveTo>
                  <a:lnTo>
                    <a:pt x="1775" y="950"/>
                  </a:lnTo>
                  <a:lnTo>
                    <a:pt x="1905" y="855"/>
                  </a:lnTo>
                  <a:lnTo>
                    <a:pt x="2001" y="902"/>
                  </a:lnTo>
                  <a:lnTo>
                    <a:pt x="1846" y="998"/>
                  </a:lnTo>
                  <a:lnTo>
                    <a:pt x="2060" y="1021"/>
                  </a:lnTo>
                  <a:lnTo>
                    <a:pt x="2025" y="1093"/>
                  </a:lnTo>
                  <a:lnTo>
                    <a:pt x="1834" y="1069"/>
                  </a:lnTo>
                  <a:lnTo>
                    <a:pt x="1894" y="1188"/>
                  </a:lnTo>
                  <a:lnTo>
                    <a:pt x="1786" y="1188"/>
                  </a:lnTo>
                  <a:lnTo>
                    <a:pt x="1727" y="1069"/>
                  </a:lnTo>
                  <a:lnTo>
                    <a:pt x="1584" y="1152"/>
                  </a:lnTo>
                  <a:lnTo>
                    <a:pt x="1489" y="1117"/>
                  </a:lnTo>
                  <a:lnTo>
                    <a:pt x="1644" y="1033"/>
                  </a:lnTo>
                  <a:lnTo>
                    <a:pt x="1429" y="1010"/>
                  </a:lnTo>
                  <a:lnTo>
                    <a:pt x="1465" y="938"/>
                  </a:lnTo>
                  <a:lnTo>
                    <a:pt x="1655" y="962"/>
                  </a:lnTo>
                  <a:lnTo>
                    <a:pt x="1596" y="843"/>
                  </a:lnTo>
                  <a:lnTo>
                    <a:pt x="1715" y="831"/>
                  </a:lnTo>
                  <a:close/>
                  <a:moveTo>
                    <a:pt x="2310" y="1176"/>
                  </a:moveTo>
                  <a:lnTo>
                    <a:pt x="2370" y="1295"/>
                  </a:lnTo>
                  <a:lnTo>
                    <a:pt x="2501" y="1200"/>
                  </a:lnTo>
                  <a:lnTo>
                    <a:pt x="2596" y="1248"/>
                  </a:lnTo>
                  <a:lnTo>
                    <a:pt x="2441" y="1331"/>
                  </a:lnTo>
                  <a:lnTo>
                    <a:pt x="2656" y="1367"/>
                  </a:lnTo>
                  <a:lnTo>
                    <a:pt x="2620" y="1438"/>
                  </a:lnTo>
                  <a:lnTo>
                    <a:pt x="2429" y="1414"/>
                  </a:lnTo>
                  <a:lnTo>
                    <a:pt x="2489" y="1533"/>
                  </a:lnTo>
                  <a:lnTo>
                    <a:pt x="2382" y="1533"/>
                  </a:lnTo>
                  <a:lnTo>
                    <a:pt x="2322" y="1414"/>
                  </a:lnTo>
                  <a:lnTo>
                    <a:pt x="2179" y="1498"/>
                  </a:lnTo>
                  <a:lnTo>
                    <a:pt x="2084" y="1450"/>
                  </a:lnTo>
                  <a:lnTo>
                    <a:pt x="2239" y="1379"/>
                  </a:lnTo>
                  <a:lnTo>
                    <a:pt x="2025" y="1355"/>
                  </a:lnTo>
                  <a:lnTo>
                    <a:pt x="2060" y="1272"/>
                  </a:lnTo>
                  <a:lnTo>
                    <a:pt x="2251" y="1307"/>
                  </a:lnTo>
                  <a:lnTo>
                    <a:pt x="2191" y="1188"/>
                  </a:lnTo>
                  <a:lnTo>
                    <a:pt x="2310" y="1176"/>
                  </a:lnTo>
                  <a:close/>
                  <a:moveTo>
                    <a:pt x="2918" y="1498"/>
                  </a:moveTo>
                  <a:lnTo>
                    <a:pt x="2977" y="1617"/>
                  </a:lnTo>
                  <a:lnTo>
                    <a:pt x="3120" y="1533"/>
                  </a:lnTo>
                  <a:lnTo>
                    <a:pt x="3203" y="1569"/>
                  </a:lnTo>
                  <a:lnTo>
                    <a:pt x="3060" y="1664"/>
                  </a:lnTo>
                  <a:lnTo>
                    <a:pt x="3263" y="1688"/>
                  </a:lnTo>
                  <a:lnTo>
                    <a:pt x="3227" y="1772"/>
                  </a:lnTo>
                  <a:lnTo>
                    <a:pt x="3037" y="1736"/>
                  </a:lnTo>
                  <a:lnTo>
                    <a:pt x="3096" y="1855"/>
                  </a:lnTo>
                  <a:lnTo>
                    <a:pt x="3001" y="1867"/>
                  </a:lnTo>
                  <a:lnTo>
                    <a:pt x="2941" y="1748"/>
                  </a:lnTo>
                  <a:lnTo>
                    <a:pt x="2787" y="1843"/>
                  </a:lnTo>
                  <a:lnTo>
                    <a:pt x="2703" y="1795"/>
                  </a:lnTo>
                  <a:lnTo>
                    <a:pt x="2846" y="1712"/>
                  </a:lnTo>
                  <a:lnTo>
                    <a:pt x="2644" y="1676"/>
                  </a:lnTo>
                  <a:lnTo>
                    <a:pt x="2667" y="1605"/>
                  </a:lnTo>
                  <a:lnTo>
                    <a:pt x="2858" y="1629"/>
                  </a:lnTo>
                  <a:lnTo>
                    <a:pt x="2798" y="1510"/>
                  </a:lnTo>
                  <a:lnTo>
                    <a:pt x="2918" y="1498"/>
                  </a:lnTo>
                  <a:close/>
                  <a:moveTo>
                    <a:pt x="3513" y="1843"/>
                  </a:moveTo>
                  <a:lnTo>
                    <a:pt x="3572" y="1962"/>
                  </a:lnTo>
                  <a:lnTo>
                    <a:pt x="3715" y="1867"/>
                  </a:lnTo>
                  <a:lnTo>
                    <a:pt x="3799" y="1914"/>
                  </a:lnTo>
                  <a:lnTo>
                    <a:pt x="3656" y="2010"/>
                  </a:lnTo>
                  <a:lnTo>
                    <a:pt x="3858" y="2034"/>
                  </a:lnTo>
                  <a:lnTo>
                    <a:pt x="3822" y="2105"/>
                  </a:lnTo>
                  <a:lnTo>
                    <a:pt x="3632" y="2081"/>
                  </a:lnTo>
                  <a:lnTo>
                    <a:pt x="3632" y="2081"/>
                  </a:lnTo>
                  <a:lnTo>
                    <a:pt x="3691" y="2200"/>
                  </a:lnTo>
                  <a:lnTo>
                    <a:pt x="3596" y="2212"/>
                  </a:lnTo>
                  <a:lnTo>
                    <a:pt x="3537" y="2093"/>
                  </a:lnTo>
                  <a:lnTo>
                    <a:pt x="3382" y="2188"/>
                  </a:lnTo>
                  <a:lnTo>
                    <a:pt x="3299" y="2141"/>
                  </a:lnTo>
                  <a:lnTo>
                    <a:pt x="3441" y="2045"/>
                  </a:lnTo>
                  <a:lnTo>
                    <a:pt x="3239" y="2022"/>
                  </a:lnTo>
                  <a:lnTo>
                    <a:pt x="3263" y="1950"/>
                  </a:lnTo>
                  <a:lnTo>
                    <a:pt x="3453" y="1974"/>
                  </a:lnTo>
                  <a:lnTo>
                    <a:pt x="3394" y="1855"/>
                  </a:lnTo>
                  <a:lnTo>
                    <a:pt x="3513" y="1843"/>
                  </a:lnTo>
                  <a:close/>
                  <a:moveTo>
                    <a:pt x="4108" y="2212"/>
                  </a:moveTo>
                  <a:lnTo>
                    <a:pt x="4168" y="2331"/>
                  </a:lnTo>
                  <a:lnTo>
                    <a:pt x="4311" y="2248"/>
                  </a:lnTo>
                  <a:lnTo>
                    <a:pt x="4394" y="2284"/>
                  </a:lnTo>
                  <a:lnTo>
                    <a:pt x="4251" y="2379"/>
                  </a:lnTo>
                  <a:lnTo>
                    <a:pt x="4453" y="2403"/>
                  </a:lnTo>
                  <a:lnTo>
                    <a:pt x="4418" y="2486"/>
                  </a:lnTo>
                  <a:lnTo>
                    <a:pt x="4227" y="2450"/>
                  </a:lnTo>
                  <a:lnTo>
                    <a:pt x="4287" y="2569"/>
                  </a:lnTo>
                  <a:lnTo>
                    <a:pt x="4191" y="2569"/>
                  </a:lnTo>
                  <a:lnTo>
                    <a:pt x="4132" y="2450"/>
                  </a:lnTo>
                  <a:lnTo>
                    <a:pt x="3977" y="2545"/>
                  </a:lnTo>
                  <a:lnTo>
                    <a:pt x="3894" y="2498"/>
                  </a:lnTo>
                  <a:lnTo>
                    <a:pt x="4037" y="2426"/>
                  </a:lnTo>
                  <a:lnTo>
                    <a:pt x="3834" y="2391"/>
                  </a:lnTo>
                  <a:lnTo>
                    <a:pt x="3858" y="2319"/>
                  </a:lnTo>
                  <a:lnTo>
                    <a:pt x="4049" y="2343"/>
                  </a:lnTo>
                  <a:lnTo>
                    <a:pt x="3989" y="2224"/>
                  </a:lnTo>
                  <a:lnTo>
                    <a:pt x="4108" y="2212"/>
                  </a:lnTo>
                  <a:close/>
                  <a:moveTo>
                    <a:pt x="4703" y="2557"/>
                  </a:moveTo>
                  <a:lnTo>
                    <a:pt x="4763" y="2676"/>
                  </a:lnTo>
                  <a:lnTo>
                    <a:pt x="4906" y="2581"/>
                  </a:lnTo>
                  <a:lnTo>
                    <a:pt x="4989" y="2629"/>
                  </a:lnTo>
                  <a:lnTo>
                    <a:pt x="4846" y="2724"/>
                  </a:lnTo>
                  <a:lnTo>
                    <a:pt x="5049" y="2748"/>
                  </a:lnTo>
                  <a:lnTo>
                    <a:pt x="5013" y="2819"/>
                  </a:lnTo>
                  <a:lnTo>
                    <a:pt x="4823" y="2796"/>
                  </a:lnTo>
                  <a:lnTo>
                    <a:pt x="4882" y="2915"/>
                  </a:lnTo>
                  <a:lnTo>
                    <a:pt x="4787" y="2915"/>
                  </a:lnTo>
                  <a:lnTo>
                    <a:pt x="4727" y="2796"/>
                  </a:lnTo>
                  <a:lnTo>
                    <a:pt x="4572" y="2879"/>
                  </a:lnTo>
                  <a:lnTo>
                    <a:pt x="4489" y="2843"/>
                  </a:lnTo>
                  <a:lnTo>
                    <a:pt x="4632" y="2760"/>
                  </a:lnTo>
                  <a:lnTo>
                    <a:pt x="4430" y="2736"/>
                  </a:lnTo>
                  <a:lnTo>
                    <a:pt x="4453" y="2665"/>
                  </a:lnTo>
                  <a:lnTo>
                    <a:pt x="4644" y="2688"/>
                  </a:lnTo>
                  <a:lnTo>
                    <a:pt x="4584" y="2569"/>
                  </a:lnTo>
                  <a:lnTo>
                    <a:pt x="4703" y="2557"/>
                  </a:lnTo>
                  <a:close/>
                  <a:moveTo>
                    <a:pt x="5299" y="2879"/>
                  </a:moveTo>
                  <a:lnTo>
                    <a:pt x="5358" y="2998"/>
                  </a:lnTo>
                  <a:lnTo>
                    <a:pt x="5501" y="2915"/>
                  </a:lnTo>
                  <a:lnTo>
                    <a:pt x="5585" y="2962"/>
                  </a:lnTo>
                  <a:lnTo>
                    <a:pt x="5442" y="3046"/>
                  </a:lnTo>
                  <a:lnTo>
                    <a:pt x="5644" y="3081"/>
                  </a:lnTo>
                  <a:lnTo>
                    <a:pt x="5608" y="3153"/>
                  </a:lnTo>
                  <a:lnTo>
                    <a:pt x="5418" y="3117"/>
                  </a:lnTo>
                  <a:lnTo>
                    <a:pt x="5477" y="3236"/>
                  </a:lnTo>
                  <a:lnTo>
                    <a:pt x="5382" y="3260"/>
                  </a:lnTo>
                  <a:lnTo>
                    <a:pt x="5323" y="3141"/>
                  </a:lnTo>
                  <a:lnTo>
                    <a:pt x="5168" y="3224"/>
                  </a:lnTo>
                  <a:lnTo>
                    <a:pt x="5084" y="3177"/>
                  </a:lnTo>
                  <a:lnTo>
                    <a:pt x="5227" y="3093"/>
                  </a:lnTo>
                  <a:lnTo>
                    <a:pt x="5025" y="3057"/>
                  </a:lnTo>
                  <a:lnTo>
                    <a:pt x="5049" y="2986"/>
                  </a:lnTo>
                  <a:lnTo>
                    <a:pt x="5239" y="3022"/>
                  </a:lnTo>
                  <a:lnTo>
                    <a:pt x="5180" y="2903"/>
                  </a:lnTo>
                  <a:lnTo>
                    <a:pt x="5299" y="2879"/>
                  </a:lnTo>
                  <a:close/>
                  <a:moveTo>
                    <a:pt x="5918" y="3224"/>
                  </a:moveTo>
                  <a:lnTo>
                    <a:pt x="5977" y="3343"/>
                  </a:lnTo>
                  <a:lnTo>
                    <a:pt x="6108" y="3260"/>
                  </a:lnTo>
                  <a:lnTo>
                    <a:pt x="6192" y="3296"/>
                  </a:lnTo>
                  <a:lnTo>
                    <a:pt x="6049" y="3391"/>
                  </a:lnTo>
                  <a:lnTo>
                    <a:pt x="6251" y="3415"/>
                  </a:lnTo>
                  <a:lnTo>
                    <a:pt x="6227" y="3498"/>
                  </a:lnTo>
                  <a:lnTo>
                    <a:pt x="6037" y="3462"/>
                  </a:lnTo>
                  <a:lnTo>
                    <a:pt x="6096" y="3581"/>
                  </a:lnTo>
                  <a:lnTo>
                    <a:pt x="5989" y="3593"/>
                  </a:lnTo>
                  <a:lnTo>
                    <a:pt x="5930" y="3474"/>
                  </a:lnTo>
                  <a:lnTo>
                    <a:pt x="5775" y="3569"/>
                  </a:lnTo>
                  <a:lnTo>
                    <a:pt x="5692" y="3522"/>
                  </a:lnTo>
                  <a:lnTo>
                    <a:pt x="5835" y="3438"/>
                  </a:lnTo>
                  <a:lnTo>
                    <a:pt x="5632" y="3403"/>
                  </a:lnTo>
                  <a:lnTo>
                    <a:pt x="5656" y="3331"/>
                  </a:lnTo>
                  <a:lnTo>
                    <a:pt x="5858" y="3355"/>
                  </a:lnTo>
                  <a:lnTo>
                    <a:pt x="5799" y="3236"/>
                  </a:lnTo>
                  <a:lnTo>
                    <a:pt x="5918" y="3224"/>
                  </a:lnTo>
                  <a:close/>
                  <a:moveTo>
                    <a:pt x="6525" y="3581"/>
                  </a:moveTo>
                  <a:lnTo>
                    <a:pt x="6585" y="3700"/>
                  </a:lnTo>
                  <a:lnTo>
                    <a:pt x="6716" y="3617"/>
                  </a:lnTo>
                  <a:lnTo>
                    <a:pt x="6799" y="3653"/>
                  </a:lnTo>
                  <a:lnTo>
                    <a:pt x="6656" y="3748"/>
                  </a:lnTo>
                  <a:lnTo>
                    <a:pt x="6858" y="3772"/>
                  </a:lnTo>
                  <a:lnTo>
                    <a:pt x="6835" y="3855"/>
                  </a:lnTo>
                  <a:lnTo>
                    <a:pt x="6644" y="3819"/>
                  </a:lnTo>
                  <a:lnTo>
                    <a:pt x="6704" y="3939"/>
                  </a:lnTo>
                  <a:lnTo>
                    <a:pt x="6585" y="3950"/>
                  </a:lnTo>
                  <a:lnTo>
                    <a:pt x="6525" y="3831"/>
                  </a:lnTo>
                  <a:lnTo>
                    <a:pt x="6394" y="3915"/>
                  </a:lnTo>
                  <a:lnTo>
                    <a:pt x="6299" y="3867"/>
                  </a:lnTo>
                  <a:lnTo>
                    <a:pt x="6454" y="3796"/>
                  </a:lnTo>
                  <a:lnTo>
                    <a:pt x="6239" y="3760"/>
                  </a:lnTo>
                  <a:lnTo>
                    <a:pt x="6275" y="3688"/>
                  </a:lnTo>
                  <a:lnTo>
                    <a:pt x="6466" y="3712"/>
                  </a:lnTo>
                  <a:lnTo>
                    <a:pt x="6406" y="3593"/>
                  </a:lnTo>
                  <a:lnTo>
                    <a:pt x="6525" y="3581"/>
                  </a:lnTo>
                  <a:close/>
                  <a:moveTo>
                    <a:pt x="719" y="1"/>
                  </a:moveTo>
                  <a:cubicBezTo>
                    <a:pt x="551" y="1"/>
                    <a:pt x="381" y="39"/>
                    <a:pt x="251" y="117"/>
                  </a:cubicBezTo>
                  <a:cubicBezTo>
                    <a:pt x="0" y="259"/>
                    <a:pt x="0" y="498"/>
                    <a:pt x="251" y="652"/>
                  </a:cubicBezTo>
                  <a:lnTo>
                    <a:pt x="3394" y="2462"/>
                  </a:lnTo>
                  <a:lnTo>
                    <a:pt x="6537" y="4284"/>
                  </a:lnTo>
                  <a:cubicBezTo>
                    <a:pt x="6662" y="4355"/>
                    <a:pt x="6829" y="4391"/>
                    <a:pt x="6997" y="4391"/>
                  </a:cubicBezTo>
                  <a:cubicBezTo>
                    <a:pt x="7165" y="4391"/>
                    <a:pt x="7335" y="4355"/>
                    <a:pt x="7466" y="4284"/>
                  </a:cubicBezTo>
                  <a:cubicBezTo>
                    <a:pt x="7716" y="4129"/>
                    <a:pt x="7716" y="3891"/>
                    <a:pt x="7466" y="3748"/>
                  </a:cubicBezTo>
                  <a:lnTo>
                    <a:pt x="1179" y="117"/>
                  </a:lnTo>
                  <a:cubicBezTo>
                    <a:pt x="1054" y="39"/>
                    <a:pt x="887" y="1"/>
                    <a:pt x="719"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4347267" y="2889626"/>
              <a:ext cx="18307" cy="10571"/>
            </a:xfrm>
            <a:custGeom>
              <a:rect b="b" l="l" r="r" t="t"/>
              <a:pathLst>
                <a:path extrusionOk="0" h="358" w="620">
                  <a:moveTo>
                    <a:pt x="298" y="1"/>
                  </a:moveTo>
                  <a:lnTo>
                    <a:pt x="156" y="13"/>
                  </a:lnTo>
                  <a:lnTo>
                    <a:pt x="215" y="132"/>
                  </a:lnTo>
                  <a:lnTo>
                    <a:pt x="25" y="84"/>
                  </a:lnTo>
                  <a:lnTo>
                    <a:pt x="1" y="167"/>
                  </a:lnTo>
                  <a:lnTo>
                    <a:pt x="203" y="191"/>
                  </a:lnTo>
                  <a:lnTo>
                    <a:pt x="60" y="287"/>
                  </a:lnTo>
                  <a:lnTo>
                    <a:pt x="144" y="322"/>
                  </a:lnTo>
                  <a:lnTo>
                    <a:pt x="275" y="239"/>
                  </a:lnTo>
                  <a:lnTo>
                    <a:pt x="334" y="358"/>
                  </a:lnTo>
                  <a:lnTo>
                    <a:pt x="453" y="346"/>
                  </a:lnTo>
                  <a:lnTo>
                    <a:pt x="394" y="227"/>
                  </a:lnTo>
                  <a:lnTo>
                    <a:pt x="394" y="227"/>
                  </a:lnTo>
                  <a:lnTo>
                    <a:pt x="596" y="263"/>
                  </a:lnTo>
                  <a:lnTo>
                    <a:pt x="620" y="191"/>
                  </a:lnTo>
                  <a:lnTo>
                    <a:pt x="429" y="167"/>
                  </a:lnTo>
                  <a:lnTo>
                    <a:pt x="560" y="72"/>
                  </a:lnTo>
                  <a:lnTo>
                    <a:pt x="489" y="25"/>
                  </a:lnTo>
                  <a:lnTo>
                    <a:pt x="334"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364865" y="2899842"/>
              <a:ext cx="18661" cy="10925"/>
            </a:xfrm>
            <a:custGeom>
              <a:rect b="b" l="l" r="r" t="t"/>
              <a:pathLst>
                <a:path extrusionOk="0" h="370" w="632">
                  <a:moveTo>
                    <a:pt x="298" y="0"/>
                  </a:moveTo>
                  <a:lnTo>
                    <a:pt x="179" y="12"/>
                  </a:lnTo>
                  <a:lnTo>
                    <a:pt x="238" y="131"/>
                  </a:lnTo>
                  <a:lnTo>
                    <a:pt x="24" y="95"/>
                  </a:lnTo>
                  <a:lnTo>
                    <a:pt x="0" y="155"/>
                  </a:lnTo>
                  <a:lnTo>
                    <a:pt x="202" y="191"/>
                  </a:lnTo>
                  <a:lnTo>
                    <a:pt x="60" y="274"/>
                  </a:lnTo>
                  <a:lnTo>
                    <a:pt x="143" y="322"/>
                  </a:lnTo>
                  <a:lnTo>
                    <a:pt x="274" y="250"/>
                  </a:lnTo>
                  <a:lnTo>
                    <a:pt x="333" y="369"/>
                  </a:lnTo>
                  <a:lnTo>
                    <a:pt x="452" y="333"/>
                  </a:lnTo>
                  <a:lnTo>
                    <a:pt x="393" y="238"/>
                  </a:lnTo>
                  <a:lnTo>
                    <a:pt x="595" y="262"/>
                  </a:lnTo>
                  <a:lnTo>
                    <a:pt x="631" y="191"/>
                  </a:lnTo>
                  <a:lnTo>
                    <a:pt x="429" y="155"/>
                  </a:lnTo>
                  <a:lnTo>
                    <a:pt x="560" y="83"/>
                  </a:lnTo>
                  <a:lnTo>
                    <a:pt x="488" y="24"/>
                  </a:lnTo>
                  <a:lnTo>
                    <a:pt x="333"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4382434" y="2909675"/>
              <a:ext cx="18661" cy="11280"/>
            </a:xfrm>
            <a:custGeom>
              <a:rect b="b" l="l" r="r" t="t"/>
              <a:pathLst>
                <a:path extrusionOk="0" h="382" w="632">
                  <a:moveTo>
                    <a:pt x="298" y="0"/>
                  </a:moveTo>
                  <a:lnTo>
                    <a:pt x="179" y="24"/>
                  </a:lnTo>
                  <a:lnTo>
                    <a:pt x="238" y="143"/>
                  </a:lnTo>
                  <a:lnTo>
                    <a:pt x="24" y="108"/>
                  </a:lnTo>
                  <a:lnTo>
                    <a:pt x="0" y="179"/>
                  </a:lnTo>
                  <a:lnTo>
                    <a:pt x="203" y="215"/>
                  </a:lnTo>
                  <a:lnTo>
                    <a:pt x="60" y="286"/>
                  </a:lnTo>
                  <a:lnTo>
                    <a:pt x="143" y="334"/>
                  </a:lnTo>
                  <a:lnTo>
                    <a:pt x="298" y="262"/>
                  </a:lnTo>
                  <a:lnTo>
                    <a:pt x="334" y="381"/>
                  </a:lnTo>
                  <a:lnTo>
                    <a:pt x="453" y="358"/>
                  </a:lnTo>
                  <a:lnTo>
                    <a:pt x="393" y="239"/>
                  </a:lnTo>
                  <a:lnTo>
                    <a:pt x="608" y="274"/>
                  </a:lnTo>
                  <a:lnTo>
                    <a:pt x="631" y="203"/>
                  </a:lnTo>
                  <a:lnTo>
                    <a:pt x="429" y="167"/>
                  </a:lnTo>
                  <a:lnTo>
                    <a:pt x="572" y="96"/>
                  </a:lnTo>
                  <a:lnTo>
                    <a:pt x="489" y="48"/>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4400357" y="2919862"/>
              <a:ext cx="18307" cy="10925"/>
            </a:xfrm>
            <a:custGeom>
              <a:rect b="b" l="l" r="r" t="t"/>
              <a:pathLst>
                <a:path extrusionOk="0" h="370" w="620">
                  <a:moveTo>
                    <a:pt x="286" y="1"/>
                  </a:moveTo>
                  <a:lnTo>
                    <a:pt x="167" y="36"/>
                  </a:lnTo>
                  <a:lnTo>
                    <a:pt x="227" y="132"/>
                  </a:lnTo>
                  <a:lnTo>
                    <a:pt x="24" y="108"/>
                  </a:lnTo>
                  <a:lnTo>
                    <a:pt x="1" y="179"/>
                  </a:lnTo>
                  <a:lnTo>
                    <a:pt x="191" y="215"/>
                  </a:lnTo>
                  <a:lnTo>
                    <a:pt x="60" y="286"/>
                  </a:lnTo>
                  <a:lnTo>
                    <a:pt x="132" y="346"/>
                  </a:lnTo>
                  <a:lnTo>
                    <a:pt x="286" y="251"/>
                  </a:lnTo>
                  <a:lnTo>
                    <a:pt x="346" y="370"/>
                  </a:lnTo>
                  <a:lnTo>
                    <a:pt x="465" y="358"/>
                  </a:lnTo>
                  <a:lnTo>
                    <a:pt x="405" y="239"/>
                  </a:lnTo>
                  <a:lnTo>
                    <a:pt x="596" y="275"/>
                  </a:lnTo>
                  <a:lnTo>
                    <a:pt x="620" y="215"/>
                  </a:lnTo>
                  <a:lnTo>
                    <a:pt x="417" y="179"/>
                  </a:lnTo>
                  <a:lnTo>
                    <a:pt x="560"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4417926" y="2930403"/>
              <a:ext cx="18307" cy="10600"/>
            </a:xfrm>
            <a:custGeom>
              <a:rect b="b" l="l" r="r" t="t"/>
              <a:pathLst>
                <a:path extrusionOk="0" h="359" w="620">
                  <a:moveTo>
                    <a:pt x="287" y="1"/>
                  </a:moveTo>
                  <a:lnTo>
                    <a:pt x="168" y="13"/>
                  </a:lnTo>
                  <a:lnTo>
                    <a:pt x="227" y="132"/>
                  </a:lnTo>
                  <a:lnTo>
                    <a:pt x="25" y="96"/>
                  </a:lnTo>
                  <a:lnTo>
                    <a:pt x="1" y="168"/>
                  </a:lnTo>
                  <a:lnTo>
                    <a:pt x="191" y="191"/>
                  </a:lnTo>
                  <a:lnTo>
                    <a:pt x="60" y="287"/>
                  </a:lnTo>
                  <a:lnTo>
                    <a:pt x="144" y="334"/>
                  </a:lnTo>
                  <a:lnTo>
                    <a:pt x="287" y="239"/>
                  </a:lnTo>
                  <a:lnTo>
                    <a:pt x="346" y="358"/>
                  </a:lnTo>
                  <a:lnTo>
                    <a:pt x="465" y="346"/>
                  </a:lnTo>
                  <a:lnTo>
                    <a:pt x="406" y="227"/>
                  </a:lnTo>
                  <a:lnTo>
                    <a:pt x="406" y="227"/>
                  </a:lnTo>
                  <a:lnTo>
                    <a:pt x="596" y="275"/>
                  </a:lnTo>
                  <a:lnTo>
                    <a:pt x="620" y="191"/>
                  </a:lnTo>
                  <a:lnTo>
                    <a:pt x="430" y="168"/>
                  </a:lnTo>
                  <a:lnTo>
                    <a:pt x="560" y="72"/>
                  </a:lnTo>
                  <a:lnTo>
                    <a:pt x="489" y="37"/>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4435525" y="2940620"/>
              <a:ext cx="19016" cy="10925"/>
            </a:xfrm>
            <a:custGeom>
              <a:rect b="b" l="l" r="r" t="t"/>
              <a:pathLst>
                <a:path extrusionOk="0" h="370" w="644">
                  <a:moveTo>
                    <a:pt x="298" y="0"/>
                  </a:moveTo>
                  <a:lnTo>
                    <a:pt x="179" y="12"/>
                  </a:lnTo>
                  <a:lnTo>
                    <a:pt x="226" y="131"/>
                  </a:lnTo>
                  <a:lnTo>
                    <a:pt x="24" y="107"/>
                  </a:lnTo>
                  <a:lnTo>
                    <a:pt x="0" y="167"/>
                  </a:lnTo>
                  <a:lnTo>
                    <a:pt x="203" y="191"/>
                  </a:lnTo>
                  <a:lnTo>
                    <a:pt x="60" y="286"/>
                  </a:lnTo>
                  <a:lnTo>
                    <a:pt x="143" y="322"/>
                  </a:lnTo>
                  <a:lnTo>
                    <a:pt x="286" y="250"/>
                  </a:lnTo>
                  <a:lnTo>
                    <a:pt x="345" y="369"/>
                  </a:lnTo>
                  <a:lnTo>
                    <a:pt x="465" y="345"/>
                  </a:lnTo>
                  <a:lnTo>
                    <a:pt x="405" y="238"/>
                  </a:lnTo>
                  <a:lnTo>
                    <a:pt x="596" y="262"/>
                  </a:lnTo>
                  <a:lnTo>
                    <a:pt x="643" y="191"/>
                  </a:lnTo>
                  <a:lnTo>
                    <a:pt x="429" y="167"/>
                  </a:lnTo>
                  <a:lnTo>
                    <a:pt x="560" y="84"/>
                  </a:lnTo>
                  <a:lnTo>
                    <a:pt x="488" y="24"/>
                  </a:lnTo>
                  <a:lnTo>
                    <a:pt x="345"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4453094" y="2950807"/>
              <a:ext cx="19016" cy="10925"/>
            </a:xfrm>
            <a:custGeom>
              <a:rect b="b" l="l" r="r" t="t"/>
              <a:pathLst>
                <a:path extrusionOk="0" h="370" w="644">
                  <a:moveTo>
                    <a:pt x="298" y="0"/>
                  </a:moveTo>
                  <a:lnTo>
                    <a:pt x="179" y="12"/>
                  </a:lnTo>
                  <a:lnTo>
                    <a:pt x="239" y="131"/>
                  </a:lnTo>
                  <a:lnTo>
                    <a:pt x="24" y="96"/>
                  </a:lnTo>
                  <a:lnTo>
                    <a:pt x="1" y="179"/>
                  </a:lnTo>
                  <a:lnTo>
                    <a:pt x="203" y="203"/>
                  </a:lnTo>
                  <a:lnTo>
                    <a:pt x="60" y="274"/>
                  </a:lnTo>
                  <a:lnTo>
                    <a:pt x="143" y="322"/>
                  </a:lnTo>
                  <a:lnTo>
                    <a:pt x="298" y="251"/>
                  </a:lnTo>
                  <a:lnTo>
                    <a:pt x="346" y="370"/>
                  </a:lnTo>
                  <a:lnTo>
                    <a:pt x="465" y="334"/>
                  </a:lnTo>
                  <a:lnTo>
                    <a:pt x="405" y="239"/>
                  </a:lnTo>
                  <a:lnTo>
                    <a:pt x="608" y="262"/>
                  </a:lnTo>
                  <a:lnTo>
                    <a:pt x="643" y="191"/>
                  </a:lnTo>
                  <a:lnTo>
                    <a:pt x="429" y="155"/>
                  </a:lnTo>
                  <a:lnTo>
                    <a:pt x="584" y="84"/>
                  </a:lnTo>
                  <a:lnTo>
                    <a:pt x="489" y="24"/>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471017" y="2960639"/>
              <a:ext cx="18661" cy="11280"/>
            </a:xfrm>
            <a:custGeom>
              <a:rect b="b" l="l" r="r" t="t"/>
              <a:pathLst>
                <a:path extrusionOk="0" h="382" w="632">
                  <a:moveTo>
                    <a:pt x="286" y="1"/>
                  </a:moveTo>
                  <a:lnTo>
                    <a:pt x="167" y="37"/>
                  </a:lnTo>
                  <a:lnTo>
                    <a:pt x="227" y="144"/>
                  </a:lnTo>
                  <a:lnTo>
                    <a:pt x="36" y="108"/>
                  </a:lnTo>
                  <a:lnTo>
                    <a:pt x="1" y="179"/>
                  </a:lnTo>
                  <a:lnTo>
                    <a:pt x="191" y="215"/>
                  </a:lnTo>
                  <a:lnTo>
                    <a:pt x="60" y="287"/>
                  </a:lnTo>
                  <a:lnTo>
                    <a:pt x="132" y="346"/>
                  </a:lnTo>
                  <a:lnTo>
                    <a:pt x="286" y="263"/>
                  </a:lnTo>
                  <a:lnTo>
                    <a:pt x="334" y="382"/>
                  </a:lnTo>
                  <a:lnTo>
                    <a:pt x="453" y="358"/>
                  </a:lnTo>
                  <a:lnTo>
                    <a:pt x="406" y="239"/>
                  </a:lnTo>
                  <a:lnTo>
                    <a:pt x="596" y="275"/>
                  </a:lnTo>
                  <a:lnTo>
                    <a:pt x="632" y="215"/>
                  </a:lnTo>
                  <a:lnTo>
                    <a:pt x="417" y="179"/>
                  </a:lnTo>
                  <a:lnTo>
                    <a:pt x="572"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4488615" y="2971210"/>
              <a:ext cx="18661" cy="10571"/>
            </a:xfrm>
            <a:custGeom>
              <a:rect b="b" l="l" r="r" t="t"/>
              <a:pathLst>
                <a:path extrusionOk="0" h="358" w="632">
                  <a:moveTo>
                    <a:pt x="286" y="0"/>
                  </a:moveTo>
                  <a:lnTo>
                    <a:pt x="167" y="24"/>
                  </a:lnTo>
                  <a:lnTo>
                    <a:pt x="226" y="143"/>
                  </a:lnTo>
                  <a:lnTo>
                    <a:pt x="36" y="95"/>
                  </a:lnTo>
                  <a:lnTo>
                    <a:pt x="0" y="167"/>
                  </a:lnTo>
                  <a:lnTo>
                    <a:pt x="191" y="202"/>
                  </a:lnTo>
                  <a:lnTo>
                    <a:pt x="60" y="286"/>
                  </a:lnTo>
                  <a:lnTo>
                    <a:pt x="155" y="333"/>
                  </a:lnTo>
                  <a:lnTo>
                    <a:pt x="286" y="238"/>
                  </a:lnTo>
                  <a:lnTo>
                    <a:pt x="345" y="357"/>
                  </a:lnTo>
                  <a:lnTo>
                    <a:pt x="464" y="345"/>
                  </a:lnTo>
                  <a:lnTo>
                    <a:pt x="405" y="226"/>
                  </a:lnTo>
                  <a:lnTo>
                    <a:pt x="595" y="262"/>
                  </a:lnTo>
                  <a:lnTo>
                    <a:pt x="631" y="202"/>
                  </a:lnTo>
                  <a:lnTo>
                    <a:pt x="417" y="167"/>
                  </a:lnTo>
                  <a:lnTo>
                    <a:pt x="572" y="83"/>
                  </a:lnTo>
                  <a:lnTo>
                    <a:pt x="476" y="36"/>
                  </a:lnTo>
                  <a:lnTo>
                    <a:pt x="345"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4506184" y="2981397"/>
              <a:ext cx="19016" cy="10571"/>
            </a:xfrm>
            <a:custGeom>
              <a:rect b="b" l="l" r="r" t="t"/>
              <a:pathLst>
                <a:path extrusionOk="0" h="358" w="644">
                  <a:moveTo>
                    <a:pt x="298" y="0"/>
                  </a:moveTo>
                  <a:lnTo>
                    <a:pt x="179" y="12"/>
                  </a:lnTo>
                  <a:lnTo>
                    <a:pt x="227" y="131"/>
                  </a:lnTo>
                  <a:lnTo>
                    <a:pt x="36" y="107"/>
                  </a:lnTo>
                  <a:lnTo>
                    <a:pt x="0" y="167"/>
                  </a:lnTo>
                  <a:lnTo>
                    <a:pt x="215" y="191"/>
                  </a:lnTo>
                  <a:lnTo>
                    <a:pt x="60" y="286"/>
                  </a:lnTo>
                  <a:lnTo>
                    <a:pt x="155" y="334"/>
                  </a:lnTo>
                  <a:lnTo>
                    <a:pt x="286" y="238"/>
                  </a:lnTo>
                  <a:lnTo>
                    <a:pt x="346" y="358"/>
                  </a:lnTo>
                  <a:lnTo>
                    <a:pt x="465" y="346"/>
                  </a:lnTo>
                  <a:lnTo>
                    <a:pt x="405" y="227"/>
                  </a:lnTo>
                  <a:lnTo>
                    <a:pt x="596" y="274"/>
                  </a:lnTo>
                  <a:lnTo>
                    <a:pt x="643" y="191"/>
                  </a:lnTo>
                  <a:lnTo>
                    <a:pt x="429" y="167"/>
                  </a:lnTo>
                  <a:lnTo>
                    <a:pt x="572" y="72"/>
                  </a:lnTo>
                  <a:lnTo>
                    <a:pt x="489" y="36"/>
                  </a:lnTo>
                  <a:lnTo>
                    <a:pt x="346"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4524107" y="2781791"/>
              <a:ext cx="185994" cy="97766"/>
            </a:xfrm>
            <a:custGeom>
              <a:rect b="b" l="l" r="r" t="t"/>
              <a:pathLst>
                <a:path extrusionOk="0" h="3311" w="6299">
                  <a:moveTo>
                    <a:pt x="3882" y="843"/>
                  </a:moveTo>
                  <a:cubicBezTo>
                    <a:pt x="4046" y="843"/>
                    <a:pt x="4209" y="879"/>
                    <a:pt x="4334" y="950"/>
                  </a:cubicBezTo>
                  <a:cubicBezTo>
                    <a:pt x="4584" y="1105"/>
                    <a:pt x="4584" y="1331"/>
                    <a:pt x="4334" y="1474"/>
                  </a:cubicBezTo>
                  <a:cubicBezTo>
                    <a:pt x="4209" y="1551"/>
                    <a:pt x="4046" y="1590"/>
                    <a:pt x="3882" y="1590"/>
                  </a:cubicBezTo>
                  <a:cubicBezTo>
                    <a:pt x="3718" y="1590"/>
                    <a:pt x="3555" y="1551"/>
                    <a:pt x="3430" y="1474"/>
                  </a:cubicBezTo>
                  <a:cubicBezTo>
                    <a:pt x="3180" y="1343"/>
                    <a:pt x="3180" y="1105"/>
                    <a:pt x="3430" y="950"/>
                  </a:cubicBezTo>
                  <a:cubicBezTo>
                    <a:pt x="3555" y="879"/>
                    <a:pt x="3718" y="843"/>
                    <a:pt x="3882" y="843"/>
                  </a:cubicBezTo>
                  <a:close/>
                  <a:moveTo>
                    <a:pt x="2477" y="1364"/>
                  </a:moveTo>
                  <a:cubicBezTo>
                    <a:pt x="2671" y="1364"/>
                    <a:pt x="2864" y="1408"/>
                    <a:pt x="3013" y="1498"/>
                  </a:cubicBezTo>
                  <a:lnTo>
                    <a:pt x="3441" y="1748"/>
                  </a:lnTo>
                  <a:cubicBezTo>
                    <a:pt x="3739" y="1926"/>
                    <a:pt x="3739" y="2188"/>
                    <a:pt x="3441" y="2367"/>
                  </a:cubicBezTo>
                  <a:lnTo>
                    <a:pt x="2965" y="2641"/>
                  </a:lnTo>
                  <a:cubicBezTo>
                    <a:pt x="2900" y="2676"/>
                    <a:pt x="2810" y="2694"/>
                    <a:pt x="2721" y="2694"/>
                  </a:cubicBezTo>
                  <a:cubicBezTo>
                    <a:pt x="2632" y="2694"/>
                    <a:pt x="2543" y="2676"/>
                    <a:pt x="2477" y="2641"/>
                  </a:cubicBezTo>
                  <a:lnTo>
                    <a:pt x="1465" y="2057"/>
                  </a:lnTo>
                  <a:cubicBezTo>
                    <a:pt x="1334" y="1986"/>
                    <a:pt x="1334" y="1855"/>
                    <a:pt x="1465" y="1760"/>
                  </a:cubicBezTo>
                  <a:lnTo>
                    <a:pt x="1941" y="1498"/>
                  </a:lnTo>
                  <a:cubicBezTo>
                    <a:pt x="2090" y="1408"/>
                    <a:pt x="2284" y="1364"/>
                    <a:pt x="2477" y="1364"/>
                  </a:cubicBezTo>
                  <a:close/>
                  <a:moveTo>
                    <a:pt x="3144" y="1"/>
                  </a:moveTo>
                  <a:cubicBezTo>
                    <a:pt x="2412" y="1"/>
                    <a:pt x="1679" y="158"/>
                    <a:pt x="1120" y="474"/>
                  </a:cubicBezTo>
                  <a:cubicBezTo>
                    <a:pt x="1" y="1117"/>
                    <a:pt x="24" y="2176"/>
                    <a:pt x="1132" y="2819"/>
                  </a:cubicBezTo>
                  <a:cubicBezTo>
                    <a:pt x="1691" y="3147"/>
                    <a:pt x="2426" y="3310"/>
                    <a:pt x="3160" y="3310"/>
                  </a:cubicBezTo>
                  <a:cubicBezTo>
                    <a:pt x="3894" y="3310"/>
                    <a:pt x="4626" y="3147"/>
                    <a:pt x="5180" y="2819"/>
                  </a:cubicBezTo>
                  <a:cubicBezTo>
                    <a:pt x="6299" y="2176"/>
                    <a:pt x="6287" y="1117"/>
                    <a:pt x="5168" y="474"/>
                  </a:cubicBezTo>
                  <a:cubicBezTo>
                    <a:pt x="4608" y="158"/>
                    <a:pt x="3876" y="1"/>
                    <a:pt x="3144"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4617975" y="2807096"/>
              <a:ext cx="41516" cy="22087"/>
            </a:xfrm>
            <a:custGeom>
              <a:rect b="b" l="l" r="r" t="t"/>
              <a:pathLst>
                <a:path extrusionOk="0" h="748" w="1406">
                  <a:moveTo>
                    <a:pt x="703" y="1"/>
                  </a:moveTo>
                  <a:cubicBezTo>
                    <a:pt x="539" y="1"/>
                    <a:pt x="376" y="40"/>
                    <a:pt x="251" y="117"/>
                  </a:cubicBezTo>
                  <a:cubicBezTo>
                    <a:pt x="1" y="248"/>
                    <a:pt x="1" y="486"/>
                    <a:pt x="251" y="641"/>
                  </a:cubicBezTo>
                  <a:cubicBezTo>
                    <a:pt x="376" y="712"/>
                    <a:pt x="539" y="748"/>
                    <a:pt x="703" y="748"/>
                  </a:cubicBezTo>
                  <a:cubicBezTo>
                    <a:pt x="867" y="748"/>
                    <a:pt x="1030" y="712"/>
                    <a:pt x="1155" y="641"/>
                  </a:cubicBezTo>
                  <a:cubicBezTo>
                    <a:pt x="1405" y="486"/>
                    <a:pt x="1405" y="260"/>
                    <a:pt x="1155" y="117"/>
                  </a:cubicBezTo>
                  <a:cubicBezTo>
                    <a:pt x="1030" y="40"/>
                    <a:pt x="867"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4563497" y="2821358"/>
              <a:ext cx="71043" cy="39567"/>
            </a:xfrm>
            <a:custGeom>
              <a:rect b="b" l="l" r="r" t="t"/>
              <a:pathLst>
                <a:path extrusionOk="0" h="1340" w="2406">
                  <a:moveTo>
                    <a:pt x="1143" y="0"/>
                  </a:moveTo>
                  <a:cubicBezTo>
                    <a:pt x="950" y="0"/>
                    <a:pt x="756" y="45"/>
                    <a:pt x="607" y="134"/>
                  </a:cubicBezTo>
                  <a:lnTo>
                    <a:pt x="131" y="408"/>
                  </a:lnTo>
                  <a:cubicBezTo>
                    <a:pt x="0" y="479"/>
                    <a:pt x="0" y="610"/>
                    <a:pt x="131" y="705"/>
                  </a:cubicBezTo>
                  <a:lnTo>
                    <a:pt x="1143" y="1277"/>
                  </a:lnTo>
                  <a:cubicBezTo>
                    <a:pt x="1209" y="1319"/>
                    <a:pt x="1301" y="1339"/>
                    <a:pt x="1393" y="1339"/>
                  </a:cubicBezTo>
                  <a:cubicBezTo>
                    <a:pt x="1485" y="1339"/>
                    <a:pt x="1578" y="1319"/>
                    <a:pt x="1643" y="1277"/>
                  </a:cubicBezTo>
                  <a:lnTo>
                    <a:pt x="2119" y="1015"/>
                  </a:lnTo>
                  <a:cubicBezTo>
                    <a:pt x="2405" y="848"/>
                    <a:pt x="2405" y="574"/>
                    <a:pt x="2107" y="396"/>
                  </a:cubicBezTo>
                  <a:lnTo>
                    <a:pt x="1679" y="134"/>
                  </a:lnTo>
                  <a:cubicBezTo>
                    <a:pt x="1530" y="45"/>
                    <a:pt x="1337" y="0"/>
                    <a:pt x="1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4249177" y="3011633"/>
              <a:ext cx="68947" cy="36585"/>
            </a:xfrm>
            <a:custGeom>
              <a:rect b="b" l="l" r="r" t="t"/>
              <a:pathLst>
                <a:path extrusionOk="0" h="1239" w="2335">
                  <a:moveTo>
                    <a:pt x="1168" y="0"/>
                  </a:moveTo>
                  <a:cubicBezTo>
                    <a:pt x="897" y="0"/>
                    <a:pt x="626" y="60"/>
                    <a:pt x="418" y="179"/>
                  </a:cubicBezTo>
                  <a:cubicBezTo>
                    <a:pt x="1" y="417"/>
                    <a:pt x="1" y="822"/>
                    <a:pt x="418" y="1060"/>
                  </a:cubicBezTo>
                  <a:cubicBezTo>
                    <a:pt x="626" y="1179"/>
                    <a:pt x="897" y="1239"/>
                    <a:pt x="1168" y="1239"/>
                  </a:cubicBezTo>
                  <a:cubicBezTo>
                    <a:pt x="1439" y="1239"/>
                    <a:pt x="1709" y="1179"/>
                    <a:pt x="1918" y="1060"/>
                  </a:cubicBezTo>
                  <a:cubicBezTo>
                    <a:pt x="2335" y="810"/>
                    <a:pt x="2335" y="417"/>
                    <a:pt x="1918" y="179"/>
                  </a:cubicBezTo>
                  <a:cubicBezTo>
                    <a:pt x="1709" y="60"/>
                    <a:pt x="1439" y="0"/>
                    <a:pt x="1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284" name="Google Shape;284;p16"/>
          <p:cNvSpPr/>
          <p:nvPr/>
        </p:nvSpPr>
        <p:spPr>
          <a:xfrm>
            <a:off x="2805322" y="3069492"/>
            <a:ext cx="517886" cy="827417"/>
          </a:xfrm>
          <a:custGeom>
            <a:rect b="b" l="l" r="r" t="t"/>
            <a:pathLst>
              <a:path extrusionOk="0" h="40244" w="25189">
                <a:moveTo>
                  <a:pt x="1732" y="0"/>
                </a:moveTo>
                <a:cubicBezTo>
                  <a:pt x="1395" y="0"/>
                  <a:pt x="1080" y="228"/>
                  <a:pt x="998" y="567"/>
                </a:cubicBezTo>
                <a:cubicBezTo>
                  <a:pt x="1" y="4730"/>
                  <a:pt x="1262" y="9309"/>
                  <a:pt x="4221" y="12248"/>
                </a:cubicBezTo>
                <a:cubicBezTo>
                  <a:pt x="6575" y="14564"/>
                  <a:pt x="9740" y="15770"/>
                  <a:pt x="12528" y="16845"/>
                </a:cubicBezTo>
                <a:cubicBezTo>
                  <a:pt x="15203" y="17862"/>
                  <a:pt x="18218" y="19010"/>
                  <a:pt x="20328" y="21102"/>
                </a:cubicBezTo>
                <a:cubicBezTo>
                  <a:pt x="22193" y="22949"/>
                  <a:pt x="23455" y="26151"/>
                  <a:pt x="22212" y="28656"/>
                </a:cubicBezTo>
                <a:cubicBezTo>
                  <a:pt x="21251" y="30616"/>
                  <a:pt x="18915" y="31954"/>
                  <a:pt x="15316" y="32632"/>
                </a:cubicBezTo>
                <a:cubicBezTo>
                  <a:pt x="14206" y="32839"/>
                  <a:pt x="13075" y="33009"/>
                  <a:pt x="11963" y="33160"/>
                </a:cubicBezTo>
                <a:cubicBezTo>
                  <a:pt x="10664" y="33348"/>
                  <a:pt x="9307" y="33536"/>
                  <a:pt x="7969" y="33818"/>
                </a:cubicBezTo>
                <a:cubicBezTo>
                  <a:pt x="6632" y="34082"/>
                  <a:pt x="5105" y="34496"/>
                  <a:pt x="3806" y="35401"/>
                </a:cubicBezTo>
                <a:cubicBezTo>
                  <a:pt x="2337" y="36438"/>
                  <a:pt x="1470" y="37963"/>
                  <a:pt x="1470" y="39490"/>
                </a:cubicBezTo>
                <a:cubicBezTo>
                  <a:pt x="1470" y="39904"/>
                  <a:pt x="1809" y="40243"/>
                  <a:pt x="2224" y="40243"/>
                </a:cubicBezTo>
                <a:cubicBezTo>
                  <a:pt x="2638" y="40243"/>
                  <a:pt x="2977" y="39904"/>
                  <a:pt x="2977" y="39490"/>
                </a:cubicBezTo>
                <a:cubicBezTo>
                  <a:pt x="2977" y="38472"/>
                  <a:pt x="3618" y="37360"/>
                  <a:pt x="4673" y="36626"/>
                </a:cubicBezTo>
                <a:cubicBezTo>
                  <a:pt x="5746" y="35891"/>
                  <a:pt x="7084" y="35533"/>
                  <a:pt x="8270" y="35288"/>
                </a:cubicBezTo>
                <a:cubicBezTo>
                  <a:pt x="9551" y="35024"/>
                  <a:pt x="10890" y="34836"/>
                  <a:pt x="12189" y="34647"/>
                </a:cubicBezTo>
                <a:cubicBezTo>
                  <a:pt x="13301" y="34496"/>
                  <a:pt x="14450" y="34328"/>
                  <a:pt x="15600" y="34120"/>
                </a:cubicBezTo>
                <a:cubicBezTo>
                  <a:pt x="19744" y="33328"/>
                  <a:pt x="22362" y="31765"/>
                  <a:pt x="23568" y="29316"/>
                </a:cubicBezTo>
                <a:cubicBezTo>
                  <a:pt x="25188" y="26019"/>
                  <a:pt x="23568" y="22195"/>
                  <a:pt x="21383" y="20028"/>
                </a:cubicBezTo>
                <a:cubicBezTo>
                  <a:pt x="19047" y="17711"/>
                  <a:pt x="15863" y="16506"/>
                  <a:pt x="13075" y="15431"/>
                </a:cubicBezTo>
                <a:cubicBezTo>
                  <a:pt x="10418" y="14414"/>
                  <a:pt x="7404" y="13265"/>
                  <a:pt x="5294" y="11173"/>
                </a:cubicBezTo>
                <a:cubicBezTo>
                  <a:pt x="2694" y="8593"/>
                  <a:pt x="1583" y="4579"/>
                  <a:pt x="2468" y="925"/>
                </a:cubicBezTo>
                <a:cubicBezTo>
                  <a:pt x="2563" y="530"/>
                  <a:pt x="2317" y="115"/>
                  <a:pt x="1903" y="20"/>
                </a:cubicBezTo>
                <a:cubicBezTo>
                  <a:pt x="1846" y="7"/>
                  <a:pt x="1788" y="0"/>
                  <a:pt x="1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932532" y="1457032"/>
            <a:ext cx="2939134" cy="1670993"/>
          </a:xfrm>
          <a:custGeom>
            <a:rect b="b" l="l" r="r" t="t"/>
            <a:pathLst>
              <a:path extrusionOk="0" h="81274" w="142954">
                <a:moveTo>
                  <a:pt x="133" y="0"/>
                </a:moveTo>
                <a:cubicBezTo>
                  <a:pt x="58" y="0"/>
                  <a:pt x="1" y="57"/>
                  <a:pt x="1" y="133"/>
                </a:cubicBezTo>
                <a:lnTo>
                  <a:pt x="1" y="81123"/>
                </a:lnTo>
                <a:cubicBezTo>
                  <a:pt x="1" y="81198"/>
                  <a:pt x="58" y="81273"/>
                  <a:pt x="133" y="81273"/>
                </a:cubicBezTo>
                <a:lnTo>
                  <a:pt x="142823" y="81273"/>
                </a:lnTo>
                <a:cubicBezTo>
                  <a:pt x="142898" y="81273"/>
                  <a:pt x="142954" y="81198"/>
                  <a:pt x="142954" y="81123"/>
                </a:cubicBezTo>
                <a:lnTo>
                  <a:pt x="142954" y="133"/>
                </a:lnTo>
                <a:cubicBezTo>
                  <a:pt x="142954" y="57"/>
                  <a:pt x="142898" y="0"/>
                  <a:pt x="1428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2194875" y="3128005"/>
            <a:ext cx="431883" cy="522142"/>
          </a:xfrm>
          <a:custGeom>
            <a:rect b="b" l="l" r="r" t="t"/>
            <a:pathLst>
              <a:path extrusionOk="0" h="25396" w="21006">
                <a:moveTo>
                  <a:pt x="4522" y="0"/>
                </a:moveTo>
                <a:lnTo>
                  <a:pt x="1" y="25396"/>
                </a:lnTo>
                <a:lnTo>
                  <a:pt x="21006" y="25396"/>
                </a:lnTo>
                <a:lnTo>
                  <a:pt x="164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194875" y="3128005"/>
            <a:ext cx="431883" cy="522142"/>
          </a:xfrm>
          <a:custGeom>
            <a:rect b="b" l="l" r="r" t="t"/>
            <a:pathLst>
              <a:path extrusionOk="0" h="25396" w="21006">
                <a:moveTo>
                  <a:pt x="4522" y="0"/>
                </a:moveTo>
                <a:lnTo>
                  <a:pt x="1" y="25396"/>
                </a:lnTo>
                <a:lnTo>
                  <a:pt x="21006" y="25396"/>
                </a:lnTo>
                <a:lnTo>
                  <a:pt x="20328" y="21610"/>
                </a:lnTo>
                <a:lnTo>
                  <a:pt x="12415" y="21610"/>
                </a:lnTo>
                <a:cubicBezTo>
                  <a:pt x="7913" y="21610"/>
                  <a:pt x="4522" y="17540"/>
                  <a:pt x="5294" y="13112"/>
                </a:cubicBezTo>
                <a:lnTo>
                  <a:pt x="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935737" y="3650127"/>
            <a:ext cx="932725" cy="127472"/>
          </a:xfrm>
          <a:custGeom>
            <a:rect b="b" l="l" r="r" t="t"/>
            <a:pathLst>
              <a:path extrusionOk="0" h="6200" w="45366">
                <a:moveTo>
                  <a:pt x="3090" y="1"/>
                </a:moveTo>
                <a:cubicBezTo>
                  <a:pt x="1377" y="1"/>
                  <a:pt x="1" y="1395"/>
                  <a:pt x="1" y="3110"/>
                </a:cubicBezTo>
                <a:cubicBezTo>
                  <a:pt x="1" y="4806"/>
                  <a:pt x="1377" y="6200"/>
                  <a:pt x="3090" y="6200"/>
                </a:cubicBezTo>
                <a:lnTo>
                  <a:pt x="42276" y="6200"/>
                </a:lnTo>
                <a:cubicBezTo>
                  <a:pt x="43991" y="6200"/>
                  <a:pt x="45366" y="4806"/>
                  <a:pt x="45366" y="3110"/>
                </a:cubicBezTo>
                <a:cubicBezTo>
                  <a:pt x="45366" y="1395"/>
                  <a:pt x="43991" y="1"/>
                  <a:pt x="422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935737" y="3650127"/>
            <a:ext cx="932355" cy="127472"/>
          </a:xfrm>
          <a:custGeom>
            <a:rect b="b" l="l" r="r" t="t"/>
            <a:pathLst>
              <a:path extrusionOk="0" h="6200" w="45348">
                <a:moveTo>
                  <a:pt x="3090" y="1"/>
                </a:moveTo>
                <a:cubicBezTo>
                  <a:pt x="1377" y="1"/>
                  <a:pt x="1" y="1395"/>
                  <a:pt x="1" y="3110"/>
                </a:cubicBezTo>
                <a:cubicBezTo>
                  <a:pt x="1" y="4806"/>
                  <a:pt x="1377" y="6200"/>
                  <a:pt x="3090" y="6200"/>
                </a:cubicBezTo>
                <a:lnTo>
                  <a:pt x="42276" y="6200"/>
                </a:lnTo>
                <a:cubicBezTo>
                  <a:pt x="43859" y="6200"/>
                  <a:pt x="45159" y="5012"/>
                  <a:pt x="45348" y="3487"/>
                </a:cubicBezTo>
                <a:lnTo>
                  <a:pt x="6707" y="3487"/>
                </a:lnTo>
                <a:cubicBezTo>
                  <a:pt x="4994" y="3487"/>
                  <a:pt x="3600" y="2111"/>
                  <a:pt x="3600" y="397"/>
                </a:cubicBezTo>
                <a:cubicBezTo>
                  <a:pt x="3600" y="264"/>
                  <a:pt x="3618" y="133"/>
                  <a:pt x="3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033646" y="1558126"/>
            <a:ext cx="2736947" cy="1468806"/>
          </a:xfrm>
          <a:custGeom>
            <a:rect b="b" l="l" r="r" t="t"/>
            <a:pathLst>
              <a:path extrusionOk="0" h="71440" w="133120">
                <a:moveTo>
                  <a:pt x="0" y="1"/>
                </a:moveTo>
                <a:lnTo>
                  <a:pt x="0" y="71440"/>
                </a:lnTo>
                <a:lnTo>
                  <a:pt x="133119" y="71440"/>
                </a:lnTo>
                <a:lnTo>
                  <a:pt x="133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760669" y="1659610"/>
            <a:ext cx="1278626" cy="1278606"/>
          </a:xfrm>
          <a:custGeom>
            <a:rect b="b" l="l" r="r" t="t"/>
            <a:pathLst>
              <a:path extrusionOk="0" h="62189" w="62190">
                <a:moveTo>
                  <a:pt x="31105" y="1"/>
                </a:moveTo>
                <a:cubicBezTo>
                  <a:pt x="13923" y="1"/>
                  <a:pt x="0" y="13922"/>
                  <a:pt x="0" y="31086"/>
                </a:cubicBezTo>
                <a:cubicBezTo>
                  <a:pt x="0" y="48267"/>
                  <a:pt x="13923" y="62189"/>
                  <a:pt x="31105" y="62189"/>
                </a:cubicBezTo>
                <a:cubicBezTo>
                  <a:pt x="48267" y="62189"/>
                  <a:pt x="62190" y="48267"/>
                  <a:pt x="62190" y="31086"/>
                </a:cubicBezTo>
                <a:cubicBezTo>
                  <a:pt x="62190" y="13922"/>
                  <a:pt x="48267" y="1"/>
                  <a:pt x="31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1760669" y="1990770"/>
            <a:ext cx="1205803" cy="947446"/>
          </a:xfrm>
          <a:custGeom>
            <a:rect b="b" l="l" r="r" t="t"/>
            <a:pathLst>
              <a:path extrusionOk="0" h="46082" w="58648">
                <a:moveTo>
                  <a:pt x="3863" y="1"/>
                </a:moveTo>
                <a:cubicBezTo>
                  <a:pt x="1414" y="4447"/>
                  <a:pt x="0" y="9553"/>
                  <a:pt x="0" y="14979"/>
                </a:cubicBezTo>
                <a:cubicBezTo>
                  <a:pt x="0" y="32160"/>
                  <a:pt x="13923" y="46082"/>
                  <a:pt x="31105" y="46082"/>
                </a:cubicBezTo>
                <a:cubicBezTo>
                  <a:pt x="43067" y="46082"/>
                  <a:pt x="53448" y="39319"/>
                  <a:pt x="58648" y="29410"/>
                </a:cubicBezTo>
                <a:lnTo>
                  <a:pt x="38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2141029" y="1867225"/>
            <a:ext cx="518276" cy="339713"/>
          </a:xfrm>
          <a:custGeom>
            <a:rect b="b" l="l" r="r" t="t"/>
            <a:pathLst>
              <a:path extrusionOk="0" h="16523" w="25208">
                <a:moveTo>
                  <a:pt x="12605" y="4163"/>
                </a:moveTo>
                <a:cubicBezTo>
                  <a:pt x="17257" y="4163"/>
                  <a:pt x="21045" y="7951"/>
                  <a:pt x="21045" y="12604"/>
                </a:cubicBezTo>
                <a:lnTo>
                  <a:pt x="21045" y="16504"/>
                </a:lnTo>
                <a:lnTo>
                  <a:pt x="4165" y="16504"/>
                </a:lnTo>
                <a:lnTo>
                  <a:pt x="4165" y="12604"/>
                </a:lnTo>
                <a:cubicBezTo>
                  <a:pt x="4165" y="7951"/>
                  <a:pt x="7951" y="4163"/>
                  <a:pt x="12605" y="4163"/>
                </a:cubicBezTo>
                <a:close/>
                <a:moveTo>
                  <a:pt x="12605" y="1"/>
                </a:moveTo>
                <a:cubicBezTo>
                  <a:pt x="5652" y="1"/>
                  <a:pt x="0" y="5653"/>
                  <a:pt x="0" y="12604"/>
                </a:cubicBezTo>
                <a:lnTo>
                  <a:pt x="0" y="16522"/>
                </a:lnTo>
                <a:lnTo>
                  <a:pt x="25207" y="16522"/>
                </a:lnTo>
                <a:lnTo>
                  <a:pt x="25207" y="12604"/>
                </a:lnTo>
                <a:cubicBezTo>
                  <a:pt x="25207" y="5653"/>
                  <a:pt x="19556" y="1"/>
                  <a:pt x="126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141029" y="2152310"/>
            <a:ext cx="101895" cy="54628"/>
          </a:xfrm>
          <a:custGeom>
            <a:rect b="b" l="l" r="r" t="t"/>
            <a:pathLst>
              <a:path extrusionOk="0" h="2657" w="4956">
                <a:moveTo>
                  <a:pt x="0" y="0"/>
                </a:moveTo>
                <a:lnTo>
                  <a:pt x="0" y="2656"/>
                </a:lnTo>
                <a:lnTo>
                  <a:pt x="4956" y="2656"/>
                </a:lnTo>
                <a:lnTo>
                  <a:pt x="4918" y="2638"/>
                </a:lnTo>
                <a:lnTo>
                  <a:pt x="4165" y="2638"/>
                </a:lnTo>
                <a:lnTo>
                  <a:pt x="4165" y="2242"/>
                </a:lnTo>
                <a:lnTo>
                  <a:pt x="0" y="0"/>
                </a:lnTo>
                <a:close/>
              </a:path>
            </a:pathLst>
          </a:custGeom>
          <a:solidFill>
            <a:srgbClr val="DBD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088354" y="2206917"/>
            <a:ext cx="623256" cy="523684"/>
          </a:xfrm>
          <a:custGeom>
            <a:rect b="b" l="l" r="r" t="t"/>
            <a:pathLst>
              <a:path extrusionOk="0" h="25471" w="30314">
                <a:moveTo>
                  <a:pt x="2562" y="0"/>
                </a:moveTo>
                <a:cubicBezTo>
                  <a:pt x="1150" y="75"/>
                  <a:pt x="0" y="1206"/>
                  <a:pt x="0" y="2638"/>
                </a:cubicBezTo>
                <a:lnTo>
                  <a:pt x="0" y="22815"/>
                </a:lnTo>
                <a:cubicBezTo>
                  <a:pt x="0" y="24285"/>
                  <a:pt x="1206" y="25471"/>
                  <a:pt x="2657" y="25471"/>
                </a:cubicBezTo>
                <a:lnTo>
                  <a:pt x="27656" y="25471"/>
                </a:lnTo>
                <a:cubicBezTo>
                  <a:pt x="29126" y="25471"/>
                  <a:pt x="30314" y="24285"/>
                  <a:pt x="30314" y="22815"/>
                </a:cubicBezTo>
                <a:lnTo>
                  <a:pt x="30314" y="2638"/>
                </a:lnTo>
                <a:cubicBezTo>
                  <a:pt x="30314" y="1206"/>
                  <a:pt x="29183" y="75"/>
                  <a:pt x="27769" y="20"/>
                </a:cubicBezTo>
                <a:lnTo>
                  <a:pt x="277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088354" y="2206917"/>
            <a:ext cx="623256" cy="523684"/>
          </a:xfrm>
          <a:custGeom>
            <a:rect b="b" l="l" r="r" t="t"/>
            <a:pathLst>
              <a:path extrusionOk="0" h="25471" w="30314">
                <a:moveTo>
                  <a:pt x="2562" y="0"/>
                </a:moveTo>
                <a:cubicBezTo>
                  <a:pt x="1150" y="75"/>
                  <a:pt x="0" y="1206"/>
                  <a:pt x="0" y="2638"/>
                </a:cubicBezTo>
                <a:lnTo>
                  <a:pt x="0" y="22815"/>
                </a:lnTo>
                <a:cubicBezTo>
                  <a:pt x="0" y="24285"/>
                  <a:pt x="1206" y="25471"/>
                  <a:pt x="2657" y="25471"/>
                </a:cubicBezTo>
                <a:lnTo>
                  <a:pt x="27656" y="25471"/>
                </a:lnTo>
                <a:cubicBezTo>
                  <a:pt x="29126" y="25471"/>
                  <a:pt x="30314" y="24285"/>
                  <a:pt x="30314" y="22815"/>
                </a:cubicBezTo>
                <a:lnTo>
                  <a:pt x="30314" y="12246"/>
                </a:lnTo>
                <a:lnTo>
                  <a:pt x="75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2306804" y="2292529"/>
            <a:ext cx="186356" cy="311813"/>
          </a:xfrm>
          <a:custGeom>
            <a:rect b="b" l="l" r="r" t="t"/>
            <a:pathLst>
              <a:path extrusionOk="0" h="15166" w="9064">
                <a:moveTo>
                  <a:pt x="4542" y="0"/>
                </a:moveTo>
                <a:cubicBezTo>
                  <a:pt x="2035" y="0"/>
                  <a:pt x="1" y="2015"/>
                  <a:pt x="1" y="4522"/>
                </a:cubicBezTo>
                <a:cubicBezTo>
                  <a:pt x="1" y="6217"/>
                  <a:pt x="980" y="7630"/>
                  <a:pt x="2337" y="8403"/>
                </a:cubicBezTo>
                <a:lnTo>
                  <a:pt x="2337" y="12980"/>
                </a:lnTo>
                <a:cubicBezTo>
                  <a:pt x="2337" y="14186"/>
                  <a:pt x="3336" y="15165"/>
                  <a:pt x="4542" y="15165"/>
                </a:cubicBezTo>
                <a:cubicBezTo>
                  <a:pt x="5747" y="15165"/>
                  <a:pt x="6745" y="14186"/>
                  <a:pt x="6745" y="12980"/>
                </a:cubicBezTo>
                <a:lnTo>
                  <a:pt x="6745" y="8403"/>
                </a:lnTo>
                <a:cubicBezTo>
                  <a:pt x="8102" y="7630"/>
                  <a:pt x="9063" y="6217"/>
                  <a:pt x="9063" y="4522"/>
                </a:cubicBezTo>
                <a:cubicBezTo>
                  <a:pt x="9063" y="2015"/>
                  <a:pt x="7047" y="0"/>
                  <a:pt x="4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1252878" y="4369439"/>
            <a:ext cx="2298485" cy="79033"/>
          </a:xfrm>
          <a:custGeom>
            <a:rect b="b" l="l" r="r" t="t"/>
            <a:pathLst>
              <a:path extrusionOk="0" h="3844" w="111794">
                <a:moveTo>
                  <a:pt x="1" y="0"/>
                </a:moveTo>
                <a:lnTo>
                  <a:pt x="1" y="3786"/>
                </a:lnTo>
                <a:cubicBezTo>
                  <a:pt x="1" y="3824"/>
                  <a:pt x="19" y="3844"/>
                  <a:pt x="56" y="3844"/>
                </a:cubicBezTo>
                <a:lnTo>
                  <a:pt x="111736" y="3844"/>
                </a:lnTo>
                <a:cubicBezTo>
                  <a:pt x="111756" y="3844"/>
                  <a:pt x="111793" y="3824"/>
                  <a:pt x="111793" y="3786"/>
                </a:cubicBezTo>
                <a:lnTo>
                  <a:pt x="1117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243173" y="3860846"/>
            <a:ext cx="2317852" cy="532216"/>
          </a:xfrm>
          <a:custGeom>
            <a:rect b="b" l="l" r="r" t="t"/>
            <a:pathLst>
              <a:path extrusionOk="0" h="25886" w="112736">
                <a:moveTo>
                  <a:pt x="21761" y="0"/>
                </a:moveTo>
                <a:cubicBezTo>
                  <a:pt x="20480" y="20"/>
                  <a:pt x="18840" y="792"/>
                  <a:pt x="18106" y="1753"/>
                </a:cubicBezTo>
                <a:lnTo>
                  <a:pt x="736" y="24172"/>
                </a:lnTo>
                <a:cubicBezTo>
                  <a:pt x="1" y="25114"/>
                  <a:pt x="962" y="25886"/>
                  <a:pt x="2884" y="25886"/>
                </a:cubicBezTo>
                <a:lnTo>
                  <a:pt x="109816" y="25886"/>
                </a:lnTo>
                <a:cubicBezTo>
                  <a:pt x="111756" y="25886"/>
                  <a:pt x="112735" y="25094"/>
                  <a:pt x="112039" y="24134"/>
                </a:cubicBezTo>
                <a:lnTo>
                  <a:pt x="95875" y="1753"/>
                </a:lnTo>
                <a:cubicBezTo>
                  <a:pt x="95159" y="774"/>
                  <a:pt x="93557" y="0"/>
                  <a:pt x="92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1615186" y="3907723"/>
            <a:ext cx="178029" cy="90279"/>
          </a:xfrm>
          <a:custGeom>
            <a:rect b="b" l="l" r="r" t="t"/>
            <a:pathLst>
              <a:path extrusionOk="0" h="4391" w="8659">
                <a:moveTo>
                  <a:pt x="7699" y="1"/>
                </a:moveTo>
                <a:lnTo>
                  <a:pt x="4006" y="38"/>
                </a:lnTo>
                <a:cubicBezTo>
                  <a:pt x="3346" y="38"/>
                  <a:pt x="2537" y="415"/>
                  <a:pt x="2198" y="905"/>
                </a:cubicBezTo>
                <a:lnTo>
                  <a:pt x="332" y="3543"/>
                </a:lnTo>
                <a:cubicBezTo>
                  <a:pt x="1" y="4002"/>
                  <a:pt x="299" y="4390"/>
                  <a:pt x="979" y="4390"/>
                </a:cubicBezTo>
                <a:cubicBezTo>
                  <a:pt x="996" y="4390"/>
                  <a:pt x="1012" y="4390"/>
                  <a:pt x="1029" y="4390"/>
                </a:cubicBezTo>
                <a:lnTo>
                  <a:pt x="5023" y="4371"/>
                </a:lnTo>
                <a:cubicBezTo>
                  <a:pt x="5739" y="4371"/>
                  <a:pt x="6549" y="3975"/>
                  <a:pt x="6832" y="3505"/>
                </a:cubicBezTo>
                <a:lnTo>
                  <a:pt x="8377" y="867"/>
                </a:lnTo>
                <a:cubicBezTo>
                  <a:pt x="8659" y="377"/>
                  <a:pt x="8357" y="1"/>
                  <a:pt x="7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1796690" y="3906551"/>
            <a:ext cx="166577" cy="90649"/>
          </a:xfrm>
          <a:custGeom>
            <a:rect b="b" l="l" r="r" t="t"/>
            <a:pathLst>
              <a:path extrusionOk="0" h="4409" w="8102">
                <a:moveTo>
                  <a:pt x="7065" y="0"/>
                </a:moveTo>
                <a:lnTo>
                  <a:pt x="3372" y="38"/>
                </a:lnTo>
                <a:cubicBezTo>
                  <a:pt x="2714" y="38"/>
                  <a:pt x="1960" y="434"/>
                  <a:pt x="1715" y="905"/>
                </a:cubicBezTo>
                <a:lnTo>
                  <a:pt x="265" y="3562"/>
                </a:lnTo>
                <a:cubicBezTo>
                  <a:pt x="1" y="4032"/>
                  <a:pt x="378" y="4409"/>
                  <a:pt x="1094" y="4409"/>
                </a:cubicBezTo>
                <a:lnTo>
                  <a:pt x="5088" y="4391"/>
                </a:lnTo>
                <a:cubicBezTo>
                  <a:pt x="5804" y="4391"/>
                  <a:pt x="6537" y="3994"/>
                  <a:pt x="6745" y="3524"/>
                </a:cubicBezTo>
                <a:lnTo>
                  <a:pt x="7894" y="867"/>
                </a:lnTo>
                <a:cubicBezTo>
                  <a:pt x="8102" y="377"/>
                  <a:pt x="7725" y="0"/>
                  <a:pt x="7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1977967" y="3905400"/>
            <a:ext cx="154961" cy="91040"/>
          </a:xfrm>
          <a:custGeom>
            <a:rect b="b" l="l" r="r" t="t"/>
            <a:pathLst>
              <a:path extrusionOk="0" h="4428" w="7537">
                <a:moveTo>
                  <a:pt x="6444" y="1"/>
                </a:moveTo>
                <a:lnTo>
                  <a:pt x="2751" y="38"/>
                </a:lnTo>
                <a:cubicBezTo>
                  <a:pt x="2091" y="38"/>
                  <a:pt x="1413" y="433"/>
                  <a:pt x="1225" y="905"/>
                </a:cubicBezTo>
                <a:lnTo>
                  <a:pt x="189" y="3561"/>
                </a:lnTo>
                <a:cubicBezTo>
                  <a:pt x="1" y="4032"/>
                  <a:pt x="433" y="4427"/>
                  <a:pt x="1149" y="4427"/>
                </a:cubicBezTo>
                <a:lnTo>
                  <a:pt x="5143" y="4409"/>
                </a:lnTo>
                <a:cubicBezTo>
                  <a:pt x="5859" y="4389"/>
                  <a:pt x="6557" y="4013"/>
                  <a:pt x="6688" y="3523"/>
                </a:cubicBezTo>
                <a:lnTo>
                  <a:pt x="7404" y="867"/>
                </a:lnTo>
                <a:cubicBezTo>
                  <a:pt x="7537" y="377"/>
                  <a:pt x="7102" y="1"/>
                  <a:pt x="64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2159615" y="3904228"/>
            <a:ext cx="142974" cy="91060"/>
          </a:xfrm>
          <a:custGeom>
            <a:rect b="b" l="l" r="r" t="t"/>
            <a:pathLst>
              <a:path extrusionOk="0" h="4429" w="6954">
                <a:moveTo>
                  <a:pt x="5803" y="0"/>
                </a:moveTo>
                <a:lnTo>
                  <a:pt x="2130" y="38"/>
                </a:lnTo>
                <a:cubicBezTo>
                  <a:pt x="1452" y="38"/>
                  <a:pt x="830" y="434"/>
                  <a:pt x="717" y="905"/>
                </a:cubicBezTo>
                <a:lnTo>
                  <a:pt x="114" y="3580"/>
                </a:lnTo>
                <a:cubicBezTo>
                  <a:pt x="1" y="4052"/>
                  <a:pt x="491" y="4428"/>
                  <a:pt x="1206" y="4428"/>
                </a:cubicBezTo>
                <a:lnTo>
                  <a:pt x="5200" y="4409"/>
                </a:lnTo>
                <a:cubicBezTo>
                  <a:pt x="5916" y="4409"/>
                  <a:pt x="6539" y="4014"/>
                  <a:pt x="6594" y="3542"/>
                </a:cubicBezTo>
                <a:lnTo>
                  <a:pt x="6896" y="867"/>
                </a:lnTo>
                <a:cubicBezTo>
                  <a:pt x="6953" y="397"/>
                  <a:pt x="6463" y="0"/>
                  <a:pt x="58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2340892" y="3903076"/>
            <a:ext cx="134812" cy="91430"/>
          </a:xfrm>
          <a:custGeom>
            <a:rect b="b" l="l" r="r" t="t"/>
            <a:pathLst>
              <a:path extrusionOk="0" h="4447" w="6557">
                <a:moveTo>
                  <a:pt x="5182" y="1"/>
                </a:moveTo>
                <a:lnTo>
                  <a:pt x="1508" y="38"/>
                </a:lnTo>
                <a:cubicBezTo>
                  <a:pt x="849" y="38"/>
                  <a:pt x="284" y="433"/>
                  <a:pt x="246" y="905"/>
                </a:cubicBezTo>
                <a:lnTo>
                  <a:pt x="38" y="3580"/>
                </a:lnTo>
                <a:cubicBezTo>
                  <a:pt x="1" y="4050"/>
                  <a:pt x="566" y="4447"/>
                  <a:pt x="1282" y="4447"/>
                </a:cubicBezTo>
                <a:lnTo>
                  <a:pt x="5276" y="4427"/>
                </a:lnTo>
                <a:cubicBezTo>
                  <a:pt x="5991" y="4427"/>
                  <a:pt x="6557" y="4032"/>
                  <a:pt x="6539" y="3542"/>
                </a:cubicBezTo>
                <a:lnTo>
                  <a:pt x="6426" y="867"/>
                </a:lnTo>
                <a:cubicBezTo>
                  <a:pt x="6406" y="396"/>
                  <a:pt x="5841" y="1"/>
                  <a:pt x="5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6372" y="3902295"/>
            <a:ext cx="140610" cy="91060"/>
          </a:xfrm>
          <a:custGeom>
            <a:rect b="b" l="l" r="r" t="t"/>
            <a:pathLst>
              <a:path extrusionOk="0" h="4429" w="6839">
                <a:moveTo>
                  <a:pt x="4890" y="0"/>
                </a:moveTo>
                <a:cubicBezTo>
                  <a:pt x="4874" y="0"/>
                  <a:pt x="4858" y="0"/>
                  <a:pt x="4841" y="1"/>
                </a:cubicBezTo>
                <a:lnTo>
                  <a:pt x="1169" y="19"/>
                </a:lnTo>
                <a:cubicBezTo>
                  <a:pt x="508" y="19"/>
                  <a:pt x="1" y="415"/>
                  <a:pt x="38" y="905"/>
                </a:cubicBezTo>
                <a:lnTo>
                  <a:pt x="264" y="3580"/>
                </a:lnTo>
                <a:cubicBezTo>
                  <a:pt x="301" y="4039"/>
                  <a:pt x="876" y="4428"/>
                  <a:pt x="1587" y="4428"/>
                </a:cubicBezTo>
                <a:cubicBezTo>
                  <a:pt x="1604" y="4428"/>
                  <a:pt x="1621" y="4428"/>
                  <a:pt x="1639" y="4427"/>
                </a:cubicBezTo>
                <a:lnTo>
                  <a:pt x="5615" y="4409"/>
                </a:lnTo>
                <a:cubicBezTo>
                  <a:pt x="6349" y="4409"/>
                  <a:pt x="6838" y="4013"/>
                  <a:pt x="6745" y="3543"/>
                </a:cubicBezTo>
                <a:lnTo>
                  <a:pt x="6217" y="848"/>
                </a:lnTo>
                <a:cubicBezTo>
                  <a:pt x="6125" y="389"/>
                  <a:pt x="5548" y="0"/>
                  <a:pt x="4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686033" y="3901123"/>
            <a:ext cx="152617" cy="91430"/>
          </a:xfrm>
          <a:custGeom>
            <a:rect b="b" l="l" r="r" t="t"/>
            <a:pathLst>
              <a:path extrusionOk="0" h="4447" w="7423">
                <a:moveTo>
                  <a:pt x="4847" y="0"/>
                </a:moveTo>
                <a:cubicBezTo>
                  <a:pt x="4833" y="0"/>
                  <a:pt x="4818" y="0"/>
                  <a:pt x="4803" y="1"/>
                </a:cubicBezTo>
                <a:lnTo>
                  <a:pt x="1111" y="20"/>
                </a:lnTo>
                <a:cubicBezTo>
                  <a:pt x="452" y="20"/>
                  <a:pt x="0" y="415"/>
                  <a:pt x="113" y="905"/>
                </a:cubicBezTo>
                <a:lnTo>
                  <a:pt x="754" y="3580"/>
                </a:lnTo>
                <a:cubicBezTo>
                  <a:pt x="867" y="4070"/>
                  <a:pt x="1545" y="4447"/>
                  <a:pt x="2261" y="4447"/>
                </a:cubicBezTo>
                <a:lnTo>
                  <a:pt x="6255" y="4429"/>
                </a:lnTo>
                <a:cubicBezTo>
                  <a:pt x="6971" y="4429"/>
                  <a:pt x="7423" y="4032"/>
                  <a:pt x="7253" y="3542"/>
                </a:cubicBezTo>
                <a:lnTo>
                  <a:pt x="6311" y="867"/>
                </a:lnTo>
                <a:cubicBezTo>
                  <a:pt x="6146" y="388"/>
                  <a:pt x="5493" y="0"/>
                  <a:pt x="4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2856044" y="3899972"/>
            <a:ext cx="163884" cy="91821"/>
          </a:xfrm>
          <a:custGeom>
            <a:rect b="b" l="l" r="r" t="t"/>
            <a:pathLst>
              <a:path extrusionOk="0" h="4466" w="7971">
                <a:moveTo>
                  <a:pt x="4777" y="0"/>
                </a:moveTo>
                <a:cubicBezTo>
                  <a:pt x="4762" y="0"/>
                  <a:pt x="4746" y="0"/>
                  <a:pt x="4730" y="1"/>
                </a:cubicBezTo>
                <a:lnTo>
                  <a:pt x="1038" y="19"/>
                </a:lnTo>
                <a:cubicBezTo>
                  <a:pt x="378" y="19"/>
                  <a:pt x="1" y="415"/>
                  <a:pt x="189" y="905"/>
                </a:cubicBezTo>
                <a:lnTo>
                  <a:pt x="1244" y="3598"/>
                </a:lnTo>
                <a:cubicBezTo>
                  <a:pt x="1433" y="4070"/>
                  <a:pt x="2168" y="4465"/>
                  <a:pt x="2884" y="4465"/>
                </a:cubicBezTo>
                <a:lnTo>
                  <a:pt x="6878" y="4447"/>
                </a:lnTo>
                <a:cubicBezTo>
                  <a:pt x="7594" y="4427"/>
                  <a:pt x="7971" y="4033"/>
                  <a:pt x="7725" y="3561"/>
                </a:cubicBezTo>
                <a:lnTo>
                  <a:pt x="6369" y="868"/>
                </a:lnTo>
                <a:cubicBezTo>
                  <a:pt x="6130" y="389"/>
                  <a:pt x="5424" y="0"/>
                  <a:pt x="4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025705" y="3898800"/>
            <a:ext cx="175870" cy="91842"/>
          </a:xfrm>
          <a:custGeom>
            <a:rect b="b" l="l" r="r" t="t"/>
            <a:pathLst>
              <a:path extrusionOk="0" h="4467" w="8554">
                <a:moveTo>
                  <a:pt x="4717" y="0"/>
                </a:moveTo>
                <a:cubicBezTo>
                  <a:pt x="4702" y="0"/>
                  <a:pt x="4687" y="0"/>
                  <a:pt x="4673" y="1"/>
                </a:cubicBezTo>
                <a:lnTo>
                  <a:pt x="980" y="20"/>
                </a:lnTo>
                <a:cubicBezTo>
                  <a:pt x="322" y="20"/>
                  <a:pt x="1" y="415"/>
                  <a:pt x="264" y="905"/>
                </a:cubicBezTo>
                <a:lnTo>
                  <a:pt x="1734" y="3600"/>
                </a:lnTo>
                <a:cubicBezTo>
                  <a:pt x="1997" y="4090"/>
                  <a:pt x="2808" y="4466"/>
                  <a:pt x="3524" y="4466"/>
                </a:cubicBezTo>
                <a:lnTo>
                  <a:pt x="7518" y="4447"/>
                </a:lnTo>
                <a:cubicBezTo>
                  <a:pt x="8234" y="4447"/>
                  <a:pt x="8554" y="4052"/>
                  <a:pt x="8234" y="3562"/>
                </a:cubicBezTo>
                <a:lnTo>
                  <a:pt x="6444" y="867"/>
                </a:lnTo>
                <a:cubicBezTo>
                  <a:pt x="6131" y="388"/>
                  <a:pt x="5368" y="0"/>
                  <a:pt x="47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1532535" y="4025079"/>
            <a:ext cx="191743" cy="90279"/>
          </a:xfrm>
          <a:custGeom>
            <a:rect b="b" l="l" r="r" t="t"/>
            <a:pathLst>
              <a:path extrusionOk="0" h="4391" w="9326">
                <a:moveTo>
                  <a:pt x="8233" y="0"/>
                </a:moveTo>
                <a:lnTo>
                  <a:pt x="4145" y="20"/>
                </a:lnTo>
                <a:cubicBezTo>
                  <a:pt x="3410" y="20"/>
                  <a:pt x="2543" y="415"/>
                  <a:pt x="2204" y="886"/>
                </a:cubicBezTo>
                <a:lnTo>
                  <a:pt x="340" y="3542"/>
                </a:lnTo>
                <a:cubicBezTo>
                  <a:pt x="1" y="4014"/>
                  <a:pt x="358" y="4391"/>
                  <a:pt x="1149" y="4391"/>
                </a:cubicBezTo>
                <a:lnTo>
                  <a:pt x="5557" y="4371"/>
                </a:lnTo>
                <a:cubicBezTo>
                  <a:pt x="6349" y="4371"/>
                  <a:pt x="7215" y="3994"/>
                  <a:pt x="7499" y="3504"/>
                </a:cubicBezTo>
                <a:lnTo>
                  <a:pt x="9043" y="867"/>
                </a:lnTo>
                <a:cubicBezTo>
                  <a:pt x="9325" y="377"/>
                  <a:pt x="8968" y="0"/>
                  <a:pt x="8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732399" y="4024298"/>
            <a:ext cx="180126" cy="90279"/>
          </a:xfrm>
          <a:custGeom>
            <a:rect b="b" l="l" r="r" t="t"/>
            <a:pathLst>
              <a:path extrusionOk="0" h="4391" w="8761">
                <a:moveTo>
                  <a:pt x="7592" y="1"/>
                </a:moveTo>
                <a:lnTo>
                  <a:pt x="3505" y="20"/>
                </a:lnTo>
                <a:cubicBezTo>
                  <a:pt x="2769" y="20"/>
                  <a:pt x="1978" y="415"/>
                  <a:pt x="1714" y="887"/>
                </a:cubicBezTo>
                <a:lnTo>
                  <a:pt x="264" y="3542"/>
                </a:lnTo>
                <a:cubicBezTo>
                  <a:pt x="1" y="4014"/>
                  <a:pt x="433" y="4391"/>
                  <a:pt x="1224" y="4391"/>
                </a:cubicBezTo>
                <a:lnTo>
                  <a:pt x="5615" y="4391"/>
                </a:lnTo>
                <a:cubicBezTo>
                  <a:pt x="6406" y="4371"/>
                  <a:pt x="7215" y="3995"/>
                  <a:pt x="7423" y="3505"/>
                </a:cubicBezTo>
                <a:lnTo>
                  <a:pt x="8554" y="867"/>
                </a:lnTo>
                <a:cubicBezTo>
                  <a:pt x="8760" y="377"/>
                  <a:pt x="8328" y="1"/>
                  <a:pt x="75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1932262" y="4023517"/>
            <a:ext cx="168510" cy="90670"/>
          </a:xfrm>
          <a:custGeom>
            <a:rect b="b" l="l" r="r" t="t"/>
            <a:pathLst>
              <a:path extrusionOk="0" h="4410" w="8196">
                <a:moveTo>
                  <a:pt x="6971" y="1"/>
                </a:moveTo>
                <a:lnTo>
                  <a:pt x="2882" y="21"/>
                </a:lnTo>
                <a:cubicBezTo>
                  <a:pt x="2148" y="21"/>
                  <a:pt x="1413" y="415"/>
                  <a:pt x="1225" y="887"/>
                </a:cubicBezTo>
                <a:lnTo>
                  <a:pt x="189" y="3543"/>
                </a:lnTo>
                <a:cubicBezTo>
                  <a:pt x="1" y="4014"/>
                  <a:pt x="491" y="4409"/>
                  <a:pt x="1282" y="4409"/>
                </a:cubicBezTo>
                <a:lnTo>
                  <a:pt x="5690" y="4391"/>
                </a:lnTo>
                <a:cubicBezTo>
                  <a:pt x="6482" y="4391"/>
                  <a:pt x="7215" y="3995"/>
                  <a:pt x="7348" y="3525"/>
                </a:cubicBezTo>
                <a:lnTo>
                  <a:pt x="8064" y="849"/>
                </a:lnTo>
                <a:cubicBezTo>
                  <a:pt x="8195" y="378"/>
                  <a:pt x="7705" y="1"/>
                  <a:pt x="69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132496" y="4022386"/>
            <a:ext cx="156914" cy="91019"/>
          </a:xfrm>
          <a:custGeom>
            <a:rect b="b" l="l" r="r" t="t"/>
            <a:pathLst>
              <a:path extrusionOk="0" h="4427" w="7632">
                <a:moveTo>
                  <a:pt x="6331" y="0"/>
                </a:moveTo>
                <a:lnTo>
                  <a:pt x="2244" y="18"/>
                </a:lnTo>
                <a:cubicBezTo>
                  <a:pt x="1508" y="38"/>
                  <a:pt x="830" y="415"/>
                  <a:pt x="717" y="904"/>
                </a:cubicBezTo>
                <a:lnTo>
                  <a:pt x="96" y="3560"/>
                </a:lnTo>
                <a:cubicBezTo>
                  <a:pt x="1" y="4050"/>
                  <a:pt x="548" y="4427"/>
                  <a:pt x="1339" y="4427"/>
                </a:cubicBezTo>
                <a:lnTo>
                  <a:pt x="5728" y="4409"/>
                </a:lnTo>
                <a:cubicBezTo>
                  <a:pt x="6519" y="4409"/>
                  <a:pt x="7198" y="4012"/>
                  <a:pt x="7255" y="3542"/>
                </a:cubicBezTo>
                <a:lnTo>
                  <a:pt x="7574" y="867"/>
                </a:lnTo>
                <a:cubicBezTo>
                  <a:pt x="7632" y="395"/>
                  <a:pt x="7066" y="0"/>
                  <a:pt x="6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332381" y="4021605"/>
            <a:ext cx="148382" cy="91019"/>
          </a:xfrm>
          <a:custGeom>
            <a:rect b="b" l="l" r="r" t="t"/>
            <a:pathLst>
              <a:path extrusionOk="0" h="4427" w="7217">
                <a:moveTo>
                  <a:pt x="5709" y="0"/>
                </a:moveTo>
                <a:lnTo>
                  <a:pt x="1620" y="19"/>
                </a:lnTo>
                <a:cubicBezTo>
                  <a:pt x="886" y="19"/>
                  <a:pt x="264" y="415"/>
                  <a:pt x="226" y="905"/>
                </a:cubicBezTo>
                <a:lnTo>
                  <a:pt x="38" y="3560"/>
                </a:lnTo>
                <a:cubicBezTo>
                  <a:pt x="0" y="4050"/>
                  <a:pt x="603" y="4427"/>
                  <a:pt x="1394" y="4427"/>
                </a:cubicBezTo>
                <a:lnTo>
                  <a:pt x="5803" y="4427"/>
                </a:lnTo>
                <a:cubicBezTo>
                  <a:pt x="6594" y="4409"/>
                  <a:pt x="7216" y="4032"/>
                  <a:pt x="7197" y="3542"/>
                </a:cubicBezTo>
                <a:lnTo>
                  <a:pt x="7084" y="867"/>
                </a:lnTo>
                <a:cubicBezTo>
                  <a:pt x="7066" y="395"/>
                  <a:pt x="6443" y="0"/>
                  <a:pt x="5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526035" y="4020823"/>
            <a:ext cx="154591" cy="91430"/>
          </a:xfrm>
          <a:custGeom>
            <a:rect b="b" l="l" r="r" t="t"/>
            <a:pathLst>
              <a:path extrusionOk="0" h="4447" w="7519">
                <a:moveTo>
                  <a:pt x="5389" y="1"/>
                </a:moveTo>
                <a:lnTo>
                  <a:pt x="1301" y="19"/>
                </a:lnTo>
                <a:cubicBezTo>
                  <a:pt x="566" y="19"/>
                  <a:pt x="1" y="415"/>
                  <a:pt x="38" y="905"/>
                </a:cubicBezTo>
                <a:lnTo>
                  <a:pt x="264" y="3580"/>
                </a:lnTo>
                <a:cubicBezTo>
                  <a:pt x="302" y="4051"/>
                  <a:pt x="980" y="4447"/>
                  <a:pt x="1772" y="4447"/>
                </a:cubicBezTo>
                <a:lnTo>
                  <a:pt x="6162" y="4427"/>
                </a:lnTo>
                <a:cubicBezTo>
                  <a:pt x="6953" y="4427"/>
                  <a:pt x="7518" y="4032"/>
                  <a:pt x="7423" y="3543"/>
                </a:cubicBezTo>
                <a:lnTo>
                  <a:pt x="6896" y="867"/>
                </a:lnTo>
                <a:cubicBezTo>
                  <a:pt x="6803" y="378"/>
                  <a:pt x="6124" y="1"/>
                  <a:pt x="5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714283" y="4020063"/>
            <a:ext cx="166207" cy="91430"/>
          </a:xfrm>
          <a:custGeom>
            <a:rect b="b" l="l" r="r" t="t"/>
            <a:pathLst>
              <a:path extrusionOk="0" h="4447" w="8084">
                <a:moveTo>
                  <a:pt x="5333" y="0"/>
                </a:moveTo>
                <a:lnTo>
                  <a:pt x="1244" y="18"/>
                </a:lnTo>
                <a:cubicBezTo>
                  <a:pt x="510" y="18"/>
                  <a:pt x="1" y="415"/>
                  <a:pt x="114" y="904"/>
                </a:cubicBezTo>
                <a:lnTo>
                  <a:pt x="754" y="3580"/>
                </a:lnTo>
                <a:cubicBezTo>
                  <a:pt x="867" y="4050"/>
                  <a:pt x="1603" y="4446"/>
                  <a:pt x="2394" y="4446"/>
                </a:cubicBezTo>
                <a:lnTo>
                  <a:pt x="6802" y="4427"/>
                </a:lnTo>
                <a:cubicBezTo>
                  <a:pt x="7594" y="4427"/>
                  <a:pt x="8084" y="4032"/>
                  <a:pt x="7913" y="3560"/>
                </a:cubicBezTo>
                <a:lnTo>
                  <a:pt x="6971" y="867"/>
                </a:lnTo>
                <a:cubicBezTo>
                  <a:pt x="6802" y="377"/>
                  <a:pt x="6067" y="0"/>
                  <a:pt x="53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902530" y="4019261"/>
            <a:ext cx="177823" cy="91451"/>
          </a:xfrm>
          <a:custGeom>
            <a:rect b="b" l="l" r="r" t="t"/>
            <a:pathLst>
              <a:path extrusionOk="0" h="4448" w="8649">
                <a:moveTo>
                  <a:pt x="5328" y="1"/>
                </a:moveTo>
                <a:cubicBezTo>
                  <a:pt x="5311" y="1"/>
                  <a:pt x="5293" y="1"/>
                  <a:pt x="5276" y="1"/>
                </a:cubicBezTo>
                <a:lnTo>
                  <a:pt x="1188" y="20"/>
                </a:lnTo>
                <a:cubicBezTo>
                  <a:pt x="453" y="20"/>
                  <a:pt x="1" y="416"/>
                  <a:pt x="189" y="886"/>
                </a:cubicBezTo>
                <a:lnTo>
                  <a:pt x="1244" y="3581"/>
                </a:lnTo>
                <a:cubicBezTo>
                  <a:pt x="1432" y="4071"/>
                  <a:pt x="2243" y="4448"/>
                  <a:pt x="3034" y="4448"/>
                </a:cubicBezTo>
                <a:lnTo>
                  <a:pt x="7423" y="4448"/>
                </a:lnTo>
                <a:cubicBezTo>
                  <a:pt x="8215" y="4428"/>
                  <a:pt x="8649" y="4033"/>
                  <a:pt x="8403" y="3561"/>
                </a:cubicBezTo>
                <a:lnTo>
                  <a:pt x="7047" y="868"/>
                </a:lnTo>
                <a:cubicBezTo>
                  <a:pt x="6808" y="390"/>
                  <a:pt x="6048" y="1"/>
                  <a:pt x="53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3090777" y="4018109"/>
            <a:ext cx="189810" cy="92191"/>
          </a:xfrm>
          <a:custGeom>
            <a:rect b="b" l="l" r="r" t="t"/>
            <a:pathLst>
              <a:path extrusionOk="0" h="4484" w="9232">
                <a:moveTo>
                  <a:pt x="5220" y="0"/>
                </a:moveTo>
                <a:lnTo>
                  <a:pt x="1131" y="20"/>
                </a:lnTo>
                <a:cubicBezTo>
                  <a:pt x="397" y="38"/>
                  <a:pt x="1" y="434"/>
                  <a:pt x="284" y="904"/>
                </a:cubicBezTo>
                <a:lnTo>
                  <a:pt x="1753" y="3599"/>
                </a:lnTo>
                <a:cubicBezTo>
                  <a:pt x="2017" y="4089"/>
                  <a:pt x="2864" y="4484"/>
                  <a:pt x="3655" y="4484"/>
                </a:cubicBezTo>
                <a:lnTo>
                  <a:pt x="8046" y="4466"/>
                </a:lnTo>
                <a:cubicBezTo>
                  <a:pt x="8837" y="4466"/>
                  <a:pt x="9232" y="4069"/>
                  <a:pt x="8912" y="3580"/>
                </a:cubicBezTo>
                <a:lnTo>
                  <a:pt x="7122" y="886"/>
                </a:lnTo>
                <a:cubicBezTo>
                  <a:pt x="6802" y="397"/>
                  <a:pt x="5954" y="0"/>
                  <a:pt x="5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445360" y="4148254"/>
            <a:ext cx="414099" cy="90649"/>
          </a:xfrm>
          <a:custGeom>
            <a:rect b="b" l="l" r="r" t="t"/>
            <a:pathLst>
              <a:path extrusionOk="0" h="4409" w="20141">
                <a:moveTo>
                  <a:pt x="18840" y="0"/>
                </a:moveTo>
                <a:lnTo>
                  <a:pt x="4278" y="38"/>
                </a:lnTo>
                <a:cubicBezTo>
                  <a:pt x="3467" y="38"/>
                  <a:pt x="2525" y="434"/>
                  <a:pt x="2206" y="905"/>
                </a:cubicBezTo>
                <a:lnTo>
                  <a:pt x="340" y="3562"/>
                </a:lnTo>
                <a:cubicBezTo>
                  <a:pt x="1" y="4032"/>
                  <a:pt x="435" y="4409"/>
                  <a:pt x="1302" y="4409"/>
                </a:cubicBezTo>
                <a:lnTo>
                  <a:pt x="16843" y="4391"/>
                </a:lnTo>
                <a:cubicBezTo>
                  <a:pt x="17710" y="4391"/>
                  <a:pt x="18596" y="3994"/>
                  <a:pt x="18785" y="3524"/>
                </a:cubicBezTo>
                <a:lnTo>
                  <a:pt x="19933" y="867"/>
                </a:lnTo>
                <a:cubicBezTo>
                  <a:pt x="20141" y="377"/>
                  <a:pt x="19651" y="0"/>
                  <a:pt x="18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1884234" y="4147884"/>
            <a:ext cx="182840" cy="90238"/>
          </a:xfrm>
          <a:custGeom>
            <a:rect b="b" l="l" r="r" t="t"/>
            <a:pathLst>
              <a:path extrusionOk="0" h="4389" w="8893">
                <a:moveTo>
                  <a:pt x="3015" y="0"/>
                </a:moveTo>
                <a:cubicBezTo>
                  <a:pt x="2204" y="0"/>
                  <a:pt x="1395" y="395"/>
                  <a:pt x="1206" y="867"/>
                </a:cubicBezTo>
                <a:lnTo>
                  <a:pt x="189" y="3542"/>
                </a:lnTo>
                <a:cubicBezTo>
                  <a:pt x="1" y="4012"/>
                  <a:pt x="546" y="4389"/>
                  <a:pt x="1413" y="4389"/>
                </a:cubicBezTo>
                <a:lnTo>
                  <a:pt x="6236" y="4389"/>
                </a:lnTo>
                <a:cubicBezTo>
                  <a:pt x="7102" y="4389"/>
                  <a:pt x="7913" y="3994"/>
                  <a:pt x="8044" y="3522"/>
                </a:cubicBezTo>
                <a:lnTo>
                  <a:pt x="8760" y="847"/>
                </a:lnTo>
                <a:cubicBezTo>
                  <a:pt x="8893" y="377"/>
                  <a:pt x="8346" y="0"/>
                  <a:pt x="7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1837357" y="4267543"/>
            <a:ext cx="1130677" cy="91430"/>
          </a:xfrm>
          <a:custGeom>
            <a:rect b="b" l="l" r="r" t="t"/>
            <a:pathLst>
              <a:path extrusionOk="0" h="4447" w="54994">
                <a:moveTo>
                  <a:pt x="51959" y="1"/>
                </a:moveTo>
                <a:lnTo>
                  <a:pt x="3147" y="58"/>
                </a:lnTo>
                <a:cubicBezTo>
                  <a:pt x="2261" y="58"/>
                  <a:pt x="1394" y="453"/>
                  <a:pt x="1206" y="925"/>
                </a:cubicBezTo>
                <a:lnTo>
                  <a:pt x="189" y="3580"/>
                </a:lnTo>
                <a:cubicBezTo>
                  <a:pt x="0" y="4070"/>
                  <a:pt x="603" y="4447"/>
                  <a:pt x="1545" y="4447"/>
                </a:cubicBezTo>
                <a:lnTo>
                  <a:pt x="53411" y="4429"/>
                </a:lnTo>
                <a:cubicBezTo>
                  <a:pt x="54353" y="4429"/>
                  <a:pt x="54993" y="4052"/>
                  <a:pt x="54823" y="3562"/>
                </a:cubicBezTo>
                <a:lnTo>
                  <a:pt x="53863" y="867"/>
                </a:lnTo>
                <a:cubicBezTo>
                  <a:pt x="53693" y="397"/>
                  <a:pt x="52846" y="1"/>
                  <a:pt x="51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103466" y="4147103"/>
            <a:ext cx="171594" cy="90649"/>
          </a:xfrm>
          <a:custGeom>
            <a:rect b="b" l="l" r="r" t="t"/>
            <a:pathLst>
              <a:path extrusionOk="0" h="4409" w="8346">
                <a:moveTo>
                  <a:pt x="6914" y="0"/>
                </a:moveTo>
                <a:lnTo>
                  <a:pt x="2412" y="19"/>
                </a:lnTo>
                <a:cubicBezTo>
                  <a:pt x="1583" y="19"/>
                  <a:pt x="848" y="415"/>
                  <a:pt x="735" y="885"/>
                </a:cubicBezTo>
                <a:lnTo>
                  <a:pt x="114" y="3542"/>
                </a:lnTo>
                <a:cubicBezTo>
                  <a:pt x="1" y="4032"/>
                  <a:pt x="622" y="4409"/>
                  <a:pt x="1488" y="4409"/>
                </a:cubicBezTo>
                <a:lnTo>
                  <a:pt x="6311" y="4409"/>
                </a:lnTo>
                <a:cubicBezTo>
                  <a:pt x="7178" y="4409"/>
                  <a:pt x="7931" y="4013"/>
                  <a:pt x="7989" y="3542"/>
                </a:cubicBezTo>
                <a:lnTo>
                  <a:pt x="8290" y="867"/>
                </a:lnTo>
                <a:cubicBezTo>
                  <a:pt x="8346" y="395"/>
                  <a:pt x="7725" y="0"/>
                  <a:pt x="69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323087" y="4146692"/>
            <a:ext cx="162691" cy="90670"/>
          </a:xfrm>
          <a:custGeom>
            <a:rect b="b" l="l" r="r" t="t"/>
            <a:pathLst>
              <a:path extrusionOk="0" h="4410" w="7913">
                <a:moveTo>
                  <a:pt x="1771" y="1"/>
                </a:moveTo>
                <a:cubicBezTo>
                  <a:pt x="961" y="20"/>
                  <a:pt x="264" y="397"/>
                  <a:pt x="226" y="887"/>
                </a:cubicBezTo>
                <a:lnTo>
                  <a:pt x="38" y="3543"/>
                </a:lnTo>
                <a:cubicBezTo>
                  <a:pt x="1" y="4021"/>
                  <a:pt x="646" y="4410"/>
                  <a:pt x="1483" y="4410"/>
                </a:cubicBezTo>
                <a:cubicBezTo>
                  <a:pt x="1504" y="4410"/>
                  <a:pt x="1524" y="4410"/>
                  <a:pt x="1545" y="4409"/>
                </a:cubicBezTo>
                <a:lnTo>
                  <a:pt x="6368" y="4409"/>
                </a:lnTo>
                <a:cubicBezTo>
                  <a:pt x="7234" y="4409"/>
                  <a:pt x="7912" y="4014"/>
                  <a:pt x="7894" y="3543"/>
                </a:cubicBezTo>
                <a:lnTo>
                  <a:pt x="7781" y="867"/>
                </a:lnTo>
                <a:cubicBezTo>
                  <a:pt x="7762" y="378"/>
                  <a:pt x="7084" y="1"/>
                  <a:pt x="6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536521" y="4145931"/>
            <a:ext cx="168900" cy="91060"/>
          </a:xfrm>
          <a:custGeom>
            <a:rect b="b" l="l" r="r" t="t"/>
            <a:pathLst>
              <a:path extrusionOk="0" h="4429" w="8215">
                <a:moveTo>
                  <a:pt x="5953" y="0"/>
                </a:moveTo>
                <a:lnTo>
                  <a:pt x="1432" y="20"/>
                </a:lnTo>
                <a:cubicBezTo>
                  <a:pt x="621" y="20"/>
                  <a:pt x="0" y="415"/>
                  <a:pt x="38" y="886"/>
                </a:cubicBezTo>
                <a:lnTo>
                  <a:pt x="244" y="3562"/>
                </a:lnTo>
                <a:cubicBezTo>
                  <a:pt x="300" y="4041"/>
                  <a:pt x="1003" y="4429"/>
                  <a:pt x="1845" y="4429"/>
                </a:cubicBezTo>
                <a:cubicBezTo>
                  <a:pt x="1864" y="4429"/>
                  <a:pt x="1883" y="4429"/>
                  <a:pt x="1902" y="4428"/>
                </a:cubicBezTo>
                <a:lnTo>
                  <a:pt x="6725" y="4428"/>
                </a:lnTo>
                <a:cubicBezTo>
                  <a:pt x="7592" y="4428"/>
                  <a:pt x="8214" y="4032"/>
                  <a:pt x="8119" y="3562"/>
                </a:cubicBezTo>
                <a:lnTo>
                  <a:pt x="7592" y="867"/>
                </a:lnTo>
                <a:cubicBezTo>
                  <a:pt x="7498" y="397"/>
                  <a:pt x="6763" y="0"/>
                  <a:pt x="59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744136" y="4145561"/>
            <a:ext cx="180517" cy="91430"/>
          </a:xfrm>
          <a:custGeom>
            <a:rect b="b" l="l" r="r" t="t"/>
            <a:pathLst>
              <a:path extrusionOk="0" h="4447" w="8780">
                <a:moveTo>
                  <a:pt x="1375" y="0"/>
                </a:moveTo>
                <a:cubicBezTo>
                  <a:pt x="565" y="18"/>
                  <a:pt x="0" y="395"/>
                  <a:pt x="113" y="885"/>
                </a:cubicBezTo>
                <a:lnTo>
                  <a:pt x="754" y="3560"/>
                </a:lnTo>
                <a:cubicBezTo>
                  <a:pt x="867" y="4050"/>
                  <a:pt x="1658" y="4446"/>
                  <a:pt x="2525" y="4446"/>
                </a:cubicBezTo>
                <a:lnTo>
                  <a:pt x="7347" y="4427"/>
                </a:lnTo>
                <a:cubicBezTo>
                  <a:pt x="8214" y="4427"/>
                  <a:pt x="8779" y="4032"/>
                  <a:pt x="8609" y="3560"/>
                </a:cubicBezTo>
                <a:lnTo>
                  <a:pt x="7667" y="867"/>
                </a:lnTo>
                <a:cubicBezTo>
                  <a:pt x="7498" y="377"/>
                  <a:pt x="6707"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2952121" y="4144368"/>
            <a:ext cx="411776" cy="92212"/>
          </a:xfrm>
          <a:custGeom>
            <a:rect b="b" l="l" r="r" t="t"/>
            <a:pathLst>
              <a:path extrusionOk="0" h="4485" w="20028">
                <a:moveTo>
                  <a:pt x="15863" y="1"/>
                </a:moveTo>
                <a:lnTo>
                  <a:pt x="1301" y="39"/>
                </a:lnTo>
                <a:cubicBezTo>
                  <a:pt x="490" y="39"/>
                  <a:pt x="0" y="435"/>
                  <a:pt x="188" y="925"/>
                </a:cubicBezTo>
                <a:lnTo>
                  <a:pt x="1243" y="3600"/>
                </a:lnTo>
                <a:cubicBezTo>
                  <a:pt x="1432" y="4090"/>
                  <a:pt x="2280" y="4485"/>
                  <a:pt x="3147" y="4485"/>
                </a:cubicBezTo>
                <a:lnTo>
                  <a:pt x="18708" y="4447"/>
                </a:lnTo>
                <a:cubicBezTo>
                  <a:pt x="19575" y="4447"/>
                  <a:pt x="20027" y="4052"/>
                  <a:pt x="19706" y="3562"/>
                </a:cubicBezTo>
                <a:lnTo>
                  <a:pt x="17917" y="867"/>
                </a:lnTo>
                <a:cubicBezTo>
                  <a:pt x="17596" y="378"/>
                  <a:pt x="16674" y="1"/>
                  <a:pt x="15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360550" y="4269497"/>
            <a:ext cx="220403" cy="89888"/>
          </a:xfrm>
          <a:custGeom>
            <a:rect b="b" l="l" r="r" t="t"/>
            <a:pathLst>
              <a:path extrusionOk="0" h="4372" w="10720">
                <a:moveTo>
                  <a:pt x="4409" y="1"/>
                </a:moveTo>
                <a:cubicBezTo>
                  <a:pt x="3523" y="1"/>
                  <a:pt x="2525" y="378"/>
                  <a:pt x="2186" y="867"/>
                </a:cubicBezTo>
                <a:lnTo>
                  <a:pt x="320" y="3505"/>
                </a:lnTo>
                <a:cubicBezTo>
                  <a:pt x="1" y="3975"/>
                  <a:pt x="491" y="4371"/>
                  <a:pt x="1433" y="4371"/>
                </a:cubicBezTo>
                <a:lnTo>
                  <a:pt x="6670" y="4371"/>
                </a:lnTo>
                <a:cubicBezTo>
                  <a:pt x="7612" y="4371"/>
                  <a:pt x="8592" y="3975"/>
                  <a:pt x="8873" y="3505"/>
                </a:cubicBezTo>
                <a:lnTo>
                  <a:pt x="10438" y="848"/>
                </a:lnTo>
                <a:cubicBezTo>
                  <a:pt x="10720" y="378"/>
                  <a:pt x="10212" y="1"/>
                  <a:pt x="9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1598759" y="4269106"/>
            <a:ext cx="208807" cy="90279"/>
          </a:xfrm>
          <a:custGeom>
            <a:rect b="b" l="l" r="r" t="t"/>
            <a:pathLst>
              <a:path extrusionOk="0" h="4391" w="10156">
                <a:moveTo>
                  <a:pt x="3788" y="0"/>
                </a:moveTo>
                <a:cubicBezTo>
                  <a:pt x="2902" y="0"/>
                  <a:pt x="1979" y="397"/>
                  <a:pt x="1715" y="867"/>
                </a:cubicBezTo>
                <a:lnTo>
                  <a:pt x="264" y="3524"/>
                </a:lnTo>
                <a:cubicBezTo>
                  <a:pt x="0" y="3994"/>
                  <a:pt x="547" y="4390"/>
                  <a:pt x="1489" y="4390"/>
                </a:cubicBezTo>
                <a:lnTo>
                  <a:pt x="6727" y="4371"/>
                </a:lnTo>
                <a:cubicBezTo>
                  <a:pt x="7669" y="4371"/>
                  <a:pt x="8611" y="3994"/>
                  <a:pt x="8817" y="3524"/>
                </a:cubicBezTo>
                <a:lnTo>
                  <a:pt x="9948" y="867"/>
                </a:lnTo>
                <a:cubicBezTo>
                  <a:pt x="10155" y="377"/>
                  <a:pt x="9608" y="0"/>
                  <a:pt x="8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2999779" y="4267173"/>
            <a:ext cx="206443" cy="91430"/>
          </a:xfrm>
          <a:custGeom>
            <a:rect b="b" l="l" r="r" t="t"/>
            <a:pathLst>
              <a:path extrusionOk="0" h="4447" w="10041">
                <a:moveTo>
                  <a:pt x="6386" y="1"/>
                </a:moveTo>
                <a:lnTo>
                  <a:pt x="1450" y="19"/>
                </a:lnTo>
                <a:cubicBezTo>
                  <a:pt x="565" y="19"/>
                  <a:pt x="0" y="415"/>
                  <a:pt x="188" y="885"/>
                </a:cubicBezTo>
                <a:lnTo>
                  <a:pt x="1243" y="3580"/>
                </a:lnTo>
                <a:cubicBezTo>
                  <a:pt x="1450" y="4070"/>
                  <a:pt x="2354" y="4447"/>
                  <a:pt x="3296" y="4447"/>
                </a:cubicBezTo>
                <a:lnTo>
                  <a:pt x="8533" y="4447"/>
                </a:lnTo>
                <a:cubicBezTo>
                  <a:pt x="9475" y="4447"/>
                  <a:pt x="10041" y="4050"/>
                  <a:pt x="9796" y="3580"/>
                </a:cubicBezTo>
                <a:lnTo>
                  <a:pt x="8440" y="885"/>
                </a:lnTo>
                <a:cubicBezTo>
                  <a:pt x="8194" y="396"/>
                  <a:pt x="7272" y="1"/>
                  <a:pt x="63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226741" y="4267173"/>
            <a:ext cx="218080" cy="91430"/>
          </a:xfrm>
          <a:custGeom>
            <a:rect b="b" l="l" r="r" t="t"/>
            <a:pathLst>
              <a:path extrusionOk="0" h="4447" w="10607">
                <a:moveTo>
                  <a:pt x="1395" y="1"/>
                </a:moveTo>
                <a:cubicBezTo>
                  <a:pt x="509" y="1"/>
                  <a:pt x="1" y="396"/>
                  <a:pt x="265" y="885"/>
                </a:cubicBezTo>
                <a:lnTo>
                  <a:pt x="1734" y="3580"/>
                </a:lnTo>
                <a:cubicBezTo>
                  <a:pt x="1998" y="4050"/>
                  <a:pt x="2978" y="4447"/>
                  <a:pt x="3919" y="4447"/>
                </a:cubicBezTo>
                <a:lnTo>
                  <a:pt x="9157" y="4447"/>
                </a:lnTo>
                <a:cubicBezTo>
                  <a:pt x="10099" y="4447"/>
                  <a:pt x="10607" y="4050"/>
                  <a:pt x="10287" y="3561"/>
                </a:cubicBezTo>
                <a:lnTo>
                  <a:pt x="8497" y="867"/>
                </a:lnTo>
                <a:cubicBezTo>
                  <a:pt x="8177" y="377"/>
                  <a:pt x="7198" y="1"/>
                  <a:pt x="6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txBox="1"/>
          <p:nvPr/>
        </p:nvSpPr>
        <p:spPr>
          <a:xfrm>
            <a:off x="4295675" y="1339200"/>
            <a:ext cx="4578300" cy="2465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1) Explore the data</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2) Clean the relevant data</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3) Check imbalances (if any)</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4) Use SMOTE to resolve imbalances</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5) Feature Engineering and Feature Selection</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6) Try and finalize a Machine Learning Model (XBoost and CatBoost)</a:t>
            </a:r>
            <a:endParaRPr sz="1700">
              <a:latin typeface="Fira Sans"/>
              <a:ea typeface="Fira Sans"/>
              <a:cs typeface="Fira Sans"/>
              <a:sym typeface="Fira Sans"/>
            </a:endParaRPr>
          </a:p>
          <a:p>
            <a:pPr indent="0" lvl="0" marL="0" rtl="0" algn="l">
              <a:spcBef>
                <a:spcPts val="0"/>
              </a:spcBef>
              <a:spcAft>
                <a:spcPts val="0"/>
              </a:spcAft>
              <a:buClr>
                <a:schemeClr val="dk1"/>
              </a:buClr>
              <a:buSzPts val="1100"/>
              <a:buFont typeface="Arial"/>
              <a:buNone/>
            </a:pPr>
            <a:r>
              <a:rPr lang="en" sz="1700">
                <a:latin typeface="Fira Sans"/>
                <a:ea typeface="Fira Sans"/>
                <a:cs typeface="Fira Sans"/>
                <a:sym typeface="Fira Sans"/>
              </a:rPr>
              <a:t>7) Conclusion</a:t>
            </a:r>
            <a:endParaRPr sz="17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EDA: Imbalance Data</a:t>
            </a:r>
            <a:endParaRPr/>
          </a:p>
          <a:p>
            <a:pPr indent="0" lvl="0" marL="0" rtl="0" algn="l">
              <a:spcBef>
                <a:spcPts val="0"/>
              </a:spcBef>
              <a:spcAft>
                <a:spcPts val="0"/>
              </a:spcAft>
              <a:buNone/>
            </a:pPr>
            <a:r>
              <a:t/>
            </a:r>
            <a:endParaRPr/>
          </a:p>
        </p:txBody>
      </p:sp>
      <p:sp>
        <p:nvSpPr>
          <p:cNvPr id="336" name="Google Shape;336;p17"/>
          <p:cNvSpPr txBox="1"/>
          <p:nvPr/>
        </p:nvSpPr>
        <p:spPr>
          <a:xfrm>
            <a:off x="6713750" y="1174425"/>
            <a:ext cx="2156700" cy="28137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500"/>
              </a:spcBef>
              <a:spcAft>
                <a:spcPts val="500"/>
              </a:spcAft>
              <a:buNone/>
            </a:pPr>
            <a:r>
              <a:rPr lang="en">
                <a:solidFill>
                  <a:srgbClr val="212121"/>
                </a:solidFill>
                <a:latin typeface="Roboto"/>
                <a:ea typeface="Roboto"/>
                <a:cs typeface="Roboto"/>
                <a:sym typeface="Roboto"/>
              </a:rPr>
              <a:t>There is a significant class imbalance with a ratio of approximately 88% for Type=0 and 12% for the other class. We will address this issue later using SMOTE.</a:t>
            </a:r>
            <a:endParaRPr>
              <a:solidFill>
                <a:srgbClr val="212121"/>
              </a:solidFill>
              <a:latin typeface="Roboto"/>
              <a:ea typeface="Roboto"/>
              <a:cs typeface="Roboto"/>
              <a:sym typeface="Roboto"/>
            </a:endParaRPr>
          </a:p>
        </p:txBody>
      </p:sp>
      <p:pic>
        <p:nvPicPr>
          <p:cNvPr id="337" name="Google Shape;337;p17"/>
          <p:cNvPicPr preferRelativeResize="0"/>
          <p:nvPr/>
        </p:nvPicPr>
        <p:blipFill>
          <a:blip r:embed="rId3">
            <a:alphaModFix/>
          </a:blip>
          <a:stretch>
            <a:fillRect/>
          </a:stretch>
        </p:blipFill>
        <p:spPr>
          <a:xfrm>
            <a:off x="152400" y="1017725"/>
            <a:ext cx="6343650" cy="29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8"/>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r>
              <a:rPr lang="en"/>
              <a:t>Type vs Number of special characters</a:t>
            </a:r>
            <a:endParaRPr/>
          </a:p>
        </p:txBody>
      </p:sp>
      <p:sp>
        <p:nvSpPr>
          <p:cNvPr id="343" name="Google Shape;343;p18"/>
          <p:cNvSpPr txBox="1"/>
          <p:nvPr/>
        </p:nvSpPr>
        <p:spPr>
          <a:xfrm>
            <a:off x="6713750" y="1174425"/>
            <a:ext cx="2156700" cy="17793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500"/>
              </a:spcBef>
              <a:spcAft>
                <a:spcPts val="500"/>
              </a:spcAft>
              <a:buNone/>
            </a:pPr>
            <a:r>
              <a:rPr lang="en">
                <a:solidFill>
                  <a:srgbClr val="212121"/>
                </a:solidFill>
                <a:latin typeface="Roboto"/>
                <a:ea typeface="Roboto"/>
                <a:cs typeface="Roboto"/>
                <a:sym typeface="Roboto"/>
              </a:rPr>
              <a:t>The number of special characters for Malicious website is higher than benign ones.</a:t>
            </a:r>
            <a:endParaRPr>
              <a:solidFill>
                <a:srgbClr val="212121"/>
              </a:solidFill>
              <a:latin typeface="Roboto"/>
              <a:ea typeface="Roboto"/>
              <a:cs typeface="Roboto"/>
              <a:sym typeface="Roboto"/>
            </a:endParaRPr>
          </a:p>
        </p:txBody>
      </p:sp>
      <p:pic>
        <p:nvPicPr>
          <p:cNvPr id="344" name="Google Shape;344;p18"/>
          <p:cNvPicPr preferRelativeResize="0"/>
          <p:nvPr/>
        </p:nvPicPr>
        <p:blipFill>
          <a:blip r:embed="rId3">
            <a:alphaModFix/>
          </a:blip>
          <a:stretch>
            <a:fillRect/>
          </a:stretch>
        </p:blipFill>
        <p:spPr>
          <a:xfrm>
            <a:off x="152400" y="1017725"/>
            <a:ext cx="6408949" cy="33782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9"/>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a:t>
            </a:r>
            <a:r>
              <a:rPr lang="en"/>
              <a:t>Type vs URL length</a:t>
            </a:r>
            <a:endParaRPr/>
          </a:p>
        </p:txBody>
      </p:sp>
      <p:sp>
        <p:nvSpPr>
          <p:cNvPr id="350" name="Google Shape;350;p19"/>
          <p:cNvSpPr txBox="1"/>
          <p:nvPr/>
        </p:nvSpPr>
        <p:spPr>
          <a:xfrm>
            <a:off x="6713750" y="1174425"/>
            <a:ext cx="2156700" cy="17793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500"/>
              </a:spcBef>
              <a:spcAft>
                <a:spcPts val="500"/>
              </a:spcAft>
              <a:buNone/>
            </a:pPr>
            <a:r>
              <a:rPr lang="en">
                <a:solidFill>
                  <a:srgbClr val="212121"/>
                </a:solidFill>
                <a:latin typeface="Roboto"/>
                <a:ea typeface="Roboto"/>
                <a:cs typeface="Roboto"/>
                <a:sym typeface="Roboto"/>
              </a:rPr>
              <a:t>The mean length of URL is higher for Malicious website as compared to benign ones.</a:t>
            </a:r>
            <a:endParaRPr>
              <a:solidFill>
                <a:srgbClr val="212121"/>
              </a:solidFill>
              <a:latin typeface="Roboto"/>
              <a:ea typeface="Roboto"/>
              <a:cs typeface="Roboto"/>
              <a:sym typeface="Roboto"/>
            </a:endParaRPr>
          </a:p>
        </p:txBody>
      </p:sp>
      <p:pic>
        <p:nvPicPr>
          <p:cNvPr id="351" name="Google Shape;351;p19"/>
          <p:cNvPicPr preferRelativeResize="0"/>
          <p:nvPr/>
        </p:nvPicPr>
        <p:blipFill>
          <a:blip r:embed="rId3">
            <a:alphaModFix/>
          </a:blip>
          <a:stretch>
            <a:fillRect/>
          </a:stretch>
        </p:blipFill>
        <p:spPr>
          <a:xfrm>
            <a:off x="152400" y="1017725"/>
            <a:ext cx="6408950" cy="33479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EDA: Heatmap</a:t>
            </a:r>
            <a:r>
              <a:rPr lang="en"/>
              <a:t> Analysis</a:t>
            </a:r>
            <a:endParaRPr/>
          </a:p>
          <a:p>
            <a:pPr indent="0" lvl="0" marL="0" rtl="0" algn="l">
              <a:spcBef>
                <a:spcPts val="0"/>
              </a:spcBef>
              <a:spcAft>
                <a:spcPts val="0"/>
              </a:spcAft>
              <a:buNone/>
            </a:pPr>
            <a:r>
              <a:t/>
            </a:r>
            <a:endParaRPr/>
          </a:p>
        </p:txBody>
      </p:sp>
      <p:pic>
        <p:nvPicPr>
          <p:cNvPr id="357" name="Google Shape;357;p20"/>
          <p:cNvPicPr preferRelativeResize="0"/>
          <p:nvPr/>
        </p:nvPicPr>
        <p:blipFill>
          <a:blip r:embed="rId3">
            <a:alphaModFix/>
          </a:blip>
          <a:stretch>
            <a:fillRect/>
          </a:stretch>
        </p:blipFill>
        <p:spPr>
          <a:xfrm>
            <a:off x="177150" y="968250"/>
            <a:ext cx="6335816" cy="3973373"/>
          </a:xfrm>
          <a:prstGeom prst="rect">
            <a:avLst/>
          </a:prstGeom>
          <a:noFill/>
          <a:ln>
            <a:noFill/>
          </a:ln>
        </p:spPr>
      </p:pic>
      <p:sp>
        <p:nvSpPr>
          <p:cNvPr id="358" name="Google Shape;358;p20"/>
          <p:cNvSpPr txBox="1"/>
          <p:nvPr/>
        </p:nvSpPr>
        <p:spPr>
          <a:xfrm>
            <a:off x="6713750" y="1174425"/>
            <a:ext cx="2156700" cy="27921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500"/>
              </a:spcBef>
              <a:spcAft>
                <a:spcPts val="500"/>
              </a:spcAft>
              <a:buNone/>
            </a:pPr>
            <a:r>
              <a:rPr lang="en" sz="1100">
                <a:solidFill>
                  <a:srgbClr val="212121"/>
                </a:solidFill>
                <a:latin typeface="Roboto"/>
                <a:ea typeface="Roboto"/>
                <a:cs typeface="Roboto"/>
                <a:sym typeface="Roboto"/>
              </a:rPr>
              <a:t>We should avoid removing all highly correlated features to retain meaningful insights. Instead, we should only drop columns with minimal impact on analysis and modeling. As "Content Length" has little correlation and many missing values, it is recommended to remove it.</a:t>
            </a:r>
            <a:endParaRPr sz="1100">
              <a:solidFill>
                <a:srgbClr val="21212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1"/>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Preprocessing Data</a:t>
            </a:r>
            <a:endParaRPr/>
          </a:p>
          <a:p>
            <a:pPr indent="0" lvl="0" marL="0" rtl="0" algn="l">
              <a:spcBef>
                <a:spcPts val="0"/>
              </a:spcBef>
              <a:spcAft>
                <a:spcPts val="0"/>
              </a:spcAft>
              <a:buNone/>
            </a:pPr>
            <a:r>
              <a:t/>
            </a:r>
            <a:endParaRPr/>
          </a:p>
        </p:txBody>
      </p:sp>
      <p:grpSp>
        <p:nvGrpSpPr>
          <p:cNvPr id="364" name="Google Shape;364;p21"/>
          <p:cNvGrpSpPr/>
          <p:nvPr/>
        </p:nvGrpSpPr>
        <p:grpSpPr>
          <a:xfrm>
            <a:off x="7182625" y="3262048"/>
            <a:ext cx="1355505" cy="964502"/>
            <a:chOff x="3654337" y="2957248"/>
            <a:chExt cx="1355505" cy="964502"/>
          </a:xfrm>
        </p:grpSpPr>
        <p:sp>
          <p:nvSpPr>
            <p:cNvPr id="365" name="Google Shape;365;p21"/>
            <p:cNvSpPr txBox="1"/>
            <p:nvPr/>
          </p:nvSpPr>
          <p:spPr>
            <a:xfrm>
              <a:off x="3744142" y="2957248"/>
              <a:ext cx="12657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Sans Medium"/>
                  <a:ea typeface="Fira Sans Medium"/>
                  <a:cs typeface="Fira Sans Medium"/>
                  <a:sym typeface="Fira Sans Medium"/>
                </a:rPr>
                <a:t>Resampling Data</a:t>
              </a:r>
              <a:endParaRPr>
                <a:solidFill>
                  <a:schemeClr val="accent3"/>
                </a:solidFill>
                <a:latin typeface="Fira Sans Medium"/>
                <a:ea typeface="Fira Sans Medium"/>
                <a:cs typeface="Fira Sans Medium"/>
                <a:sym typeface="Fira Sans Medium"/>
              </a:endParaRPr>
            </a:p>
          </p:txBody>
        </p:sp>
        <p:sp>
          <p:nvSpPr>
            <p:cNvPr id="366" name="Google Shape;366;p21"/>
            <p:cNvSpPr txBox="1"/>
            <p:nvPr/>
          </p:nvSpPr>
          <p:spPr>
            <a:xfrm>
              <a:off x="3654337" y="3386850"/>
              <a:ext cx="1355400" cy="53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Using SMOTE</a:t>
              </a:r>
              <a:endParaRPr sz="1200">
                <a:solidFill>
                  <a:schemeClr val="dk1"/>
                </a:solidFill>
                <a:latin typeface="Fira Sans"/>
                <a:ea typeface="Fira Sans"/>
                <a:cs typeface="Fira Sans"/>
                <a:sym typeface="Fira Sans"/>
              </a:endParaRPr>
            </a:p>
          </p:txBody>
        </p:sp>
      </p:grpSp>
      <p:grpSp>
        <p:nvGrpSpPr>
          <p:cNvPr id="367" name="Google Shape;367;p21"/>
          <p:cNvGrpSpPr/>
          <p:nvPr/>
        </p:nvGrpSpPr>
        <p:grpSpPr>
          <a:xfrm>
            <a:off x="966113" y="3431575"/>
            <a:ext cx="1265700" cy="1014902"/>
            <a:chOff x="868476" y="3126775"/>
            <a:chExt cx="1265700" cy="1014902"/>
          </a:xfrm>
        </p:grpSpPr>
        <p:sp>
          <p:nvSpPr>
            <p:cNvPr id="368" name="Google Shape;368;p21"/>
            <p:cNvSpPr txBox="1"/>
            <p:nvPr/>
          </p:nvSpPr>
          <p:spPr>
            <a:xfrm>
              <a:off x="868476" y="3126775"/>
              <a:ext cx="12657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Fira Sans Medium"/>
                  <a:ea typeface="Fira Sans Medium"/>
                  <a:cs typeface="Fira Sans Medium"/>
                  <a:sym typeface="Fira Sans Medium"/>
                </a:rPr>
                <a:t>Drop Column</a:t>
              </a:r>
              <a:endParaRPr>
                <a:solidFill>
                  <a:schemeClr val="accent2"/>
                </a:solidFill>
                <a:latin typeface="Fira Sans Medium"/>
                <a:ea typeface="Fira Sans Medium"/>
                <a:cs typeface="Fira Sans Medium"/>
                <a:sym typeface="Fira Sans Medium"/>
              </a:endParaRPr>
            </a:p>
          </p:txBody>
        </p:sp>
        <p:sp>
          <p:nvSpPr>
            <p:cNvPr id="369" name="Google Shape;369;p21"/>
            <p:cNvSpPr txBox="1"/>
            <p:nvPr/>
          </p:nvSpPr>
          <p:spPr>
            <a:xfrm>
              <a:off x="868476" y="3606777"/>
              <a:ext cx="1265700" cy="53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350">
                  <a:solidFill>
                    <a:srgbClr val="212121"/>
                  </a:solidFill>
                  <a:highlight>
                    <a:srgbClr val="FFFFFF"/>
                  </a:highlight>
                  <a:latin typeface="Roboto"/>
                  <a:ea typeface="Roboto"/>
                  <a:cs typeface="Roboto"/>
                  <a:sym typeface="Roboto"/>
                </a:rPr>
                <a:t>Drop Content Length</a:t>
              </a:r>
              <a:endParaRPr sz="9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800">
                <a:solidFill>
                  <a:schemeClr val="dk1"/>
                </a:solidFill>
                <a:latin typeface="Fira Sans"/>
                <a:ea typeface="Fira Sans"/>
                <a:cs typeface="Fira Sans"/>
                <a:sym typeface="Fira Sans"/>
              </a:endParaRPr>
            </a:p>
          </p:txBody>
        </p:sp>
      </p:grpSp>
      <p:grpSp>
        <p:nvGrpSpPr>
          <p:cNvPr id="370" name="Google Shape;370;p21"/>
          <p:cNvGrpSpPr/>
          <p:nvPr/>
        </p:nvGrpSpPr>
        <p:grpSpPr>
          <a:xfrm>
            <a:off x="830124" y="1594367"/>
            <a:ext cx="1265700" cy="1307452"/>
            <a:chOff x="1995611" y="1746767"/>
            <a:chExt cx="1265700" cy="1307452"/>
          </a:xfrm>
        </p:grpSpPr>
        <p:sp>
          <p:nvSpPr>
            <p:cNvPr id="371" name="Google Shape;371;p21"/>
            <p:cNvSpPr txBox="1"/>
            <p:nvPr/>
          </p:nvSpPr>
          <p:spPr>
            <a:xfrm>
              <a:off x="1995611" y="1746767"/>
              <a:ext cx="12657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Fira Sans Medium"/>
                  <a:ea typeface="Fira Sans Medium"/>
                  <a:cs typeface="Fira Sans Medium"/>
                  <a:sym typeface="Fira Sans Medium"/>
                </a:rPr>
                <a:t>Preprocess Categorical Data</a:t>
              </a:r>
              <a:endParaRPr sz="1300">
                <a:solidFill>
                  <a:schemeClr val="accent3"/>
                </a:solidFill>
                <a:latin typeface="Fira Sans Medium"/>
                <a:ea typeface="Fira Sans Medium"/>
                <a:cs typeface="Fira Sans Medium"/>
                <a:sym typeface="Fira Sans Medium"/>
              </a:endParaRPr>
            </a:p>
          </p:txBody>
        </p:sp>
        <p:sp>
          <p:nvSpPr>
            <p:cNvPr id="372" name="Google Shape;372;p21"/>
            <p:cNvSpPr txBox="1"/>
            <p:nvPr/>
          </p:nvSpPr>
          <p:spPr>
            <a:xfrm>
              <a:off x="1995611" y="2519319"/>
              <a:ext cx="1265700" cy="53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150">
                  <a:solidFill>
                    <a:srgbClr val="212121"/>
                  </a:solidFill>
                  <a:highlight>
                    <a:srgbClr val="FFFFFF"/>
                  </a:highlight>
                  <a:latin typeface="Roboto"/>
                  <a:ea typeface="Roboto"/>
                  <a:cs typeface="Roboto"/>
                  <a:sym typeface="Roboto"/>
                </a:rPr>
                <a:t>keep top 5 category in each categorical column</a:t>
              </a:r>
              <a:endParaRPr sz="11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500">
                <a:solidFill>
                  <a:schemeClr val="dk1"/>
                </a:solidFill>
                <a:latin typeface="Fira Sans"/>
                <a:ea typeface="Fira Sans"/>
                <a:cs typeface="Fira Sans"/>
                <a:sym typeface="Fira Sans"/>
              </a:endParaRPr>
            </a:p>
          </p:txBody>
        </p:sp>
      </p:grpSp>
      <p:grpSp>
        <p:nvGrpSpPr>
          <p:cNvPr id="373" name="Google Shape;373;p21"/>
          <p:cNvGrpSpPr/>
          <p:nvPr/>
        </p:nvGrpSpPr>
        <p:grpSpPr>
          <a:xfrm>
            <a:off x="7484149" y="1594375"/>
            <a:ext cx="1315659" cy="1244825"/>
            <a:chOff x="5051757" y="1746764"/>
            <a:chExt cx="1480931" cy="1244825"/>
          </a:xfrm>
        </p:grpSpPr>
        <p:sp>
          <p:nvSpPr>
            <p:cNvPr id="374" name="Google Shape;374;p21"/>
            <p:cNvSpPr txBox="1"/>
            <p:nvPr/>
          </p:nvSpPr>
          <p:spPr>
            <a:xfrm>
              <a:off x="5051757" y="1746764"/>
              <a:ext cx="14247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latin typeface="Fira Sans Medium"/>
                  <a:ea typeface="Fira Sans Medium"/>
                  <a:cs typeface="Fira Sans Medium"/>
                  <a:sym typeface="Fira Sans Medium"/>
                </a:rPr>
                <a:t>Transform</a:t>
              </a:r>
              <a:endParaRPr>
                <a:solidFill>
                  <a:schemeClr val="accent3"/>
                </a:solidFill>
                <a:latin typeface="Fira Sans Medium"/>
                <a:ea typeface="Fira Sans Medium"/>
                <a:cs typeface="Fira Sans Medium"/>
                <a:sym typeface="Fira Sans Medium"/>
              </a:endParaRPr>
            </a:p>
          </p:txBody>
        </p:sp>
        <p:sp>
          <p:nvSpPr>
            <p:cNvPr id="375" name="Google Shape;375;p21"/>
            <p:cNvSpPr txBox="1"/>
            <p:nvPr/>
          </p:nvSpPr>
          <p:spPr>
            <a:xfrm>
              <a:off x="5101988" y="2456689"/>
              <a:ext cx="1430700" cy="534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Clr>
                  <a:schemeClr val="dk1"/>
                </a:buClr>
                <a:buSzPts val="1100"/>
                <a:buFont typeface="Arial"/>
                <a:buNone/>
              </a:pPr>
              <a:r>
                <a:rPr lang="en" sz="1150">
                  <a:solidFill>
                    <a:srgbClr val="212121"/>
                  </a:solidFill>
                  <a:highlight>
                    <a:srgbClr val="FFFFFF"/>
                  </a:highlight>
                  <a:latin typeface="Roboto"/>
                  <a:ea typeface="Roboto"/>
                  <a:cs typeface="Roboto"/>
                  <a:sym typeface="Roboto"/>
                </a:rPr>
                <a:t>Changing categorical column into dummies</a:t>
              </a:r>
              <a:endParaRPr sz="1150">
                <a:solidFill>
                  <a:srgbClr val="212121"/>
                </a:solidFill>
                <a:highlight>
                  <a:srgbClr val="FFFFFF"/>
                </a:highlight>
                <a:latin typeface="Roboto"/>
                <a:ea typeface="Roboto"/>
                <a:cs typeface="Roboto"/>
                <a:sym typeface="Roboto"/>
              </a:endParaRPr>
            </a:p>
            <a:p>
              <a:pPr indent="0" lvl="0" marL="0" rtl="0" algn="ctr">
                <a:spcBef>
                  <a:spcPts val="600"/>
                </a:spcBef>
                <a:spcAft>
                  <a:spcPts val="0"/>
                </a:spcAft>
                <a:buNone/>
              </a:pPr>
              <a:r>
                <a:t/>
              </a:r>
              <a:endParaRPr sz="1000">
                <a:solidFill>
                  <a:schemeClr val="dk1"/>
                </a:solidFill>
                <a:latin typeface="Fira Sans"/>
                <a:ea typeface="Fira Sans"/>
                <a:cs typeface="Fira Sans"/>
                <a:sym typeface="Fira Sans"/>
              </a:endParaRPr>
            </a:p>
          </p:txBody>
        </p:sp>
      </p:grpSp>
      <p:sp>
        <p:nvSpPr>
          <p:cNvPr id="376" name="Google Shape;376;p21"/>
          <p:cNvSpPr/>
          <p:nvPr/>
        </p:nvSpPr>
        <p:spPr>
          <a:xfrm>
            <a:off x="3129013" y="3310100"/>
            <a:ext cx="103900" cy="121475"/>
          </a:xfrm>
          <a:custGeom>
            <a:rect b="b" l="l" r="r" t="t"/>
            <a:pathLst>
              <a:path extrusionOk="0" h="4859" w="4156">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3033763" y="3013350"/>
            <a:ext cx="55675" cy="65200"/>
          </a:xfrm>
          <a:custGeom>
            <a:rect b="b" l="l" r="r" t="t"/>
            <a:pathLst>
              <a:path extrusionOk="0" h="2608" w="2227">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3152813" y="2461775"/>
            <a:ext cx="56300" cy="65525"/>
          </a:xfrm>
          <a:custGeom>
            <a:rect b="b" l="l" r="r" t="t"/>
            <a:pathLst>
              <a:path extrusionOk="0" h="2621" w="2252">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21"/>
          <p:cNvCxnSpPr/>
          <p:nvPr/>
        </p:nvCxnSpPr>
        <p:spPr>
          <a:xfrm>
            <a:off x="2039225" y="1801725"/>
            <a:ext cx="1577400" cy="814800"/>
          </a:xfrm>
          <a:prstGeom prst="curvedConnector3">
            <a:avLst>
              <a:gd fmla="val 50000" name="adj1"/>
            </a:avLst>
          </a:prstGeom>
          <a:noFill/>
          <a:ln cap="flat" cmpd="sng" w="9525">
            <a:solidFill>
              <a:srgbClr val="000000"/>
            </a:solidFill>
            <a:prstDash val="solid"/>
            <a:round/>
            <a:headEnd len="med" w="med" type="oval"/>
            <a:tailEnd len="med" w="med" type="none"/>
          </a:ln>
        </p:spPr>
      </p:cxnSp>
      <p:cxnSp>
        <p:nvCxnSpPr>
          <p:cNvPr id="380" name="Google Shape;380;p21"/>
          <p:cNvCxnSpPr/>
          <p:nvPr/>
        </p:nvCxnSpPr>
        <p:spPr>
          <a:xfrm flipH="1" rot="10800000">
            <a:off x="1770075" y="2975375"/>
            <a:ext cx="1271100" cy="493500"/>
          </a:xfrm>
          <a:prstGeom prst="curvedConnector3">
            <a:avLst>
              <a:gd fmla="val 50000" name="adj1"/>
            </a:avLst>
          </a:prstGeom>
          <a:noFill/>
          <a:ln cap="flat" cmpd="sng" w="9525">
            <a:solidFill>
              <a:srgbClr val="000000"/>
            </a:solidFill>
            <a:prstDash val="solid"/>
            <a:round/>
            <a:headEnd len="med" w="med" type="oval"/>
            <a:tailEnd len="med" w="med" type="none"/>
          </a:ln>
        </p:spPr>
      </p:cxnSp>
      <p:cxnSp>
        <p:nvCxnSpPr>
          <p:cNvPr id="381" name="Google Shape;381;p21"/>
          <p:cNvCxnSpPr/>
          <p:nvPr/>
        </p:nvCxnSpPr>
        <p:spPr>
          <a:xfrm flipH="1">
            <a:off x="5792275" y="1801725"/>
            <a:ext cx="1741800" cy="927000"/>
          </a:xfrm>
          <a:prstGeom prst="curvedConnector3">
            <a:avLst>
              <a:gd fmla="val 50000" name="adj1"/>
            </a:avLst>
          </a:prstGeom>
          <a:noFill/>
          <a:ln cap="flat" cmpd="sng" w="9525">
            <a:solidFill>
              <a:srgbClr val="000000"/>
            </a:solidFill>
            <a:prstDash val="solid"/>
            <a:round/>
            <a:headEnd len="med" w="med" type="oval"/>
            <a:tailEnd len="med" w="med" type="none"/>
          </a:ln>
        </p:spPr>
      </p:cxnSp>
      <p:cxnSp>
        <p:nvCxnSpPr>
          <p:cNvPr id="382" name="Google Shape;382;p21"/>
          <p:cNvCxnSpPr/>
          <p:nvPr/>
        </p:nvCxnSpPr>
        <p:spPr>
          <a:xfrm rot="10800000">
            <a:off x="5956625" y="3132575"/>
            <a:ext cx="1315800" cy="336300"/>
          </a:xfrm>
          <a:prstGeom prst="curvedConnector3">
            <a:avLst>
              <a:gd fmla="val 50000" name="adj1"/>
            </a:avLst>
          </a:prstGeom>
          <a:noFill/>
          <a:ln cap="flat" cmpd="sng" w="9525">
            <a:solidFill>
              <a:srgbClr val="000000"/>
            </a:solidFill>
            <a:prstDash val="solid"/>
            <a:round/>
            <a:headEnd len="med" w="med" type="oval"/>
            <a:tailEnd len="med" w="med" type="none"/>
          </a:ln>
        </p:spPr>
      </p:cxnSp>
      <p:grpSp>
        <p:nvGrpSpPr>
          <p:cNvPr id="383" name="Google Shape;383;p21"/>
          <p:cNvGrpSpPr/>
          <p:nvPr/>
        </p:nvGrpSpPr>
        <p:grpSpPr>
          <a:xfrm>
            <a:off x="3304221" y="2003663"/>
            <a:ext cx="2805991" cy="2091408"/>
            <a:chOff x="3304221" y="2003663"/>
            <a:chExt cx="2805991" cy="2091408"/>
          </a:xfrm>
        </p:grpSpPr>
        <p:sp>
          <p:nvSpPr>
            <p:cNvPr id="384" name="Google Shape;384;p21"/>
            <p:cNvSpPr/>
            <p:nvPr/>
          </p:nvSpPr>
          <p:spPr>
            <a:xfrm>
              <a:off x="3688313" y="2913925"/>
              <a:ext cx="37225" cy="37225"/>
            </a:xfrm>
            <a:custGeom>
              <a:rect b="b" l="l" r="r" t="t"/>
              <a:pathLst>
                <a:path extrusionOk="0" h="1489" w="1489">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3831638" y="2556150"/>
              <a:ext cx="1636525" cy="1104325"/>
            </a:xfrm>
            <a:custGeom>
              <a:rect b="b" l="l" r="r" t="t"/>
              <a:pathLst>
                <a:path extrusionOk="0" h="44173" w="65461">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3899513" y="2622225"/>
              <a:ext cx="1500800" cy="972175"/>
            </a:xfrm>
            <a:custGeom>
              <a:rect b="b" l="l" r="r" t="t"/>
              <a:pathLst>
                <a:path extrusionOk="0" h="38887" w="60032">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3608088" y="3555075"/>
              <a:ext cx="2083625" cy="105700"/>
            </a:xfrm>
            <a:custGeom>
              <a:rect b="b" l="l" r="r" t="t"/>
              <a:pathLst>
                <a:path extrusionOk="0" h="4228" w="83345">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4385863" y="3555075"/>
              <a:ext cx="528675" cy="44675"/>
            </a:xfrm>
            <a:custGeom>
              <a:rect b="b" l="l" r="r" t="t"/>
              <a:pathLst>
                <a:path extrusionOk="0" h="1787" w="21147">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4434988" y="2734425"/>
              <a:ext cx="429250" cy="708750"/>
            </a:xfrm>
            <a:custGeom>
              <a:rect b="b" l="l" r="r" t="t"/>
              <a:pathLst>
                <a:path extrusionOk="0" h="28350" w="1717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4545113" y="3108600"/>
              <a:ext cx="209875" cy="276825"/>
            </a:xfrm>
            <a:custGeom>
              <a:rect b="b" l="l" r="r" t="t"/>
              <a:pathLst>
                <a:path extrusionOk="0" h="11073" w="8395">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5578888" y="2640375"/>
              <a:ext cx="55975" cy="65500"/>
            </a:xfrm>
            <a:custGeom>
              <a:rect b="b" l="l" r="r" t="t"/>
              <a:pathLst>
                <a:path extrusionOk="0" h="2620" w="2239">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5794688" y="2406425"/>
              <a:ext cx="103900" cy="121475"/>
            </a:xfrm>
            <a:custGeom>
              <a:rect b="b" l="l" r="r" t="t"/>
              <a:pathLst>
                <a:path extrusionOk="0" h="4859" w="4156">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5900338" y="2569825"/>
              <a:ext cx="209875" cy="244400"/>
            </a:xfrm>
            <a:custGeom>
              <a:rect b="b" l="l" r="r" t="t"/>
              <a:pathLst>
                <a:path extrusionOk="0" h="9776" w="8395">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3664938" y="2640375"/>
              <a:ext cx="56000" cy="65500"/>
            </a:xfrm>
            <a:custGeom>
              <a:rect b="b" l="l" r="r" t="t"/>
              <a:pathLst>
                <a:path extrusionOk="0" h="2620" w="224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401213" y="2406425"/>
              <a:ext cx="103925" cy="121475"/>
            </a:xfrm>
            <a:custGeom>
              <a:rect b="b" l="l" r="r" t="t"/>
              <a:pathLst>
                <a:path extrusionOk="0" h="4859" w="4157">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3852613" y="2493625"/>
              <a:ext cx="209875" cy="244400"/>
            </a:xfrm>
            <a:custGeom>
              <a:rect b="b" l="l" r="r" t="t"/>
              <a:pathLst>
                <a:path extrusionOk="0" h="9776" w="8395">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4840993" y="2003663"/>
              <a:ext cx="824578" cy="926988"/>
            </a:xfrm>
            <a:custGeom>
              <a:rect b="b" l="l" r="r" t="t"/>
              <a:pathLst>
                <a:path extrusionOk="0" h="25861" w="23004">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991651" y="2173929"/>
              <a:ext cx="521975" cy="586030"/>
            </a:xfrm>
            <a:custGeom>
              <a:rect b="b" l="l" r="r" t="t"/>
              <a:pathLst>
                <a:path extrusionOk="0" h="16349" w="14562">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5111841" y="2339320"/>
              <a:ext cx="338162" cy="297513"/>
            </a:xfrm>
            <a:custGeom>
              <a:rect b="b" l="l" r="r" t="t"/>
              <a:pathLst>
                <a:path extrusionOk="0" h="8300" w="9434">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1"/>
            <p:cNvGrpSpPr/>
            <p:nvPr/>
          </p:nvGrpSpPr>
          <p:grpSpPr>
            <a:xfrm>
              <a:off x="3304221" y="3386316"/>
              <a:ext cx="588856" cy="708755"/>
              <a:chOff x="3503950" y="3310100"/>
              <a:chExt cx="770149" cy="926961"/>
            </a:xfrm>
          </p:grpSpPr>
          <p:sp>
            <p:nvSpPr>
              <p:cNvPr id="401" name="Google Shape;401;p21"/>
              <p:cNvSpPr/>
              <p:nvPr/>
            </p:nvSpPr>
            <p:spPr>
              <a:xfrm>
                <a:off x="3503950" y="3310100"/>
                <a:ext cx="770149" cy="926961"/>
              </a:xfrm>
              <a:custGeom>
                <a:rect b="b" l="l" r="r" t="t"/>
                <a:pathLst>
                  <a:path extrusionOk="0" h="28302" w="23516">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624833" y="3455911"/>
                <a:ext cx="528389" cy="636086"/>
              </a:xfrm>
              <a:custGeom>
                <a:rect b="b" l="l" r="r" t="t"/>
                <a:pathLst>
                  <a:path extrusionOk="0" h="19421" w="16134">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714047" y="3605782"/>
                <a:ext cx="349574" cy="307120"/>
              </a:xfrm>
              <a:custGeom>
                <a:rect b="b" l="l" r="r" t="t"/>
                <a:pathLst>
                  <a:path extrusionOk="0" h="9377" w="10674">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lware Infographics by Slidesgo">
  <a:themeElements>
    <a:clrScheme name="Simple Light">
      <a:dk1>
        <a:srgbClr val="000000"/>
      </a:dk1>
      <a:lt1>
        <a:srgbClr val="FFFFFF"/>
      </a:lt1>
      <a:dk2>
        <a:srgbClr val="E0E0E0"/>
      </a:dk2>
      <a:lt2>
        <a:srgbClr val="EEEEEE"/>
      </a:lt2>
      <a:accent1>
        <a:srgbClr val="E94E1B"/>
      </a:accent1>
      <a:accent2>
        <a:srgbClr val="E94E1B"/>
      </a:accent2>
      <a:accent3>
        <a:srgbClr val="EE7026"/>
      </a:accent3>
      <a:accent4>
        <a:srgbClr val="3C3C3B"/>
      </a:accent4>
      <a:accent5>
        <a:srgbClr val="575756"/>
      </a:accent5>
      <a:accent6>
        <a:srgbClr val="C6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