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61936-1104-45CB-94DC-1891745F8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723358-9C5F-463D-9DCC-6A1F61DAD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4EB8A-6D7A-4E5C-963B-53DE66CA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038B7-364C-4D50-BC4F-38C4F46B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E5793-C618-428A-AC96-8F5E455D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19B20-2C56-4599-9D4D-A1C5246E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A09803-AAA7-40BB-B356-BB3E71290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7D5B5-6746-475E-8575-A0661E0F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8C1-13D0-4B14-A8F6-A86480A6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CE994-C98E-4C62-9340-D5F73FB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0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AF1DC-D976-4714-99F1-6144454D8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55B1F-26F2-45BF-B5D2-A7D806F2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E5487-9B02-450D-8FE8-2D2D70A2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66121-341C-423A-8C8E-1BB72ED0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44142-6FB4-4463-A4DB-384642A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6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0D6FD-986F-4104-BF28-8F8AD14D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4132B-0240-43D1-ABC8-EBA8679E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68791-B324-45FC-86C8-CB181C78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00184-9E32-46F6-84FB-14AEBA8D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F1A26-5D87-44ED-8A4B-10A7C9D8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2117-D23B-4025-A9A4-7708E424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C27C2-AA09-489F-9B63-2E6B1D80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CE0A9-BA1D-4483-B720-694F4615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C22EC-14B3-46FF-99FE-5E87E78A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C5294-1667-4218-9015-D899719E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3BC1-735F-4122-B986-191422C8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09B2C-9520-4499-9972-9F8DEF9EB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2C464-C103-4B3D-95ED-86B8885D9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35F9A2-0B35-4638-9FB6-CC4C30C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05558-F9F3-495D-A6C8-52CE590A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2847C-3D97-41AF-A5C4-6D82EB6A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A5703-1F0F-44FA-A51A-28123444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66D6B-2348-4C89-B4BA-D6327358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1D14C-2831-4103-BFA2-377FDA8E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4851C6-A5CD-4830-B526-3601E3876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EFE75-D5A5-4A26-A4C1-7C328F0A1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4B9C5B-4986-4608-9746-7944826F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39E951-7D1C-4E50-BF53-C0E252F8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756E92-AE59-4123-8136-1F0099D5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34491-F5C4-4543-A731-C711B3A3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CC5A54-C557-49DA-AED5-E7791724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08F96-1D61-4541-A3FF-12C92CCE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A59E3-1C20-49D4-9A34-22AD123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603DF-AC8A-45A1-8476-74FA6313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F8A83F-7E08-4A69-BEEC-41B23511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7DD66-4353-47A2-8B8B-4E7E1B3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8329-6196-4962-B608-899CE243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41686-FF98-4BA1-8142-173AD177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9198B-EDF5-4106-B4CE-834E4CB5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6C4AC-079B-4B33-8A4E-3EF29298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7A25C-769B-4AF9-9FDF-26E010B4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E52B9-DC6F-4FDC-99A7-B8BAA681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C3089-1953-4A32-9E47-DE253603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938110-4364-492F-AC54-1940AF404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BE1B6-FD59-49AE-94B9-8ADD241F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495E1-4623-4E2D-B784-B1F13E97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4508D-8819-4991-88CB-EAD6AC2A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ED8-686E-4B16-8F5C-E672CDA5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51D0F9-99E2-4013-A551-FA4BD114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B85B1-EE35-4C27-B873-BBC59686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35530-3A73-4901-974A-7877AB42B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3F0B-518E-4ED2-BEEA-6BB505C0052E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B5B31-273D-45DE-A6AB-E0E3EDBF7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076A6-3259-429B-AF16-C35D794E3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82440-03BC-45D3-97FC-5E3D558A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185D41-156F-433E-9499-03927EE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ko-KR" altLang="en-US" sz="5400">
                <a:solidFill>
                  <a:srgbClr val="FFFFFF"/>
                </a:solidFill>
              </a:rPr>
              <a:t>머신러닝의 </a:t>
            </a:r>
            <a:r>
              <a:rPr lang="en-US" altLang="ko-KR" sz="5400">
                <a:solidFill>
                  <a:srgbClr val="FFFFFF"/>
                </a:solidFill>
              </a:rPr>
              <a:t>4</a:t>
            </a:r>
            <a:r>
              <a:rPr lang="ko-KR" altLang="en-US" sz="5400">
                <a:solidFill>
                  <a:srgbClr val="FFFFFF"/>
                </a:solidFill>
              </a:rPr>
              <a:t>단계 중 </a:t>
            </a:r>
            <a:r>
              <a:rPr lang="en-US" altLang="ko-KR" sz="5400">
                <a:solidFill>
                  <a:srgbClr val="FFFFFF"/>
                </a:solidFill>
              </a:rPr>
              <a:t>‘</a:t>
            </a:r>
            <a:r>
              <a:rPr lang="ko-KR" altLang="en-US" sz="5400">
                <a:solidFill>
                  <a:srgbClr val="FFFFFF"/>
                </a:solidFill>
              </a:rPr>
              <a:t>평가</a:t>
            </a:r>
            <a:r>
              <a:rPr lang="en-US" altLang="ko-KR" sz="5400">
                <a:solidFill>
                  <a:srgbClr val="FFFFFF"/>
                </a:solidFill>
              </a:rPr>
              <a:t>’</a:t>
            </a:r>
            <a:r>
              <a:rPr lang="ko-KR" altLang="en-US" sz="5400">
                <a:solidFill>
                  <a:srgbClr val="FFFFFF"/>
                </a:solidFill>
              </a:rPr>
              <a:t>를 공부한 결과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7AD2AD2-5CEA-4A4F-B230-B5DAA6C95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42AE-EB26-4085-91B4-9ED7AD7E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프리드먼</a:t>
            </a:r>
            <a:r>
              <a:rPr lang="ko-KR" altLang="en-US" dirty="0"/>
              <a:t> 테스트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4EB28-AA4B-4CA2-A20C-BA263E8F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쌸라</a:t>
            </a:r>
            <a:r>
              <a:rPr lang="ko-KR" altLang="en-US" dirty="0"/>
              <a:t> </a:t>
            </a:r>
            <a:r>
              <a:rPr lang="ko-KR" altLang="en-US" dirty="0" err="1"/>
              <a:t>쌸라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74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7E17F-55AC-4615-9A91-49239A80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봉페르니니</a:t>
            </a:r>
            <a:r>
              <a:rPr lang="en-US" altLang="ko-KR" dirty="0"/>
              <a:t>-</a:t>
            </a:r>
            <a:r>
              <a:rPr lang="ko-KR" altLang="en-US" dirty="0"/>
              <a:t>던 테스트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4492C-DF7B-44A1-89B7-1E2AEDFD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CD = 1.3179</a:t>
            </a:r>
          </a:p>
          <a:p>
            <a:r>
              <a:rPr lang="ko-KR" altLang="en-US" dirty="0"/>
              <a:t>사용한 </a:t>
            </a:r>
            <a:r>
              <a:rPr lang="en-US" altLang="ko-KR" dirty="0"/>
              <a:t>Dataset</a:t>
            </a:r>
            <a:r>
              <a:rPr lang="ko-KR" altLang="en-US" dirty="0"/>
              <a:t>의 개수 </a:t>
            </a:r>
            <a:r>
              <a:rPr lang="en-US" altLang="ko-KR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384315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0B789-F69A-4374-BD0A-A31D8A34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실험시작 전에 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03480-3CF5-482E-BD00-8187183A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학습은 </a:t>
            </a:r>
            <a:r>
              <a:rPr lang="en-US" altLang="ko-KR" dirty="0"/>
              <a:t>8:2</a:t>
            </a:r>
            <a:r>
              <a:rPr lang="ko-KR" altLang="en-US" dirty="0"/>
              <a:t>의 비율로 학습시키고 검증하였다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데이터들은 </a:t>
            </a:r>
            <a:r>
              <a:rPr lang="en-US" altLang="ko-KR" dirty="0"/>
              <a:t>50</a:t>
            </a:r>
            <a:r>
              <a:rPr lang="ko-KR" altLang="en-US" dirty="0"/>
              <a:t>개의 샘플</a:t>
            </a:r>
            <a:r>
              <a:rPr lang="en-US" altLang="ko-KR" dirty="0"/>
              <a:t>?</a:t>
            </a:r>
            <a:r>
              <a:rPr lang="ko-KR" altLang="en-US" dirty="0"/>
              <a:t>을 가지고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1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47DA5-CE8F-4FC9-A5A1-1A66860D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특징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F972779-AFDA-4D15-AAB0-3A0494EA2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052532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93613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176257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35383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98071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Dataset </a:t>
                      </a:r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 </a:t>
                      </a:r>
                      <a:r>
                        <a:rPr lang="ko-KR" altLang="en-US" dirty="0"/>
                        <a:t>개수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Instance </a:t>
                      </a:r>
                      <a:r>
                        <a:rPr lang="ko-KR" altLang="en-US" dirty="0"/>
                        <a:t>개수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 </a:t>
                      </a:r>
                      <a:r>
                        <a:rPr lang="ko-KR" altLang="en-US" dirty="0"/>
                        <a:t>개수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9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Arcene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4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BASEHOCK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4682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Carcinom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9182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174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COIL20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1024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1440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8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Gisette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7000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3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Isolet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617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1560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3312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Madelon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2600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0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ORL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1024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1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PCMAC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3289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1943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Prostate_GE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5966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8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16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19966-8A3C-4F14-816E-45F2C0FB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데이터셋과 각 알고리즘별 상관관계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6AC25-C334-4681-94AF-68B0E5E9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CC732-BA2F-4D2B-8D98-97DF70E9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셋과 각 알고리즘의 순위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EC19B60-463A-412A-A419-DB2F8FA7E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381172"/>
              </p:ext>
            </p:extLst>
          </p:nvPr>
        </p:nvGraphicFramePr>
        <p:xfrm>
          <a:off x="838200" y="1548032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863564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31837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0864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33156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042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Dataset 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lt"/>
                        </a:rPr>
                        <a:t>Arcene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5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BASEHOCK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2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lt"/>
                        </a:rPr>
                        <a:t>Carcinom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COIL20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lt"/>
                        </a:rPr>
                        <a:t>Gisette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7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lt"/>
                        </a:rPr>
                        <a:t>Isolet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09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Lung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5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lt"/>
                        </a:rPr>
                        <a:t>Madelon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2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ORL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4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PCMAC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5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lt"/>
                        </a:rPr>
                        <a:t>Prostate_GE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lt"/>
                        </a:rPr>
                        <a:t>Mean Rank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2.5455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1.4545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3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65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185</Words>
  <Application>Microsoft Office PowerPoint</Application>
  <PresentationFormat>와이드스크린</PresentationFormat>
  <Paragraphs>125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머신러닝의 4단계 중 ‘평가’를 공부한 결과</vt:lpstr>
      <vt:lpstr>프리드먼 테스트 결과</vt:lpstr>
      <vt:lpstr>봉페르니니-던 테스트 결과</vt:lpstr>
      <vt:lpstr>실험시작 전에 한 것</vt:lpstr>
      <vt:lpstr>데이터셋 특징</vt:lpstr>
      <vt:lpstr>데이터셋과 각 알고리즘별 상관관계 분석</vt:lpstr>
      <vt:lpstr>데이터 셋과 각 알고리즘의 순위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머신러닝의 4단계 중 ‘평가’를 공부한 결과</dc:title>
  <dc:creator>HH L</dc:creator>
  <cp:lastModifiedBy>HH L</cp:lastModifiedBy>
  <cp:revision>4</cp:revision>
  <dcterms:created xsi:type="dcterms:W3CDTF">2017-10-11T05:44:59Z</dcterms:created>
  <dcterms:modified xsi:type="dcterms:W3CDTF">2017-10-13T06:31:38Z</dcterms:modified>
</cp:coreProperties>
</file>