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A148-81D7-4A2E-B2BA-11DBB3336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76AE2-E3E7-4AB7-9AE8-2EFB1DE18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6E72-BDF4-433B-B6F5-5C83FCD5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01A-04A5-4577-84FC-928A8F377B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03CF-8BC7-49AE-ACBB-B421E712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86FE-2961-4011-AD3C-F27693AA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4563-018D-4F78-907F-08B47E43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1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FBFA-0047-4955-A0F2-6A7575F0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4D666-58B0-4C36-8265-14E05643E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EBA8-74D4-44D7-849D-F5FB460B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01A-04A5-4577-84FC-928A8F377B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3B081-6642-4503-8F88-24DA2BBA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A645-38E9-4E8C-92CE-06EB5C0D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4563-018D-4F78-907F-08B47E43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3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0CC31-651E-49B7-A2E6-897DBCE4D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E4244-2D83-40C4-A2B6-EF9C771E8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6015B-2230-40C9-99AE-CC97191E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01A-04A5-4577-84FC-928A8F377B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673A5-42F2-4BB4-8422-334267F8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E9238-7620-44DF-9A6B-D0271A19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4563-018D-4F78-907F-08B47E43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E37C-0552-4C0C-A76F-2175AFBE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C821-62DA-4A3C-9C96-D5D344A8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B3E3-3C79-4E2E-957D-65C1CAB4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01A-04A5-4577-84FC-928A8F377B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4B123-5DF4-4226-8B23-921175D7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58D3-B945-4062-AE19-F18F8851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4563-018D-4F78-907F-08B47E43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665A-576B-498C-B8C4-B2E8FABF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88B19-DCF2-4806-8881-852B7AD7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4450-D682-42A4-B270-93DE38CB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01A-04A5-4577-84FC-928A8F377B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89C3-A552-45B7-A754-B4CFB700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C277-EA5F-4466-805C-3F188504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4563-018D-4F78-907F-08B47E43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8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1162-2BB4-4A8D-AE93-3BDEE2FD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C103-DEB8-42DA-9BF6-E820F7086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41461-0AE7-4164-AF75-3B9B3A4DE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0E2AF-8928-48C3-82D2-8638335F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01A-04A5-4577-84FC-928A8F377B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221F8-07A3-4568-9F7A-DE8A0B9F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CF252-E883-483E-99F4-2E122B80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4563-018D-4F78-907F-08B47E43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2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F1E-8563-475A-8347-888A78E1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EB3EC-C74C-4E2E-AB8A-8BAE9968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1781-3128-4A4F-BA38-2D1108623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29A0A-BEB0-4060-9B54-24A85395A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BE82E-CF1A-4FD1-AAFC-952F7FA72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B48F3-F8F0-432E-93CA-208A1093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01A-04A5-4577-84FC-928A8F377B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F9B76-CE8B-48C3-9B91-E1A7E339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37923-F4A4-4168-928E-30789361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4563-018D-4F78-907F-08B47E43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7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C5C7-C5C4-482C-A7CD-CA101C6B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7155C-A24A-4EF6-8E7B-AEC96D8D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01A-04A5-4577-84FC-928A8F377B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CBD16-90B2-4C65-9FD5-7584C92A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310EE-FD8E-425B-8F97-76365176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4563-018D-4F78-907F-08B47E43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1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7F5B4-C09C-45AC-8695-8071C4DC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01A-04A5-4577-84FC-928A8F377B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808F-3EAC-43C2-808B-31975B5F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A10C4-E599-45CF-900F-F342FDBD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4563-018D-4F78-907F-08B47E43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A7EA-68E6-450D-9D35-27C4672F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2CE2-70FF-49BD-8401-6293BC81D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C0381-398B-4CE9-A85C-CBD66E9EA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3906-3E3E-46F4-8010-96709320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01A-04A5-4577-84FC-928A8F377B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2F456-B850-4292-8D6B-93F2A8AA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EC744-22FE-4587-9B13-0C5623B7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4563-018D-4F78-907F-08B47E43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2946-ADCF-48FF-806B-333D0813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C1927-2339-4C09-AD8E-87A01D142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E09B4-2433-4E00-907D-15CD3B5BF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2387A-AB07-4B03-8CD8-C4BFAEC3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301A-04A5-4577-84FC-928A8F377B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AC00F-6A67-40F2-936A-1E6D9362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65406-FA84-4543-9DB5-060BDDD0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4563-018D-4F78-907F-08B47E43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8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EB06C-FEA8-4DC9-A564-62E638BC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671D-CB27-4EA8-9F5A-9EC1C30D5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BF28-2909-4C66-ABB4-BCD02F9FA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301A-04A5-4577-84FC-928A8F377B7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5EAA-C69B-4672-857E-9A6DE6142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454FB-C4BF-415E-8BD7-B9AD1E262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4563-018D-4F78-907F-08B47E43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-project.org/" TargetMode="External"/><Relationship Id="rId4" Type="http://schemas.openxmlformats.org/officeDocument/2006/relationships/hyperlink" Target="https://www.pytho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E2D521-892C-49CA-83C2-1845267C7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29264" y="260111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James Soda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of Mathematics, Statistics, and Data Science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Quinnipiac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Hamden, CT USA</a:t>
            </a:r>
          </a:p>
        </p:txBody>
      </p:sp>
      <p:pic>
        <p:nvPicPr>
          <p:cNvPr id="13" name="Picture 1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9D784FC-A7A7-44F4-996F-96F109B6C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477" y="424015"/>
            <a:ext cx="4006646" cy="600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8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EB0E-1993-429C-BD4A-D2C46410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82"/>
            <a:ext cx="10515600" cy="86959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46A9-B6EC-4A38-8F52-5A7C909F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6"/>
            <a:ext cx="10515600" cy="50199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Interests: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novel GM techniques for new questions/systems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software to make these techniques accessible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Work: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Trajectory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theory/methods from time series literature into GM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that incorporate emergent properties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7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384E-9B90-4DA5-998E-59F312E5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2"/>
            <a:ext cx="10515600" cy="80120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1B18-AE41-41BD-9BB9-97B47F68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055"/>
            <a:ext cx="10515600" cy="2177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Autoregressive Models: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9027B-B561-42E2-8C06-613DEFE45A04}"/>
                  </a:ext>
                </a:extLst>
              </p:cNvPr>
              <p:cNvSpPr txBox="1"/>
              <p:nvPr/>
            </p:nvSpPr>
            <p:spPr>
              <a:xfrm>
                <a:off x="3632248" y="1378456"/>
                <a:ext cx="4927503" cy="15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9027B-B561-42E2-8C06-613DEFE4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48" y="1378456"/>
                <a:ext cx="4927503" cy="1574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D55E629-7264-4860-AAB5-297471F3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51" y="3138853"/>
            <a:ext cx="2926046" cy="292604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E9DDE-2822-4962-BEA9-5B838ED856EE}"/>
              </a:ext>
            </a:extLst>
          </p:cNvPr>
          <p:cNvSpPr txBox="1">
            <a:spLocks/>
          </p:cNvSpPr>
          <p:nvPr/>
        </p:nvSpPr>
        <p:spPr>
          <a:xfrm>
            <a:off x="1157412" y="6064899"/>
            <a:ext cx="3123924" cy="5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Trajectory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FE2787D-D8F6-4039-BE38-EAB1488CBCF7}"/>
              </a:ext>
            </a:extLst>
          </p:cNvPr>
          <p:cNvSpPr txBox="1">
            <a:spLocks/>
          </p:cNvSpPr>
          <p:nvPr/>
        </p:nvSpPr>
        <p:spPr>
          <a:xfrm>
            <a:off x="6815732" y="6075367"/>
            <a:ext cx="5258080" cy="80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Based on a VAR Model </a:t>
            </a:r>
          </a:p>
        </p:txBody>
      </p:sp>
      <p:pic>
        <p:nvPicPr>
          <p:cNvPr id="14" name="Picture 13" descr="A picture containing flying, bird, group, large&#10;&#10;Description automatically generated">
            <a:extLst>
              <a:ext uri="{FF2B5EF4-FFF2-40B4-BE49-F238E27FC236}">
                <a16:creationId xmlns:a16="http://schemas.microsoft.com/office/drawing/2014/main" id="{37BE52E6-EA43-4B06-81EB-EF0670FFF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48" y="3149320"/>
            <a:ext cx="2926047" cy="29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3602-F133-40C2-A1D1-572AA04C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456"/>
            <a:ext cx="10515600" cy="94116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Goals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93E0-0C07-442D-A16B-DF7A50AE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2565919"/>
          </a:xfrm>
        </p:spPr>
        <p:txBody>
          <a:bodyPr/>
          <a:lstStyle/>
          <a:p>
            <a:pPr marL="2454275" indent="-2454275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projects do practitioners wish to pursue that are not well addressed using current methodologies?</a:t>
            </a:r>
          </a:p>
          <a:p>
            <a:pPr marL="2454275" indent="-2454275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54275" indent="-2454275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Used:</a:t>
            </a:r>
          </a:p>
          <a:p>
            <a:pPr marL="2454275" indent="-2454275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(Generally) create my own software using two languages.</a:t>
            </a:r>
          </a:p>
          <a:p>
            <a:pPr marL="2454275" indent="-2454275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CAD655E-D7A5-45E2-8B9F-C727C7CED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40" y="4030886"/>
            <a:ext cx="2172401" cy="1683612"/>
          </a:xfrm>
          <a:prstGeom prst="rect">
            <a:avLst/>
          </a:prstGeom>
        </p:spPr>
      </p:pic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8371942-132A-4437-ACB0-E9946DA54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88" y="4367411"/>
            <a:ext cx="4764087" cy="1347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A96364-5BBF-4398-8E80-58F41DF06E94}"/>
              </a:ext>
            </a:extLst>
          </p:cNvPr>
          <p:cNvSpPr txBox="1"/>
          <p:nvPr/>
        </p:nvSpPr>
        <p:spPr>
          <a:xfrm>
            <a:off x="7384027" y="6096000"/>
            <a:ext cx="452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4"/>
              </a:rPr>
              <a:t>https://www.python.org/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3ACCB-F5B2-45FB-AF06-F2D813348231}"/>
              </a:ext>
            </a:extLst>
          </p:cNvPr>
          <p:cNvSpPr txBox="1"/>
          <p:nvPr/>
        </p:nvSpPr>
        <p:spPr>
          <a:xfrm>
            <a:off x="1101740" y="6096000"/>
            <a:ext cx="452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5"/>
              </a:rPr>
              <a:t>https://www.r-project.org/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6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142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Research Interests</vt:lpstr>
      <vt:lpstr>Example Work</vt:lpstr>
      <vt:lpstr>Learning Goals and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Slide?</dc:title>
  <dc:creator>kjame</dc:creator>
  <cp:lastModifiedBy>kjame</cp:lastModifiedBy>
  <cp:revision>14</cp:revision>
  <dcterms:created xsi:type="dcterms:W3CDTF">2020-05-18T22:27:30Z</dcterms:created>
  <dcterms:modified xsi:type="dcterms:W3CDTF">2020-05-19T05:02:09Z</dcterms:modified>
</cp:coreProperties>
</file>