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41"/>
  </p:handoutMasterIdLst>
  <p:sldIdLst>
    <p:sldId id="258" r:id="rId3"/>
    <p:sldId id="364" r:id="rId4"/>
    <p:sldId id="365" r:id="rId5"/>
    <p:sldId id="303" r:id="rId6"/>
    <p:sldId id="391" r:id="rId7"/>
    <p:sldId id="385" r:id="rId8"/>
    <p:sldId id="386" r:id="rId9"/>
    <p:sldId id="387" r:id="rId10"/>
    <p:sldId id="388" r:id="rId11"/>
    <p:sldId id="389" r:id="rId12"/>
    <p:sldId id="390" r:id="rId13"/>
    <p:sldId id="393" r:id="rId14"/>
    <p:sldId id="394" r:id="rId15"/>
    <p:sldId id="395" r:id="rId16"/>
    <p:sldId id="304" r:id="rId17"/>
    <p:sldId id="305" r:id="rId18"/>
    <p:sldId id="306" r:id="rId19"/>
    <p:sldId id="298" r:id="rId20"/>
    <p:sldId id="301" r:id="rId22"/>
    <p:sldId id="299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285" r:id="rId4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4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3"/>
    <p:restoredTop sz="94649"/>
  </p:normalViewPr>
  <p:slideViewPr>
    <p:cSldViewPr showGuides="1">
      <p:cViewPr>
        <p:scale>
          <a:sx n="83" d="100"/>
          <a:sy n="83" d="100"/>
        </p:scale>
        <p:origin x="624" y="384"/>
      </p:cViewPr>
      <p:guideLst>
        <p:guide orient="horz" pos="2160"/>
        <p:guide pos="2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buNone/>
              <a:defRPr sz="1200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2CE06-BBA7-A749-AC90-B95BA00F54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15205B-F157-1545-AD8C-50CB1CFA2B4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819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据六名知情人士透露，CNBC已经了解到，在苹果不断扩大的健康部门中，一个悄然组建的秘密团队与开发商、医院和其他行业组织持续进行谈判，讨论将临床数据(如详细的实验室结果和过敏症清单)提供给iPhone。然后用户可以选择与第三方共享这些信息，比方说医院。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24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lnSpc>
                <a:spcPct val="15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1、2000年前，解决Y2K问题。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Y2K问题。Year 2K Problem，又称千年虫问题。主要原因是早期的软件大多以两位数字来记录年份，所以在2000年到来时需要修正。Y2K问题从80年代就有人开始解决了，最后也没有完全解决干净。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、2038年虫问题，即开发第一款Unix系统时使用32位数字签名整数来代表时间，起始时间是1970年1月1日，但是32位软件能检测的最大秒值是2147483647，也就是对应2038年1月19日之后会发生整数溢出，时间值作为负数来存储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 descr="ppt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766882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552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直接连接符 1"/>
          <p:cNvCxnSpPr/>
          <p:nvPr/>
        </p:nvCxnSpPr>
        <p:spPr>
          <a:xfrm>
            <a:off x="0" y="6284913"/>
            <a:ext cx="9144000" cy="1587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39939" name="图片 2" descr="ppt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57300"/>
          </a:xfrm>
          <a:prstGeom prst="rect">
            <a:avLst/>
          </a:prstGeom>
          <a:noFill/>
          <a:ln w="9525">
            <a:noFill/>
          </a:ln>
          <a:effectLst>
            <a:outerShdw algn="tl" rotWithShape="0">
              <a:srgbClr val="808080">
                <a:alpha val="70000"/>
              </a:srgbClr>
            </a:outerShdw>
          </a:effectLst>
        </p:spPr>
      </p:pic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357158" y="1543062"/>
            <a:ext cx="8064500" cy="36004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F97378-0325-4E4B-AA7C-745A57B325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47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47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  <a:noFill/>
          <a:ln>
            <a:noFill/>
          </a:ln>
        </p:spPr>
        <p:txBody>
          <a:bodyPr/>
          <a:p>
            <a:pPr algn="ctr" eaLnBrk="1" hangingPunct="1"/>
            <a: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Cantool Windows APP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827088" y="3284538"/>
            <a:ext cx="7993062" cy="3024187"/>
          </a:xfrm>
          <a:noFill/>
          <a:ln>
            <a:noFill/>
          </a:ln>
        </p:spPr>
        <p:txBody>
          <a:bodyPr/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kern="1200">
                <a:latin typeface="+mn-lt"/>
                <a:ea typeface="+mn-ea"/>
                <a:cs typeface="+mn-cs"/>
              </a:rPr>
              <a:t>                              第</a:t>
            </a:r>
            <a:r>
              <a:rPr lang="en-US" altLang="zh-CN" kern="1200">
                <a:latin typeface="+mn-lt"/>
                <a:ea typeface="+mn-ea"/>
                <a:cs typeface="+mn-cs"/>
              </a:rPr>
              <a:t>7</a:t>
            </a:r>
            <a:r>
              <a:rPr lang="zh-CN" altLang="en-US" kern="1200">
                <a:latin typeface="+mn-lt"/>
                <a:ea typeface="+mn-ea"/>
                <a:cs typeface="+mn-cs"/>
              </a:rPr>
              <a:t>组   ：王昊岚、王启航、</a:t>
            </a:r>
            <a:r>
              <a:rPr lang="en-US" altLang="zh-CN" kern="1200">
                <a:latin typeface="+mn-lt"/>
                <a:ea typeface="+mn-ea"/>
                <a:cs typeface="+mn-cs"/>
              </a:rPr>
              <a:t>					</a:t>
            </a:r>
            <a:r>
              <a:rPr lang="zh-CN" altLang="en-US" kern="1200">
                <a:latin typeface="+mn-lt"/>
                <a:ea typeface="+mn-ea"/>
                <a:cs typeface="+mn-cs"/>
              </a:rPr>
              <a:t>王宝、崔剑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merge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记录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406650"/>
            <a:ext cx="5284470" cy="2972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merge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记录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068830"/>
            <a:ext cx="6969125" cy="3920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里贡献图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KPV}6I7YCTKJ@WWD05@7K@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420620"/>
            <a:ext cx="5530215" cy="3042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里贡献图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()M]Q6KZ3E(MBIJ8_[87P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998980"/>
            <a:ext cx="4791075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里贡献图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11O}JD]4PKN1C22Q)(K1WA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044700"/>
            <a:ext cx="4582795" cy="4001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初始版本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2063115"/>
            <a:ext cx="5392420" cy="37979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设置界面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1830" y="2388870"/>
            <a:ext cx="2720340" cy="2080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第一次收发测试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en-US" altLang="zh-CN" sz="1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	</a:t>
            </a:r>
            <a:r>
              <a:rPr lang="zh-CN" altLang="en-US" sz="1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蓝色数据为发送，绿色为接收</a:t>
            </a:r>
            <a:endParaRPr lang="zh-CN" altLang="en-US" sz="1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065" y="2230120"/>
            <a:ext cx="5198745" cy="3456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idx="13"/>
          </p:nvPr>
        </p:nvSpPr>
        <p:spPr>
          <a:xfrm>
            <a:off x="69850" y="1543050"/>
            <a:ext cx="8945563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·</a:t>
            </a:r>
            <a:r>
              <a:rPr lang="zh-CN" altLang="zh-CN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接收界面设计</a:t>
            </a: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991995"/>
            <a:ext cx="6016625" cy="37255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3"/>
          <p:cNvSpPr>
            <a:spLocks noGrp="1"/>
          </p:cNvSpPr>
          <p:nvPr>
            <p:ph idx="13"/>
          </p:nvPr>
        </p:nvSpPr>
        <p:spPr>
          <a:xfrm>
            <a:off x="69850" y="1543050"/>
            <a:ext cx="8945563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与测试组对接过程中发现的错误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545" y="2233930"/>
            <a:ext cx="5681345" cy="3477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1.能够搜索到本机所有可使用的COM口，并在弹出式ComboBox中以列表方式让用户选择CanTool装置在上位机中映射的COM口。 </a:t>
            </a:r>
            <a:endParaRPr lang="zh-CN" altLang="en-US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2.能够实现CANtool装置的CAN速率设置、进入CAN工作状态（Open）、进入CAN初始化状态（Close）。这些设定内容可保存到CanToolApp设定文件中，供下次使用。 </a:t>
            </a:r>
            <a:endParaRPr lang="zh-CN" altLang="en-US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3.能够对接收到的多个CAN信息，通过CAN信息及CAN信号数据库进行解析，将CAN信息原始数据进行显示。并能对CAN信息中的CAN信号的物理值实时数据进行显示。</a:t>
            </a:r>
            <a:endParaRPr lang="zh-CN" altLang="en-US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2018983"/>
            <a:ext cx="5274310" cy="3070225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3"/>
          </p:nvPr>
        </p:nvSpPr>
        <p:spPr>
          <a:xfrm>
            <a:off x="426720" y="1405890"/>
            <a:ext cx="7352665" cy="403860"/>
          </a:xfrm>
        </p:spPr>
        <p:txBody>
          <a:bodyPr/>
          <a:p>
            <a:r>
              <a:rPr lang="zh-CN" altLang="en-US" sz="1800"/>
              <a:t>最终界面</a:t>
            </a:r>
            <a:endParaRPr lang="zh-CN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3"/>
          </p:nvPr>
        </p:nvSpPr>
        <p:spPr>
          <a:xfrm>
            <a:off x="426720" y="1405890"/>
            <a:ext cx="7352665" cy="403860"/>
          </a:xfrm>
        </p:spPr>
        <p:txBody>
          <a:bodyPr/>
          <a:p>
            <a:r>
              <a:rPr lang="zh-CN" altLang="en-US" sz="1800"/>
              <a:t>测试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117090"/>
            <a:ext cx="5207000" cy="316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2106930"/>
            <a:ext cx="5333365" cy="32556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243455"/>
            <a:ext cx="4702810" cy="28708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2773680"/>
            <a:ext cx="4147185" cy="25317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3"/>
          </p:nvPr>
        </p:nvSpPr>
        <p:spPr>
          <a:xfrm>
            <a:off x="426720" y="1405890"/>
            <a:ext cx="7352665" cy="403860"/>
          </a:xfrm>
        </p:spPr>
        <p:txBody>
          <a:bodyPr/>
          <a:p>
            <a:r>
              <a:rPr lang="en-US" altLang="zh-CN" sz="1800"/>
              <a:t>0+</a:t>
            </a:r>
            <a:r>
              <a:rPr lang="zh-CN" altLang="en-US" sz="1800"/>
              <a:t>起始位函数计算错误</a:t>
            </a:r>
            <a:endParaRPr lang="zh-CN" altLang="en-US" sz="1800"/>
          </a:p>
        </p:txBody>
      </p:sp>
      <p:pic>
        <p:nvPicPr>
          <p:cNvPr id="2" name="图片 1" descr="0+起始位函数计算失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523490"/>
            <a:ext cx="6691630" cy="21805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3"/>
          </p:nvPr>
        </p:nvSpPr>
        <p:spPr>
          <a:xfrm>
            <a:off x="426720" y="1405890"/>
            <a:ext cx="7352665" cy="403860"/>
          </a:xfrm>
        </p:spPr>
        <p:txBody>
          <a:bodyPr/>
          <a:p>
            <a:r>
              <a:rPr lang="zh-CN" altLang="en-US" sz="1800"/>
              <a:t>发送的</a:t>
            </a:r>
            <a:r>
              <a:rPr lang="en-US" altLang="zh-CN" sz="1800"/>
              <a:t>count</a:t>
            </a:r>
            <a:r>
              <a:rPr lang="zh-CN" altLang="en-US" sz="1800"/>
              <a:t>没清</a:t>
            </a:r>
            <a:r>
              <a:rPr lang="en-US" altLang="zh-CN" sz="1800"/>
              <a:t>0</a:t>
            </a:r>
            <a:endParaRPr lang="en-US" altLang="zh-CN" sz="1800"/>
          </a:p>
        </p:txBody>
      </p:sp>
      <p:pic>
        <p:nvPicPr>
          <p:cNvPr id="4" name="图片 3" descr="发送的count没清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336800"/>
            <a:ext cx="5529580" cy="33756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3"/>
          </p:nvPr>
        </p:nvSpPr>
        <p:spPr>
          <a:xfrm>
            <a:off x="426720" y="1405890"/>
            <a:ext cx="7352665" cy="403860"/>
          </a:xfrm>
        </p:spPr>
        <p:txBody>
          <a:bodyPr/>
          <a:p>
            <a:r>
              <a:rPr lang="zh-CN" altLang="en-US" sz="1800"/>
              <a:t>发送的</a:t>
            </a:r>
            <a:r>
              <a:rPr lang="en-US" altLang="zh-CN" sz="1800"/>
              <a:t>ID</a:t>
            </a:r>
            <a:r>
              <a:rPr lang="zh-CN" altLang="en-US" sz="1800"/>
              <a:t>没有转</a:t>
            </a:r>
            <a:r>
              <a:rPr lang="en-US" altLang="zh-CN" sz="1800"/>
              <a:t>16</a:t>
            </a:r>
            <a:r>
              <a:rPr lang="zh-CN" altLang="en-US" sz="1800"/>
              <a:t>进制</a:t>
            </a:r>
            <a:endParaRPr lang="zh-CN" altLang="en-US" sz="1800"/>
          </a:p>
        </p:txBody>
      </p:sp>
      <p:pic>
        <p:nvPicPr>
          <p:cNvPr id="4" name="图片 3" descr="发送的Id没有转16进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178050"/>
            <a:ext cx="5350510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3"/>
          </p:nvPr>
        </p:nvSpPr>
        <p:spPr>
          <a:xfrm>
            <a:off x="426720" y="1405890"/>
            <a:ext cx="7352665" cy="403860"/>
          </a:xfrm>
        </p:spPr>
        <p:txBody>
          <a:bodyPr/>
          <a:p>
            <a:r>
              <a:rPr lang="zh-CN" altLang="en-US" sz="1800"/>
              <a:t>版本显示</a:t>
            </a:r>
            <a:endParaRPr lang="zh-CN" altLang="en-US" sz="180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1893888"/>
            <a:ext cx="5274310" cy="3070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1445578"/>
            <a:ext cx="5274310" cy="3966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x-none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4.能够指定要发送的多个CAN信息，并允许用户设定CAN信息中的CAN信号物理值。可以指定CAN信息的发送周期（0-65535ms即0x0000-0xFFFF）。 </a:t>
            </a:r>
            <a:endParaRPr lang="en-US" altLang="x-none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x-none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5.App可将用户设定的物理值转换为CAN信号值，将CAN信息中包含的所有CAN信号合成完整的CAN信息后，发送给CanTool装置，发送到CAN总线上。 </a:t>
            </a:r>
            <a:endParaRPr lang="en-US" altLang="x-none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x-none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6.可以加载用户提供的CAN信息和信号数据库，完成CAN信号数据的解析以及CAN发送信息的组装。可以显示CAN信号在CAN信息的布局。</a:t>
            </a:r>
            <a:endParaRPr lang="en-US" altLang="x-none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x-none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7.可以让用户选择某些接收到的CAN信号，显示其变化的实时物理值曲线。</a:t>
            </a:r>
            <a:endParaRPr lang="en-US" altLang="x-none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6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802765" y="1719580"/>
            <a:ext cx="5264150" cy="38620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7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894205" y="1543050"/>
            <a:ext cx="498919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8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296670" y="1543050"/>
            <a:ext cx="618426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9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296670" y="1543050"/>
            <a:ext cx="618426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10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296670" y="1543050"/>
            <a:ext cx="618426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1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883410" y="1543050"/>
            <a:ext cx="50101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2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296670" y="1543050"/>
            <a:ext cx="618426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535987" cy="4694238"/>
          </a:xfrm>
          <a:noFill/>
          <a:ln>
            <a:noFill/>
          </a:ln>
        </p:spPr>
        <p:txBody>
          <a:bodyPr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sz="96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zh-CN" sz="72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r>
              <a:rPr lang="zh-CN" altLang="en-US" sz="72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  <a:endParaRPr lang="zh-CN" altLang="en-US" sz="72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分工图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1899285"/>
            <a:ext cx="7835900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develop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052955"/>
            <a:ext cx="6175375" cy="3473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develop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357505" y="2516505"/>
            <a:ext cx="5377815" cy="3024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357505" y="2516505"/>
            <a:ext cx="5377815" cy="3024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091055"/>
            <a:ext cx="6469380" cy="3639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merge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记录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126615"/>
            <a:ext cx="6340475" cy="356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演示</Application>
  <PresentationFormat>全屏显示(4:3)</PresentationFormat>
  <Paragraphs>82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2_自定义设计方案</vt:lpstr>
      <vt:lpstr>Cantool Windows APP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Origraph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45214</cp:lastModifiedBy>
  <cp:revision>249</cp:revision>
  <dcterms:created xsi:type="dcterms:W3CDTF">2011-04-21T06:12:00Z</dcterms:created>
  <dcterms:modified xsi:type="dcterms:W3CDTF">2017-10-30T06:01:11Z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