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b578ef5ee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b578ef5ee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b578ef5e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b578ef5e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b578ef5ee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b578ef5ee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b578ef5ee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b578ef5ee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b578ef5ee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b578ef5ee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9e7a3a17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9e7a3a17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b578ef5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b578ef5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9e7a3a1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9e7a3a1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9e7a3a17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9e7a3a17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9e7a3a17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9e7a3a17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9e7a3a17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9e7a3a17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b578ef5e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b578ef5e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b578ef5e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b578ef5e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Out Of Memory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YARN Memory Overhead Remedy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spark.yarn.executor.memoryOverhead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Concurrency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core in executor needs it own memory overhead to operate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Assigning too many cores to executors on a machine leaves little room to actually process data effectively 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475" y="2571748"/>
            <a:ext cx="6948099" cy="15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Concurrency Remedy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design practices use 4 or 5 cores per executor for optimal performance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Missued Partitions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When partitioning data, it gets compressed into some file format (parquet, orc, ect.) as well as creates some metadata for the partition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 When reading partitions, data gets uncompressed in executor memory, can lead to OOM</a:t>
            </a:r>
            <a:endParaRPr sz="1700"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225" y="2312301"/>
            <a:ext cx="5807549" cy="245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Missued Partitions Remedy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partition is skewed, break partition into smaller parts to reduce overall size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OOM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940400" y="2875650"/>
            <a:ext cx="3891900" cy="22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YARN memory overhead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High Concurrency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Missued Partitions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11700" y="2875650"/>
            <a:ext cx="38919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Collect()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Broadcast Joins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932700" y="1094550"/>
            <a:ext cx="72786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Java </a:t>
            </a:r>
            <a:r>
              <a:rPr lang="en" sz="1600">
                <a:solidFill>
                  <a:schemeClr val="dk1"/>
                </a:solidFill>
              </a:rPr>
              <a:t>error that occurs when either the driver or executor runs out of available memory to operate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11700" y="2089350"/>
            <a:ext cx="38919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Driver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940400" y="2089350"/>
            <a:ext cx="3891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Executor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OOM in the Driver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35950"/>
            <a:ext cx="8520600" cy="22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Collect()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Broadcast Joins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Collect()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-Action </a:t>
            </a:r>
            <a:r>
              <a:rPr lang="en"/>
              <a:t>function</a:t>
            </a:r>
            <a:r>
              <a:rPr lang="en"/>
              <a:t> that returns all values in a dataframe as an array of rows in driver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-Depending on operation being done to data, driver node will not </a:t>
            </a:r>
            <a:r>
              <a:rPr lang="en"/>
              <a:t>have</a:t>
            </a:r>
            <a:r>
              <a:rPr lang="en"/>
              <a:t> enough space to maintain to hold data returned from executor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25" y="2963580"/>
            <a:ext cx="4159675" cy="1631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6732" y="2819600"/>
            <a:ext cx="3525568" cy="191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2500" y="2871675"/>
            <a:ext cx="36195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 Remedy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Repartition Data and write it to a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spark.driver.maxResultSize to check to see if dataframe will be able to fit into driver memory before attempting to move it from executor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Join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Broadcast variable - Small table that is stored in driver to be referenced by executors to join to a larger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trying to broadcast a table that is across two machines, files are merged and that can lead to OOM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9" l="2742" r="0" t="2732"/>
          <a:stretch/>
        </p:blipFill>
        <p:spPr>
          <a:xfrm>
            <a:off x="228080" y="2635650"/>
            <a:ext cx="4502744" cy="227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195" y="2635657"/>
            <a:ext cx="4054575" cy="2206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Remedy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spark.sql.autoBroadcastJoinThreshold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OOM in the executor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YARN memory overhead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High Concurrency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Missued Partitions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YARN Memory Overhead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YARN Memory Overhead - Dedicated memory in node used to store off heap objects (String hashtable, objects made during runtime, ect.)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10% of total memory in executor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775" y="2519450"/>
            <a:ext cx="6429576" cy="20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