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09875" y="152400"/>
            <a:ext cx="2668588" cy="62865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10422" y="1060514"/>
            <a:ext cx="3153537" cy="4082986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93850" y="936625"/>
            <a:ext cx="6070600" cy="326390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4137660" y="2193461"/>
            <a:ext cx="70993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报告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999808" y="1131355"/>
            <a:ext cx="27432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请根据以下情形代□□大学</a:t>
            </a:r>
          </a:p>
        </p:txBody>
      </p:sp>
      <p:sp>
        <p:nvSpPr>
          <p:cNvPr id="4" name="New shape"/>
          <p:cNvSpPr/>
          <p:nvPr/>
        </p:nvSpPr>
        <p:spPr>
          <a:xfrm>
            <a:off x="3809683" y="1147076"/>
            <a:ext cx="462558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Calibri"/>
              </a:rPr>
              <a:t>2013</a:t>
            </a:r>
          </a:p>
        </p:txBody>
      </p:sp>
      <p:sp>
        <p:nvSpPr>
          <p:cNvPr id="5" name="New shape"/>
          <p:cNvSpPr/>
          <p:nvPr/>
        </p:nvSpPr>
        <p:spPr>
          <a:xfrm>
            <a:off x="4271962" y="1131355"/>
            <a:ext cx="38862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级□□专业班班委向其所在学院学生工</a:t>
            </a:r>
          </a:p>
        </p:txBody>
      </p:sp>
      <p:sp>
        <p:nvSpPr>
          <p:cNvPr id="6" name="New shape"/>
          <p:cNvSpPr/>
          <p:nvPr/>
        </p:nvSpPr>
        <p:spPr>
          <a:xfrm>
            <a:off x="542607" y="1462825"/>
            <a:ext cx="16002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作办公室写一份</a:t>
            </a:r>
          </a:p>
        </p:txBody>
      </p:sp>
      <p:sp>
        <p:nvSpPr>
          <p:cNvPr id="7" name="New shape"/>
          <p:cNvSpPr/>
          <p:nvPr/>
        </p:nvSpPr>
        <p:spPr>
          <a:xfrm>
            <a:off x="2151698" y="1478545"/>
            <a:ext cx="99499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Calibri"/>
              </a:rPr>
              <a:t>2014-2015</a:t>
            </a:r>
          </a:p>
        </p:txBody>
      </p:sp>
      <p:sp>
        <p:nvSpPr>
          <p:cNvPr id="8" name="New shape"/>
          <p:cNvSpPr/>
          <p:nvPr/>
        </p:nvSpPr>
        <p:spPr>
          <a:xfrm>
            <a:off x="3146108" y="1462825"/>
            <a:ext cx="48006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年度工作报告。（每个同学可以写自己的班级）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71308" y="1826045"/>
            <a:ext cx="66294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一年以来在以□□老师为代表的学工办指导下，在院团委学生会的</a:t>
            </a:r>
          </a:p>
        </p:txBody>
      </p:sp>
      <p:sp>
        <p:nvSpPr>
          <p:cNvPr id="10" name="New shape"/>
          <p:cNvSpPr/>
          <p:nvPr/>
        </p:nvSpPr>
        <p:spPr>
          <a:xfrm>
            <a:off x="1004888" y="2182279"/>
            <a:ext cx="68580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导引下，2013级□□专业班班委和全班同学共同努力，在班干部队伍</a:t>
            </a:r>
          </a:p>
        </p:txBody>
      </p:sp>
      <p:sp>
        <p:nvSpPr>
          <p:cNvPr id="11" name="New shape"/>
          <p:cNvSpPr/>
          <p:nvPr/>
        </p:nvSpPr>
        <p:spPr>
          <a:xfrm>
            <a:off x="1004888" y="2537879"/>
            <a:ext cx="70866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建设、班级制度建设、思想建设、学风建设、班风建设、业余活动等方</a:t>
            </a:r>
          </a:p>
        </p:txBody>
      </p:sp>
      <p:sp>
        <p:nvSpPr>
          <p:cNvPr id="12" name="New shape"/>
          <p:cNvSpPr/>
          <p:nvPr/>
        </p:nvSpPr>
        <p:spPr>
          <a:xfrm>
            <a:off x="1004888" y="2893479"/>
            <a:ext cx="52578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面，都开展了卓有成效的工作，取得了显著的成绩。</a:t>
            </a:r>
          </a:p>
        </p:txBody>
      </p:sp>
      <p:sp>
        <p:nvSpPr>
          <p:cNvPr id="13" name="New shape"/>
          <p:cNvSpPr/>
          <p:nvPr/>
        </p:nvSpPr>
        <p:spPr>
          <a:xfrm>
            <a:off x="1467167" y="3249080"/>
            <a:ext cx="66294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同时，班级工作也存在一些不足，如班委工作尚不够细致，特别是</a:t>
            </a:r>
          </a:p>
        </p:txBody>
      </p:sp>
      <p:sp>
        <p:nvSpPr>
          <p:cNvPr id="14" name="New shape"/>
          <p:cNvSpPr/>
          <p:nvPr/>
        </p:nvSpPr>
        <p:spPr>
          <a:xfrm>
            <a:off x="1004888" y="3604680"/>
            <a:ext cx="70866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其中有极个别人责任感不强，工作热情不高；班上有少数同学不够关心</a:t>
            </a:r>
          </a:p>
        </p:txBody>
      </p:sp>
      <p:sp>
        <p:nvSpPr>
          <p:cNvPr id="15" name="New shape"/>
          <p:cNvSpPr/>
          <p:nvPr/>
        </p:nvSpPr>
        <p:spPr>
          <a:xfrm>
            <a:off x="1004888" y="3960280"/>
            <a:ext cx="70866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班集体，自由散漫；极个别同学懒于学习，成绩较差；全班男女同学之</a:t>
            </a:r>
          </a:p>
        </p:txBody>
      </p:sp>
      <p:sp>
        <p:nvSpPr>
          <p:cNvPr id="16" name="New shape"/>
          <p:cNvSpPr/>
          <p:nvPr/>
        </p:nvSpPr>
        <p:spPr>
          <a:xfrm>
            <a:off x="1004888" y="4315880"/>
            <a:ext cx="20574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KaiTi"/>
              </a:rPr>
              <a:t>间的交流尚有欠缺。</a:t>
            </a:r>
          </a:p>
        </p:txBody>
      </p:sp>
      <p:sp>
        <p:nvSpPr>
          <p:cNvPr id="17" name="New shape"/>
          <p:cNvSpPr/>
          <p:nvPr/>
        </p:nvSpPr>
        <p:spPr>
          <a:xfrm>
            <a:off x="3807778" y="280523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0862" y="1281112"/>
            <a:ext cx="3895725" cy="327183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65517" y="291953"/>
            <a:ext cx="496951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98688" y="1038225"/>
            <a:ext cx="4476750" cy="3451225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57300" y="128588"/>
            <a:ext cx="5264150" cy="477838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325880" y="227183"/>
            <a:ext cx="496951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54150" y="950912"/>
            <a:ext cx="6677025" cy="41925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68438" y="128588"/>
            <a:ext cx="5375275" cy="477838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37017" y="227183"/>
            <a:ext cx="496951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14438" y="1068388"/>
            <a:ext cx="6759575" cy="3952875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032442" y="355453"/>
            <a:ext cx="283972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（二）报告的写作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8338" y="982662"/>
            <a:ext cx="7924800" cy="398780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579495" y="1078154"/>
            <a:ext cx="24384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□□市场管理中心</a:t>
            </a:r>
          </a:p>
        </p:txBody>
      </p:sp>
      <p:sp>
        <p:nvSpPr>
          <p:cNvPr id="5" name="New shape"/>
          <p:cNvSpPr/>
          <p:nvPr/>
        </p:nvSpPr>
        <p:spPr>
          <a:xfrm>
            <a:off x="897255" y="310087"/>
            <a:ext cx="70993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例文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9700" y="474662"/>
            <a:ext cx="6497638" cy="4211638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Cher" typeface="Plantagenet Cherokee"/>
        <a:font script="Syrc" typeface="Estrangelo Edessa"/>
        <a:font script="Laoo" typeface="DokChampa"/>
        <a:font script="Sinh" typeface="Iskoola Pota"/>
        <a:font script="Thaa" typeface="MV Boli"/>
        <a:font script="Khmr" typeface="MoolBoran"/>
        <a:font script="Deva" typeface="Mangal"/>
        <a:font script="Geor" typeface="Sylfaen"/>
        <a:font script="Hans" typeface="宋体"/>
        <a:font script="Yiii" typeface="Microsoft Yi Baiti"/>
        <a:font script="Gujr" typeface="Shruti"/>
        <a:font script="Hant" typeface="新細明體"/>
        <a:font script="Arab" typeface="Times New Roman"/>
        <a:font script="Hang" typeface="맑은 고딕"/>
        <a:font script="Tibt" typeface="Microsoft Himalaya"/>
        <a:font script="Thai" typeface="Angsana New"/>
        <a:font script="Taml" typeface="Latha"/>
        <a:font script="Knda" typeface="Tunga"/>
        <a:font script="Mlym" typeface="Kartika"/>
        <a:font script="Cans" typeface="Euphemia"/>
        <a:font script="Uigh" typeface="Microsoft Uighur"/>
        <a:font script="Mong" typeface="Mongolian Baiti"/>
        <a:font script="Telu" typeface="Gautami"/>
        <a:font script="Viet" typeface="Times New Roman"/>
        <a:font script="Hebr" typeface="Times New Roman"/>
        <a:font script="Jpan" typeface="ＭＳ Ｐゴシック"/>
        <a:font script="Guru" typeface="Raavi"/>
        <a:font script="Beng" typeface="Vrinda"/>
        <a:font script="Ethi" typeface="Nyala"/>
      </a:majorFont>
      <a:minorFont>
        <a:latin typeface="Calibri"/>
        <a:ea typeface=""/>
        <a:cs typeface=""/>
        <a:font script="Orya" typeface="Kalinga"/>
        <a:font script="Cher" typeface="Plantagenet Cherokee"/>
        <a:font script="Syrc" typeface="Estrangelo Edessa"/>
        <a:font script="Laoo" typeface="DokChampa"/>
        <a:font script="Sinh" typeface="Iskoola Pota"/>
        <a:font script="Thaa" typeface="MV Boli"/>
        <a:font script="Khmr" typeface="DaunPenh"/>
        <a:font script="Deva" typeface="Mangal"/>
        <a:font script="Geor" typeface="Sylfaen"/>
        <a:font script="Hans" typeface="宋体"/>
        <a:font script="Yiii" typeface="Microsoft Yi Baiti"/>
        <a:font script="Gujr" typeface="Shruti"/>
        <a:font script="Hant" typeface="新細明體"/>
        <a:font script="Arab" typeface="Arial"/>
        <a:font script="Hang" typeface="맑은 고딕"/>
        <a:font script="Tibt" typeface="Microsoft Himalaya"/>
        <a:font script="Thai" typeface="Cordia New"/>
        <a:font script="Taml" typeface="Latha"/>
        <a:font script="Knda" typeface="Tunga"/>
        <a:font script="Mlym" typeface="Kartika"/>
        <a:font script="Cans" typeface="Euphemia"/>
        <a:font script="Uigh" typeface="Microsoft Uighur"/>
        <a:font script="Mong" typeface="Mongolian Baiti"/>
        <a:font script="Telu" typeface="Gautami"/>
        <a:font script="Viet" typeface="Arial"/>
        <a:font script="Hebr" typeface="Arial"/>
        <a:font script="Jpan" typeface="ＭＳ Ｐゴシック"/>
        <a:font script="Guru" typeface="Raavi"/>
        <a:font script="Beng" typeface="Vrinda"/>
        <a:font script="Ethi" typeface="Nyal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全屏显示(16:9)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KaiTi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2024-09-24T01:52:47Z</dcterms:created>
  <dcterms:modified xsi:type="dcterms:W3CDTF">2024-09-24T02:03:38Z</dcterms:modified>
</cp:coreProperties>
</file>