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30681" y="1321956"/>
            <a:ext cx="1562100" cy="2921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771673" y="1341641"/>
            <a:ext cx="127000" cy="2794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57221" y="1426096"/>
            <a:ext cx="292100" cy="88900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106153" y="1341641"/>
            <a:ext cx="127000" cy="279400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84643" y="246233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816175"/>
            <a:ext cx="2126932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latin typeface="STZhongsong"/>
              </a:rPr>
              <a:t>调查报告的写作原则：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10365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21348" y="1091385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侧重事实说明问题   材料力求具体典型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59560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22618" y="1347290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统计方法描述分析   指出规律总结经验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61546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22618" y="1603195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分析问题提出对策   既有观点又有建议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75990"/>
            <a:ext cx="2126932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latin typeface="STZhongsong"/>
              </a:rPr>
              <a:t>调查报告的一般结构：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16347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151200"/>
            <a:ext cx="4309206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一般由标题、概要（前言）、正文、结尾、附件组成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81628" y="1749171"/>
            <a:ext cx="1663700" cy="137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584643" y="246233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831620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1139850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139850"/>
            <a:ext cx="160591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39575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395756"/>
            <a:ext cx="303339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科学分析：定量分析与定性分析的运用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65166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651661"/>
            <a:ext cx="285496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0756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7" y="1907566"/>
            <a:ext cx="285496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论证充分：用事实说话，以观点服人</a:t>
            </a:r>
          </a:p>
        </p:txBody>
      </p:sp>
      <p:sp>
        <p:nvSpPr>
          <p:cNvPr id="16" name="New shape"/>
          <p:cNvSpPr/>
          <p:nvPr/>
        </p:nvSpPr>
        <p:spPr>
          <a:xfrm>
            <a:off x="338772" y="216347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163471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80045" y="1180783"/>
            <a:ext cx="329286" cy="299009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182308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3" y="951118"/>
            <a:ext cx="275806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案例1：农村留守儿童调查报告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8" y="1535318"/>
            <a:ext cx="303847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农村留守儿童生活状况的调查报告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761047" y="18274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农村留守儿童与父母关系的调查报告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8" y="2119518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农村留守儿童心理健康状况的调查报告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761048" y="2411618"/>
            <a:ext cx="405130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农村留守小学生家庭作业完成情况的调查报告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02348" y="1722438"/>
            <a:ext cx="609600" cy="0"/>
          </a:xfrm>
          <a:prstGeom prst="rect">
            <a:avLst/>
          </a:prstGeom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02348" y="2306638"/>
            <a:ext cx="609600" cy="0"/>
          </a:xfrm>
          <a:prstGeom prst="rect">
            <a:avLst/>
          </a:prstGeom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59018"/>
            <a:ext cx="182308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243218"/>
            <a:ext cx="4843856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案例2： “大学同学之间关系的调查”确立主题的过程</a:t>
            </a:r>
          </a:p>
        </p:txBody>
      </p:sp>
      <p:sp>
        <p:nvSpPr>
          <p:cNvPr id="11" name="New shape"/>
          <p:cNvSpPr/>
          <p:nvPr/>
        </p:nvSpPr>
        <p:spPr>
          <a:xfrm>
            <a:off x="1002348" y="1535318"/>
            <a:ext cx="384873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背景：近年来出现的高校同学间的恶性事件</a:t>
            </a:r>
          </a:p>
        </p:txBody>
      </p:sp>
      <p:sp>
        <p:nvSpPr>
          <p:cNvPr id="12" name="New shape"/>
          <p:cNvSpPr/>
          <p:nvPr/>
        </p:nvSpPr>
        <p:spPr>
          <a:xfrm>
            <a:off x="1726247" y="1827418"/>
            <a:ext cx="364617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社会舆论：“感谢当年室友的不杀之恩”</a:t>
            </a:r>
          </a:p>
        </p:txBody>
      </p:sp>
      <p:sp>
        <p:nvSpPr>
          <p:cNvPr id="13" name="New shape"/>
          <p:cNvSpPr/>
          <p:nvPr/>
        </p:nvSpPr>
        <p:spPr>
          <a:xfrm>
            <a:off x="1002348" y="2119518"/>
            <a:ext cx="44564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选题：大学生同学之间的不良关系（定位的偏狭）</a:t>
            </a:r>
          </a:p>
        </p:txBody>
      </p:sp>
      <p:sp>
        <p:nvSpPr>
          <p:cNvPr id="14" name="New shape"/>
          <p:cNvSpPr/>
          <p:nvPr/>
        </p:nvSpPr>
        <p:spPr>
          <a:xfrm>
            <a:off x="1002348" y="24116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优化选题：大学同学之间关系的调查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4592" y="974979"/>
            <a:ext cx="952500" cy="9525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科学分析：定量分析与定性分析的运用</a:t>
            </a:r>
          </a:p>
        </p:txBody>
      </p:sp>
      <p:sp>
        <p:nvSpPr>
          <p:cNvPr id="9" name="New shape"/>
          <p:cNvSpPr/>
          <p:nvPr/>
        </p:nvSpPr>
        <p:spPr>
          <a:xfrm>
            <a:off x="3544253" y="1188857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SimSun"/>
              </a:rPr>
              <a:t>反面案例：关于父子</a:t>
            </a:r>
          </a:p>
        </p:txBody>
      </p:sp>
      <p:sp>
        <p:nvSpPr>
          <p:cNvPr id="10" name="New shape"/>
          <p:cNvSpPr/>
          <p:nvPr/>
        </p:nvSpPr>
        <p:spPr>
          <a:xfrm>
            <a:off x="3544253" y="1415123"/>
            <a:ext cx="386319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Arial"/>
              </a:rPr>
              <a:t>DNA</a:t>
            </a:r>
          </a:p>
        </p:txBody>
      </p:sp>
      <p:sp>
        <p:nvSpPr>
          <p:cNvPr id="11" name="New shape"/>
          <p:cNvSpPr/>
          <p:nvPr/>
        </p:nvSpPr>
        <p:spPr>
          <a:xfrm>
            <a:off x="3929062" y="1402852"/>
            <a:ext cx="131149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检测结果的调查</a:t>
            </a:r>
          </a:p>
        </p:txBody>
      </p:sp>
      <p:sp>
        <p:nvSpPr>
          <p:cNvPr id="12" name="New shape"/>
          <p:cNvSpPr/>
          <p:nvPr/>
        </p:nvSpPr>
        <p:spPr>
          <a:xfrm>
            <a:off x="3791903" y="1616212"/>
            <a:ext cx="1498854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关于“飞机最易损</a:t>
            </a:r>
          </a:p>
        </p:txBody>
      </p:sp>
      <p:sp>
        <p:nvSpPr>
          <p:cNvPr id="13" name="New shape"/>
          <p:cNvSpPr/>
          <p:nvPr/>
        </p:nvSpPr>
        <p:spPr>
          <a:xfrm>
            <a:off x="3544253" y="1828937"/>
            <a:ext cx="131149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坏部位的调查”</a:t>
            </a:r>
          </a:p>
        </p:txBody>
      </p:sp>
      <p:sp>
        <p:nvSpPr>
          <p:cNvPr id="14" name="New shape"/>
          <p:cNvSpPr/>
          <p:nvPr/>
        </p:nvSpPr>
        <p:spPr>
          <a:xfrm>
            <a:off x="3544253" y="2255657"/>
            <a:ext cx="936784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FF0000"/>
                </a:solidFill>
                <a:latin typeface="SimSun"/>
              </a:rPr>
              <a:t>正面案例：</a:t>
            </a:r>
          </a:p>
        </p:txBody>
      </p:sp>
      <p:sp>
        <p:nvSpPr>
          <p:cNvPr id="15" name="New shape"/>
          <p:cNvSpPr/>
          <p:nvPr/>
        </p:nvSpPr>
        <p:spPr>
          <a:xfrm>
            <a:off x="3544253" y="2469017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《塞尔维亚汉语教学现</a:t>
            </a:r>
          </a:p>
        </p:txBody>
      </p:sp>
      <p:sp>
        <p:nvSpPr>
          <p:cNvPr id="16" name="New shape"/>
          <p:cNvSpPr/>
          <p:nvPr/>
        </p:nvSpPr>
        <p:spPr>
          <a:xfrm>
            <a:off x="3544253" y="2682377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状与需求的调查报告》</a:t>
            </a:r>
          </a:p>
        </p:txBody>
      </p:sp>
      <p:sp>
        <p:nvSpPr>
          <p:cNvPr id="17" name="New shape"/>
          <p:cNvSpPr/>
          <p:nvPr/>
        </p:nvSpPr>
        <p:spPr>
          <a:xfrm>
            <a:off x="1149350" y="1617482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定量与定性的整合关</a:t>
            </a:r>
          </a:p>
        </p:txBody>
      </p:sp>
      <p:sp>
        <p:nvSpPr>
          <p:cNvPr id="18" name="New shape"/>
          <p:cNvSpPr/>
          <p:nvPr/>
        </p:nvSpPr>
        <p:spPr>
          <a:xfrm>
            <a:off x="1113790" y="183084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系：在定性的指导下进</a:t>
            </a:r>
          </a:p>
        </p:txBody>
      </p:sp>
      <p:sp>
        <p:nvSpPr>
          <p:cNvPr id="19" name="New shape"/>
          <p:cNvSpPr/>
          <p:nvPr/>
        </p:nvSpPr>
        <p:spPr>
          <a:xfrm>
            <a:off x="1113790" y="204420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行定量统计，或者说，</a:t>
            </a:r>
          </a:p>
        </p:txBody>
      </p:sp>
      <p:sp>
        <p:nvSpPr>
          <p:cNvPr id="20" name="New shape"/>
          <p:cNvSpPr/>
          <p:nvPr/>
        </p:nvSpPr>
        <p:spPr>
          <a:xfrm>
            <a:off x="1113790" y="225756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将定性渗透于定量统计</a:t>
            </a:r>
          </a:p>
        </p:txBody>
      </p:sp>
      <p:sp>
        <p:nvSpPr>
          <p:cNvPr id="21" name="New shape"/>
          <p:cNvSpPr/>
          <p:nvPr/>
        </p:nvSpPr>
        <p:spPr>
          <a:xfrm>
            <a:off x="1113790" y="2470922"/>
            <a:ext cx="562070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SimSun"/>
              </a:rPr>
              <a:t>之中。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031173" y="2621915"/>
            <a:ext cx="85725" cy="0"/>
          </a:xfrm>
          <a:prstGeom prst="rect">
            <a:avLst/>
          </a:prstGeom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787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407875"/>
            <a:ext cx="364617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定性研究与定量研究都属于社会学方法。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9997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9997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定性研究是根据个人的直觉、经验，凭借研究对象过去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94381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和现在的延续状况及最新的信息资料，对研究对象的性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18765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质、特点、发展变化规律作出判断的一种方法。往往对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43149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研究对象提出初步的意见，作为预测未来状况和发展趋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1675335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势的主要依据。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6743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96743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定量研究是指运用现代数学方法对有关的数据资料进行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21127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统计分析，就所计算出的研究对象的各项指标，反映有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7" y="2455115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关变量之间的规律性联系。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31173" y="2528295"/>
            <a:ext cx="859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9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7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7848" y="688467"/>
            <a:ext cx="5067300" cy="21844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0710"/>
            <a:ext cx="249809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FF0000"/>
                </a:solidFill>
                <a:latin typeface="MicrosoftYaHei"/>
              </a:rPr>
              <a:t>定性与定量相结合的写作案例：</a:t>
            </a:r>
          </a:p>
        </p:txBody>
      </p:sp>
      <p:sp>
        <p:nvSpPr>
          <p:cNvPr id="7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8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eor" typeface="Sylfaen"/>
        <a:font script="Syrc" typeface="Estrangelo Edessa"/>
        <a:font script="Mlym" typeface="Kartika"/>
        <a:font script="Cans" typeface="Euphemia"/>
        <a:font script="Taml" typeface="Latha"/>
        <a:font script="Laoo" typeface="DokChampa"/>
        <a:font script="Mong" typeface="Mongolian Baiti"/>
        <a:font script="Thaa" typeface="MV Boli"/>
        <a:font script="Gujr" typeface="Shruti"/>
        <a:font script="Hans" typeface="宋体"/>
        <a:font script="Telu" typeface="Gautami"/>
        <a:font script="Arab" typeface="Times New Roman"/>
        <a:font script="Hang" typeface="맑은 고딕"/>
        <a:font script="Sinh" typeface="Iskoola Pota"/>
        <a:font script="Guru" typeface="Raavi"/>
        <a:font script="Ethi" typeface="Nyala"/>
        <a:font script="Hant" typeface="新細明體"/>
        <a:font script="Uigh" typeface="Microsoft Uighur"/>
        <a:font script="Tibt" typeface="Microsoft Himalaya"/>
        <a:font script="Beng" typeface="Vrinda"/>
        <a:font script="Jpan" typeface="ＭＳ Ｐゴシック"/>
        <a:font script="Khmr" typeface="MoolBoran"/>
        <a:font script="Cher" typeface="Plantagenet Cherokee"/>
        <a:font script="Thai" typeface="Angsana New"/>
        <a:font script="Orya" typeface="Kalinga"/>
        <a:font script="Hebr" typeface="Times New Roman"/>
        <a:font script="Viet" typeface="Times New Roman"/>
        <a:font script="Yiii" typeface="Microsoft Yi Baiti"/>
        <a:font script="Knda" typeface="Tunga"/>
      </a:majorFont>
      <a:minorFont>
        <a:latin typeface="Calibri"/>
        <a:ea typeface=""/>
        <a:cs typeface=""/>
        <a:font script="Deva" typeface="Mangal"/>
        <a:font script="Geor" typeface="Sylfaen"/>
        <a:font script="Syrc" typeface="Estrangelo Edessa"/>
        <a:font script="Mlym" typeface="Kartika"/>
        <a:font script="Cans" typeface="Euphemia"/>
        <a:font script="Taml" typeface="Latha"/>
        <a:font script="Laoo" typeface="DokChampa"/>
        <a:font script="Mong" typeface="Mongolian Baiti"/>
        <a:font script="Thaa" typeface="MV Boli"/>
        <a:font script="Gujr" typeface="Shruti"/>
        <a:font script="Hans" typeface="宋体"/>
        <a:font script="Telu" typeface="Gautami"/>
        <a:font script="Arab" typeface="Arial"/>
        <a:font script="Hang" typeface="맑은 고딕"/>
        <a:font script="Sinh" typeface="Iskoola Pota"/>
        <a:font script="Guru" typeface="Raavi"/>
        <a:font script="Ethi" typeface="Nyala"/>
        <a:font script="Hant" typeface="新細明體"/>
        <a:font script="Uigh" typeface="Microsoft Uighur"/>
        <a:font script="Tibt" typeface="Microsoft Himalaya"/>
        <a:font script="Beng" typeface="Vrinda"/>
        <a:font script="Jpan" typeface="ＭＳ Ｐゴシック"/>
        <a:font script="Khmr" typeface="DaunPenh"/>
        <a:font script="Cher" typeface="Plantagenet Cherokee"/>
        <a:font script="Thai" typeface="Cordia New"/>
        <a:font script="Orya" typeface="Kalinga"/>
        <a:font script="Hebr" typeface="Arial"/>
        <a:font script="Viet" typeface="Arial"/>
        <a:font script="Yiii" typeface="Microsoft Yi Baiti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285</Words>
  <Application>Microsoft Office PowerPoint</Application>
  <PresentationFormat>自定义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MicrosoftYaHei</vt:lpstr>
      <vt:lpstr>STZhongsong</vt:lpstr>
      <vt:lpstr>SimSun</vt:lpstr>
      <vt:lpstr>NSimSun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2024-09-24T01:49:04Z</dcterms:created>
  <dcterms:modified xsi:type="dcterms:W3CDTF">2024-09-24T01:57:29Z</dcterms:modified>
</cp:coreProperties>
</file>