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52483" y="2347251"/>
            <a:ext cx="244221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 b="1">
                <a:solidFill>
                  <a:srgbClr val="000000"/>
                </a:solidFill>
                <a:latin typeface="MicrosoftYaHei"/>
              </a:rPr>
              <a:t>求职信的写作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819733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6、附   件</a:t>
            </a:r>
          </a:p>
        </p:txBody>
      </p:sp>
      <p:sp>
        <p:nvSpPr>
          <p:cNvPr id="5" name="New shape"/>
          <p:cNvSpPr/>
          <p:nvPr/>
        </p:nvSpPr>
        <p:spPr>
          <a:xfrm>
            <a:off x="1457642" y="1316921"/>
            <a:ext cx="6795491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简历、证书 、证明材料等，证明材料应有证明单位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1645851"/>
            <a:ext cx="3352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或负责人的签名和盖章。</a:t>
            </a:r>
          </a:p>
        </p:txBody>
      </p:sp>
      <p:sp>
        <p:nvSpPr>
          <p:cNvPr id="7" name="New shape"/>
          <p:cNvSpPr/>
          <p:nvPr/>
        </p:nvSpPr>
        <p:spPr>
          <a:xfrm>
            <a:off x="4658042" y="3137647"/>
            <a:ext cx="1527810" cy="27651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SimSun"/>
              </a:rPr>
              <a:t>附件：（略）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705292" y="337476"/>
            <a:ext cx="4070350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FF0000"/>
                </a:solidFill>
                <a:ea typeface="MicrosoftYaHei"/>
              </a:rPr>
              <a:t>一、求职信的写作要素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316921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求职信的写作是根据求职信的结构规范而来。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36656"/>
            <a:ext cx="3657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求职信的结构规范要素有：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51243" y="2156391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称呼</a:t>
            </a:r>
          </a:p>
        </p:txBody>
      </p:sp>
      <p:sp>
        <p:nvSpPr>
          <p:cNvPr id="8" name="New shape"/>
          <p:cNvSpPr/>
          <p:nvPr/>
        </p:nvSpPr>
        <p:spPr>
          <a:xfrm>
            <a:off x="1411923" y="2576126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开头</a:t>
            </a:r>
          </a:p>
        </p:txBody>
      </p:sp>
      <p:sp>
        <p:nvSpPr>
          <p:cNvPr id="9" name="New shape"/>
          <p:cNvSpPr/>
          <p:nvPr/>
        </p:nvSpPr>
        <p:spPr>
          <a:xfrm>
            <a:off x="1772602" y="2995861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主体</a:t>
            </a:r>
          </a:p>
        </p:txBody>
      </p:sp>
      <p:sp>
        <p:nvSpPr>
          <p:cNvPr id="10" name="New shape"/>
          <p:cNvSpPr/>
          <p:nvPr/>
        </p:nvSpPr>
        <p:spPr>
          <a:xfrm>
            <a:off x="2223452" y="3415596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结尾</a:t>
            </a:r>
          </a:p>
        </p:txBody>
      </p:sp>
      <p:sp>
        <p:nvSpPr>
          <p:cNvPr id="11" name="New shape"/>
          <p:cNvSpPr/>
          <p:nvPr/>
        </p:nvSpPr>
        <p:spPr>
          <a:xfrm>
            <a:off x="2584133" y="3835331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落款</a:t>
            </a:r>
          </a:p>
        </p:txBody>
      </p:sp>
      <p:sp>
        <p:nvSpPr>
          <p:cNvPr id="12" name="New shape"/>
          <p:cNvSpPr/>
          <p:nvPr/>
        </p:nvSpPr>
        <p:spPr>
          <a:xfrm>
            <a:off x="3125152" y="4255065"/>
            <a:ext cx="609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附件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80752" y="337476"/>
            <a:ext cx="1630326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1.  称  呼</a:t>
            </a:r>
          </a:p>
        </p:txBody>
      </p:sp>
      <p:sp>
        <p:nvSpPr>
          <p:cNvPr id="5" name="New shape"/>
          <p:cNvSpPr/>
          <p:nvPr/>
        </p:nvSpPr>
        <p:spPr>
          <a:xfrm>
            <a:off x="1508443" y="1316921"/>
            <a:ext cx="6096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求职信是写给单位负责人看的，有两种写法：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2" y="1736656"/>
            <a:ext cx="6851748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其一：姓＋职务,可在称呼之前冠以“尊敬的”字样;</a:t>
            </a:r>
          </a:p>
        </p:txBody>
      </p:sp>
      <p:sp>
        <p:nvSpPr>
          <p:cNvPr id="7" name="New shape"/>
          <p:cNvSpPr/>
          <p:nvPr/>
        </p:nvSpPr>
        <p:spPr>
          <a:xfrm>
            <a:off x="1592263" y="2156391"/>
            <a:ext cx="1975544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尊敬的××经理</a:t>
            </a:r>
          </a:p>
        </p:txBody>
      </p:sp>
      <p:sp>
        <p:nvSpPr>
          <p:cNvPr id="8" name="New shape"/>
          <p:cNvSpPr/>
          <p:nvPr/>
        </p:nvSpPr>
        <p:spPr>
          <a:xfrm>
            <a:off x="1592263" y="2576126"/>
            <a:ext cx="290080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敬爱的××经理（ ×）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92263" y="2995861"/>
            <a:ext cx="290080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亲爱的××经理（ ×）</a:t>
            </a:r>
          </a:p>
        </p:txBody>
      </p:sp>
      <p:sp>
        <p:nvSpPr>
          <p:cNvPr id="10" name="New shape"/>
          <p:cNvSpPr/>
          <p:nvPr/>
        </p:nvSpPr>
        <p:spPr>
          <a:xfrm>
            <a:off x="600393" y="3415596"/>
            <a:ext cx="3048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其二：写求职单位名称</a:t>
            </a:r>
          </a:p>
        </p:txBody>
      </p:sp>
      <p:sp>
        <p:nvSpPr>
          <p:cNvPr id="11" name="New shape"/>
          <p:cNvSpPr/>
          <p:nvPr/>
        </p:nvSpPr>
        <p:spPr>
          <a:xfrm>
            <a:off x="1592263" y="3835331"/>
            <a:ext cx="1975544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××单位人事处</a:t>
            </a:r>
          </a:p>
        </p:txBody>
      </p:sp>
      <p:sp>
        <p:nvSpPr>
          <p:cNvPr id="12" name="New shape"/>
          <p:cNvSpPr/>
          <p:nvPr/>
        </p:nvSpPr>
        <p:spPr>
          <a:xfrm>
            <a:off x="2043113" y="4674801"/>
            <a:ext cx="3657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注意：称呼要准确、恰当。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699689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2、开  头</a:t>
            </a:r>
          </a:p>
        </p:txBody>
      </p:sp>
      <p:sp>
        <p:nvSpPr>
          <p:cNvPr id="5" name="New shape"/>
          <p:cNvSpPr/>
          <p:nvPr/>
        </p:nvSpPr>
        <p:spPr>
          <a:xfrm>
            <a:off x="870902" y="1316921"/>
            <a:ext cx="67055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如果称呼写的是负责同志，开头可先写一句问候语</a:t>
            </a:r>
          </a:p>
        </p:txBody>
      </p:sp>
      <p:sp>
        <p:nvSpPr>
          <p:cNvPr id="6" name="New shape"/>
          <p:cNvSpPr/>
          <p:nvPr/>
        </p:nvSpPr>
        <p:spPr>
          <a:xfrm>
            <a:off x="1411923" y="1736656"/>
            <a:ext cx="914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您好！</a:t>
            </a:r>
          </a:p>
        </p:txBody>
      </p:sp>
      <p:sp>
        <p:nvSpPr>
          <p:cNvPr id="7" name="New shape"/>
          <p:cNvSpPr/>
          <p:nvPr/>
        </p:nvSpPr>
        <p:spPr>
          <a:xfrm>
            <a:off x="1411923" y="2156391"/>
            <a:ext cx="1219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打扰了！</a:t>
            </a:r>
          </a:p>
        </p:txBody>
      </p:sp>
      <p:sp>
        <p:nvSpPr>
          <p:cNvPr id="8" name="New shape"/>
          <p:cNvSpPr/>
          <p:nvPr/>
        </p:nvSpPr>
        <p:spPr>
          <a:xfrm>
            <a:off x="870902" y="2576126"/>
            <a:ext cx="5486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如果称呼写的是单位名称，免去问候语。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40722" y="337476"/>
            <a:ext cx="1699689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3、主  体</a:t>
            </a:r>
          </a:p>
        </p:txBody>
      </p:sp>
      <p:sp>
        <p:nvSpPr>
          <p:cNvPr id="5" name="New shape"/>
          <p:cNvSpPr/>
          <p:nvPr/>
        </p:nvSpPr>
        <p:spPr>
          <a:xfrm>
            <a:off x="833755" y="1316921"/>
            <a:ext cx="18288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MicrosoftYaHei"/>
              </a:rPr>
              <a:t>主要内容是：</a:t>
            </a:r>
          </a:p>
        </p:txBody>
      </p:sp>
      <p:sp>
        <p:nvSpPr>
          <p:cNvPr id="6" name="New shape"/>
          <p:cNvSpPr/>
          <p:nvPr/>
        </p:nvSpPr>
        <p:spPr>
          <a:xfrm>
            <a:off x="1194435" y="1736656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①求职目标</a:t>
            </a:r>
          </a:p>
        </p:txBody>
      </p:sp>
      <p:sp>
        <p:nvSpPr>
          <p:cNvPr id="7" name="New shape"/>
          <p:cNvSpPr/>
          <p:nvPr/>
        </p:nvSpPr>
        <p:spPr>
          <a:xfrm>
            <a:off x="1194435" y="2156391"/>
            <a:ext cx="73151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表明求职愿望，如果针对特定岗位求职，可在信中明确</a:t>
            </a:r>
          </a:p>
        </p:txBody>
      </p:sp>
      <p:sp>
        <p:nvSpPr>
          <p:cNvPr id="8" name="New shape"/>
          <p:cNvSpPr/>
          <p:nvPr/>
        </p:nvSpPr>
        <p:spPr>
          <a:xfrm>
            <a:off x="546735" y="2485321"/>
            <a:ext cx="79247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提出，如果不针对特定岗位，仅仅针对工作机会，则可说明</a:t>
            </a:r>
          </a:p>
        </p:txBody>
      </p:sp>
      <p:sp>
        <p:nvSpPr>
          <p:cNvPr id="9" name="New shape"/>
          <p:cNvSpPr/>
          <p:nvPr/>
        </p:nvSpPr>
        <p:spPr>
          <a:xfrm>
            <a:off x="546735" y="2814251"/>
            <a:ext cx="3657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希望能到某单位就业即可。</a:t>
            </a:r>
          </a:p>
        </p:txBody>
      </p:sp>
      <p:sp>
        <p:nvSpPr>
          <p:cNvPr id="10" name="New shape"/>
          <p:cNvSpPr/>
          <p:nvPr/>
        </p:nvSpPr>
        <p:spPr>
          <a:xfrm>
            <a:off x="907415" y="3645861"/>
            <a:ext cx="45834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我写此信应聘贵公司招聘的经理助理职位</a:t>
            </a:r>
          </a:p>
        </p:txBody>
      </p:sp>
      <p:sp>
        <p:nvSpPr>
          <p:cNvPr id="11" name="New shape"/>
          <p:cNvSpPr/>
          <p:nvPr/>
        </p:nvSpPr>
        <p:spPr>
          <a:xfrm>
            <a:off x="907415" y="4010986"/>
            <a:ext cx="6365873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我写此信应聘贵公司招聘的后勤岗位工作（岗位不具体）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21752" y="1316921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②求职缘起</a:t>
            </a:r>
          </a:p>
        </p:txBody>
      </p:sp>
      <p:sp>
        <p:nvSpPr>
          <p:cNvPr id="5" name="New shape"/>
          <p:cNvSpPr/>
          <p:nvPr/>
        </p:nvSpPr>
        <p:spPr>
          <a:xfrm>
            <a:off x="1411923" y="1736656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交代求职的理由，说明为什么希望到该单位工作并简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3" y="2065586"/>
            <a:ext cx="54864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单说明你如何得知该职位的招聘消息的。</a:t>
            </a:r>
          </a:p>
        </p:txBody>
      </p:sp>
      <p:sp>
        <p:nvSpPr>
          <p:cNvPr id="7" name="New shape"/>
          <p:cNvSpPr/>
          <p:nvPr/>
        </p:nvSpPr>
        <p:spPr>
          <a:xfrm>
            <a:off x="1199833" y="2897196"/>
            <a:ext cx="712977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我很高兴地在招聘网站得知你们的招聘广告，并一直期望能有机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3" y="3171516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会加盟贵公司。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21752" y="1316921"/>
            <a:ext cx="15240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FF0000"/>
                </a:solidFill>
                <a:ea typeface="MicrosoftYaHei"/>
              </a:rPr>
              <a:t>③求职条件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736656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针对求职目标，介绍自己所学的专业与特长、兴趣与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2" y="2065586"/>
            <a:ext cx="76199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爱好，曾取得的成果或获得的奖励等，要扬长避短，处理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394516"/>
            <a:ext cx="7010399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好详略关系，既要有定量的介绍又要有定性的说明。</a:t>
            </a:r>
          </a:p>
        </p:txBody>
      </p:sp>
      <p:sp>
        <p:nvSpPr>
          <p:cNvPr id="8" name="New shape"/>
          <p:cNvSpPr/>
          <p:nvPr/>
        </p:nvSpPr>
        <p:spPr>
          <a:xfrm>
            <a:off x="1343342" y="2806391"/>
            <a:ext cx="712977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我学的专业是“动物营养与饲料加工”，全部学业都已出色完成</a:t>
            </a:r>
          </a:p>
        </p:txBody>
      </p:sp>
      <p:sp>
        <p:nvSpPr>
          <p:cNvPr id="9" name="New shape"/>
          <p:cNvSpPr/>
          <p:nvPr/>
        </p:nvSpPr>
        <p:spPr>
          <a:xfrm>
            <a:off x="764222" y="3080711"/>
            <a:ext cx="763904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，成绩优良。附上一份个人简历及大学期间各科成绩一览表，供您参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2" y="3355031"/>
            <a:ext cx="763904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ea typeface="MicrosoftYaHei"/>
              </a:rPr>
              <a:t>阅。从我的简历中您可以看到，我曾多次受到学校的表彰，我的一篇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2" y="3629351"/>
            <a:ext cx="750961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专业论文《×××××××》，曾发表在××××杂志，并荣获2010年度</a:t>
            </a:r>
          </a:p>
        </p:txBody>
      </p:sp>
      <p:sp>
        <p:nvSpPr>
          <p:cNvPr id="12" name="New shape"/>
          <p:cNvSpPr/>
          <p:nvPr/>
        </p:nvSpPr>
        <p:spPr>
          <a:xfrm>
            <a:off x="764223" y="3903671"/>
            <a:ext cx="3942118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>
                <a:solidFill>
                  <a:srgbClr val="000000"/>
                </a:solidFill>
                <a:latin typeface="MicrosoftYaHei"/>
              </a:rPr>
              <a:t>××省优秀大学生科研成果乙等奖。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597910" y="285089"/>
            <a:ext cx="1699689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4、结  尾</a:t>
            </a:r>
          </a:p>
        </p:txBody>
      </p:sp>
      <p:sp>
        <p:nvSpPr>
          <p:cNvPr id="5" name="New shape"/>
          <p:cNvSpPr/>
          <p:nvPr/>
        </p:nvSpPr>
        <p:spPr>
          <a:xfrm>
            <a:off x="1503680" y="1374071"/>
            <a:ext cx="42672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可以强调求职者的愿望和要求。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03680" y="1793806"/>
            <a:ext cx="3657600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最后是感谢致敬的惯用语。</a:t>
            </a:r>
          </a:p>
        </p:txBody>
      </p:sp>
      <p:sp>
        <p:nvSpPr>
          <p:cNvPr id="7" name="New shape"/>
          <p:cNvSpPr/>
          <p:nvPr/>
        </p:nvSpPr>
        <p:spPr>
          <a:xfrm>
            <a:off x="1432560" y="2614375"/>
            <a:ext cx="7010399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SimSun"/>
              </a:rPr>
              <a:t>我希望贵公司能给我一个奉献才智的机会，我热诚地</a:t>
            </a:r>
          </a:p>
        </p:txBody>
      </p:sp>
      <p:sp>
        <p:nvSpPr>
          <p:cNvPr id="8" name="New shape"/>
          <p:cNvSpPr/>
          <p:nvPr/>
        </p:nvSpPr>
        <p:spPr>
          <a:xfrm>
            <a:off x="765810" y="2943304"/>
            <a:ext cx="24384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SimSun"/>
              </a:rPr>
              <a:t>期待着您的答复。</a:t>
            </a:r>
          </a:p>
        </p:txBody>
      </p:sp>
      <p:sp>
        <p:nvSpPr>
          <p:cNvPr id="9" name="New shape"/>
          <p:cNvSpPr/>
          <p:nvPr/>
        </p:nvSpPr>
        <p:spPr>
          <a:xfrm>
            <a:off x="1294130" y="3363039"/>
            <a:ext cx="6096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SimSun"/>
              </a:rPr>
              <a:t>此致</a:t>
            </a:r>
          </a:p>
        </p:txBody>
      </p:sp>
      <p:sp>
        <p:nvSpPr>
          <p:cNvPr id="10" name="New shape"/>
          <p:cNvSpPr/>
          <p:nvPr/>
        </p:nvSpPr>
        <p:spPr>
          <a:xfrm>
            <a:off x="601980" y="3782775"/>
            <a:ext cx="9144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Sun"/>
              </a:rPr>
              <a:t>敬礼！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60737" y="337476"/>
            <a:ext cx="1699689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MicrosoftYaHei"/>
              </a:rPr>
              <a:t>5、落  款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316921"/>
            <a:ext cx="6163716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MicrosoftYaHei"/>
              </a:rPr>
              <a:t>右下方分两行写姓名“求职者×××”和日期。</a:t>
            </a:r>
          </a:p>
        </p:txBody>
      </p:sp>
      <p:sp>
        <p:nvSpPr>
          <p:cNvPr id="6" name="New shape"/>
          <p:cNvSpPr/>
          <p:nvPr/>
        </p:nvSpPr>
        <p:spPr>
          <a:xfrm>
            <a:off x="5099367" y="2557225"/>
            <a:ext cx="2316956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Sun"/>
              </a:rPr>
              <a:t>求职人： ×××</a:t>
            </a:r>
          </a:p>
        </p:txBody>
      </p:sp>
      <p:sp>
        <p:nvSpPr>
          <p:cNvPr id="7" name="New shape"/>
          <p:cNvSpPr/>
          <p:nvPr/>
        </p:nvSpPr>
        <p:spPr>
          <a:xfrm>
            <a:off x="5099371" y="2986336"/>
            <a:ext cx="3083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Calibri"/>
              </a:rPr>
              <a:t>20</a:t>
            </a:r>
          </a:p>
        </p:txBody>
      </p:sp>
      <p:sp>
        <p:nvSpPr>
          <p:cNvPr id="8" name="New shape"/>
          <p:cNvSpPr/>
          <p:nvPr/>
        </p:nvSpPr>
        <p:spPr>
          <a:xfrm>
            <a:off x="5407978" y="2976959"/>
            <a:ext cx="9144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Sun"/>
              </a:rPr>
              <a:t>××年</a:t>
            </a:r>
          </a:p>
        </p:txBody>
      </p:sp>
      <p:sp>
        <p:nvSpPr>
          <p:cNvPr id="9" name="New shape"/>
          <p:cNvSpPr/>
          <p:nvPr/>
        </p:nvSpPr>
        <p:spPr>
          <a:xfrm>
            <a:off x="6322378" y="2986336"/>
            <a:ext cx="154186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Calibri"/>
              </a:rPr>
              <a:t>4</a:t>
            </a:r>
          </a:p>
        </p:txBody>
      </p:sp>
      <p:sp>
        <p:nvSpPr>
          <p:cNvPr id="10" name="New shape"/>
          <p:cNvSpPr/>
          <p:nvPr/>
        </p:nvSpPr>
        <p:spPr>
          <a:xfrm>
            <a:off x="6476682" y="2976959"/>
            <a:ext cx="3048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11" name="New shape"/>
          <p:cNvSpPr/>
          <p:nvPr/>
        </p:nvSpPr>
        <p:spPr>
          <a:xfrm>
            <a:off x="6781482" y="2986336"/>
            <a:ext cx="308372" cy="3175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ea typeface="Calibri"/>
              </a:rPr>
              <a:t>12</a:t>
            </a:r>
          </a:p>
        </p:txBody>
      </p:sp>
      <p:sp>
        <p:nvSpPr>
          <p:cNvPr id="12" name="New shape"/>
          <p:cNvSpPr/>
          <p:nvPr/>
        </p:nvSpPr>
        <p:spPr>
          <a:xfrm>
            <a:off x="7090093" y="2976959"/>
            <a:ext cx="304800" cy="33099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00">
                <a:solidFill>
                  <a:srgbClr val="000000"/>
                </a:solidFill>
                <a:latin typeface="SimSun"/>
              </a:rPr>
              <a:t>日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uru" typeface="Raavi"/>
        <a:font script="Hans" typeface="宋体"/>
        <a:font script="Syrc" typeface="Estrangelo Edessa"/>
        <a:font script="Yiii" typeface="Microsoft Yi Baiti"/>
        <a:font script="Knda" typeface="Tunga"/>
        <a:font script="Arab" typeface="Times New Roman"/>
        <a:font script="Gujr" typeface="Shruti"/>
        <a:font script="Geor" typeface="Sylfaen"/>
        <a:font script="Beng" typeface="Vrinda"/>
        <a:font script="Uigh" typeface="Microsoft Uighur"/>
        <a:font script="Mong" typeface="Mongolian Baiti"/>
        <a:font script="Taml" typeface="Latha"/>
        <a:font script="Mlym" typeface="Kartika"/>
        <a:font script="Viet" typeface="Times New Roman"/>
        <a:font script="Hang" typeface="맑은 고딕"/>
        <a:font script="Telu" typeface="Gautami"/>
        <a:font script="Laoo" typeface="DokChampa"/>
        <a:font script="Cher" typeface="Plantagenet Cherokee"/>
        <a:font script="Hebr" typeface="Times New Roman"/>
        <a:font script="Orya" typeface="Kalinga"/>
        <a:font script="Cans" typeface="Euphemia"/>
        <a:font script="Jpan" typeface="ＭＳ Ｐゴシック"/>
        <a:font script="Thaa" typeface="MV Boli"/>
        <a:font script="Khmr" typeface="MoolBoran"/>
        <a:font script="Sinh" typeface="Iskoola Pota"/>
        <a:font script="Tibt" typeface="Microsoft Himalaya"/>
        <a:font script="Hant" typeface="新細明體"/>
        <a:font script="Thai" typeface="Angsana New"/>
        <a:font script="Ethi" typeface="Nyala"/>
      </a:majorFont>
      <a:minorFont>
        <a:latin typeface="Calibri"/>
        <a:ea typeface=""/>
        <a:cs typeface=""/>
        <a:font script="Deva" typeface="Mangal"/>
        <a:font script="Guru" typeface="Raavi"/>
        <a:font script="Hans" typeface="宋体"/>
        <a:font script="Syrc" typeface="Estrangelo Edessa"/>
        <a:font script="Yiii" typeface="Microsoft Yi Baiti"/>
        <a:font script="Knda" typeface="Tunga"/>
        <a:font script="Arab" typeface="Arial"/>
        <a:font script="Gujr" typeface="Shruti"/>
        <a:font script="Geor" typeface="Sylfaen"/>
        <a:font script="Beng" typeface="Vrinda"/>
        <a:font script="Uigh" typeface="Microsoft Uighur"/>
        <a:font script="Mong" typeface="Mongolian Baiti"/>
        <a:font script="Taml" typeface="Latha"/>
        <a:font script="Mlym" typeface="Kartika"/>
        <a:font script="Viet" typeface="Arial"/>
        <a:font script="Hang" typeface="맑은 고딕"/>
        <a:font script="Telu" typeface="Gautami"/>
        <a:font script="Laoo" typeface="DokChampa"/>
        <a:font script="Cher" typeface="Plantagenet Cherokee"/>
        <a:font script="Hebr" typeface="Arial"/>
        <a:font script="Orya" typeface="Kalinga"/>
        <a:font script="Cans" typeface="Euphemia"/>
        <a:font script="Jpan" typeface="ＭＳ Ｐゴシック"/>
        <a:font script="Thaa" typeface="MV Boli"/>
        <a:font script="Khmr" typeface="DaunPenh"/>
        <a:font script="Sinh" typeface="Iskoola Pota"/>
        <a:font script="Tibt" typeface="Microsoft Himalaya"/>
        <a:font script="Hant" typeface="新細明體"/>
        <a:font script="Thai" typeface="Cordia New"/>
        <a:font script="Ethi" typeface="Nyal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353</Words>
  <Application>Microsoft Office PowerPoint</Application>
  <PresentationFormat>全屏显示(16:9)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MicrosoftYaHei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2024-09-24T01:51:14Z</dcterms:created>
  <dcterms:modified xsi:type="dcterms:W3CDTF">2024-09-24T02:00:58Z</dcterms:modified>
</cp:coreProperties>
</file>