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Generated by Spire.PDF for .NET 10.7.25.0-->
<p:presentation xmlns:a="http://schemas.openxmlformats.org/drawingml/2006/main" xmlns:r="http://schemas.openxmlformats.org/officeDocument/2006/relationships" xmlns:p="http://schemas.openxmlformats.org/presentationml/2006/main" saveSubsetFonts="1">
  <p:sldMasterIdLst>
    <p:sldMasterId r:id="rId1" id="2147483648"/>
  </p:sldMasterIdLst>
  <p:sldIdLst>
    <p:sldId r:id="rId2" id="256"/>
    <p:sldId r:id="rId7" id="257"/>
    <p:sldId r:id="rId8" id="258"/>
    <p:sldId r:id="rId9" id="259"/>
    <p:sldId r:id="rId10" id="260"/>
    <p:sldId r:id="rId11" id="261"/>
    <p:sldId r:id="rId12" id="262"/>
    <p:sldId r:id="rId13" id="263"/>
    <p:sldId r:id="rId14" id="264"/>
    <p:sldId r:id="rId15" id="26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xmlns:dcterms="http://purl.org/dc/terms/" xmlns:dcmitype="http://purl.org/dc/dcmitype/" xmlns:xsi="http://www.w3.org/2001/XMLSchema-instance">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2" Type="http://schemas.openxmlformats.org/officeDocument/2006/relationships/slide" Target="slides/slide1.xml" /><Relationship Id="rId3" Type="http://schemas.openxmlformats.org/officeDocument/2006/relationships/presProps" Target="presProps.xml" /><Relationship Id="rId4" Type="http://schemas.openxmlformats.org/officeDocument/2006/relationships/viewProps" Target="viewProps.xml" /><Relationship Id="rId5" Type="http://schemas.openxmlformats.org/officeDocument/2006/relationships/theme" Target="theme/theme1.xml" /><Relationship Id="rId6" Type="http://schemas.openxmlformats.org/officeDocument/2006/relationships/tableStyles" Target="tableStyle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p:nvPr>
            <p:ph type="ctrTitle"/>
          </p:nvPr>
        </p:nvSpPr>
        <p:spPr>
          <a:xfrm>
            <a:off x="685800" y="2130425"/>
            <a:ext cx="7772400" cy="1470025"/>
          </a:xfrm>
        </p:spPr>
        <p:txBody>
          <a:bodyPr/>
          <a:lstStyle>
            <a:defPPr/>
          </a:lstStyle>
          <a:p>
            <a:pPr/>
            <a:r>
              <a:rPr lang="en-US" dirty="1" smtClean="0"/>
              <a:t>Click to edit Master title style</a:t>
            </a:r>
            <a:endParaRPr lang="en-US"/>
          </a:p>
        </p:txBody>
      </p:sp>
      <p:sp>
        <p:nvSpPr>
          <p:cNvPr id="3" name="Subtitle 2"/>
          <p:cNvSpPr/>
          <p:nvPr>
            <p:ph type="subTitle" idx="1"/>
          </p:nvPr>
        </p:nvSpPr>
        <p:spPr>
          <a:xfrm>
            <a:off x="1371600" y="3886200"/>
            <a:ext cx="6400800" cy="1752600"/>
          </a:xfrm>
        </p:spPr>
        <p:txBody>
          <a:bodyPr/>
          <a:lstStyle>
            <a:defPPr/>
            <a:lvl1pPr/>
            <a:lvl2pPr/>
            <a:lvl3pPr/>
            <a:lvl4pPr/>
            <a:lvl5pPr/>
            <a:lvl6pPr/>
            <a:lvl7pPr/>
            <a:lvl8pPr/>
            <a:lvl9pPr/>
          </a:lstStyle>
          <a:p>
            <a:pPr/>
            <a:r>
              <a:rPr lang="en-US" dirty="1" smtClean="0"/>
              <a:t>Click to edit Master subtitle style</a:t>
            </a:r>
            <a:endParaRPr lang="en-US"/>
          </a:p>
        </p:txBody>
      </p:sp>
      <p:sp>
        <p:nvSpPr>
          <p:cNvPr id="4" name="Date Placeholder 3"/>
          <p:cNvSpPr/>
          <p:nvPr>
            <p:ph type="dt" sz="half" idx="10"/>
          </p:nvPr>
        </p:nvSpPr>
        <p:spPr/>
        <p:txBody>
          <a:bodyPr/>
          <a:lstStyle>
            <a:defPPr/>
          </a:lstStyle>
          <a:p>
            <a:pPr/>
            <a:fld id="{E8FD0B7A-F5DD-4F40-B4CB-3B2C354B893A}" type="datetimeFigureOut">
              <a:rPr lang="en-US" smtClean="0"/>
              <a:t>3/4/2014</a:t>
            </a:fld>
            <a:endParaRPr lang="en-US"/>
          </a:p>
        </p:txBody>
      </p:sp>
      <p:sp>
        <p:nvSpPr>
          <p:cNvPr id="5" name="Footer Placeholder 4"/>
          <p:cNvSpPr/>
          <p:nvPr>
            <p:ph type="ftr" sz="quarter" idx="11"/>
          </p:nvPr>
        </p:nvSpPr>
        <p:spPr/>
        <p:txBody>
          <a:bodyPr/>
          <a:lstStyle>
            <a:defPPr/>
          </a:lstStyle>
          <a:p>
            <a:pPr/>
            <a:endParaRPr lang="en-US"/>
          </a:p>
        </p:txBody>
      </p:sp>
      <p:sp>
        <p:nvSpPr>
          <p:cNvPr id="6" name="Slide Number Placeholder 5"/>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p:nvPr>
            <p:ph type="title"/>
          </p:nvPr>
        </p:nvSpPr>
        <p:spPr/>
        <p:txBody>
          <a:bodyPr/>
          <a:lstStyle>
            <a:defPPr/>
          </a:lstStyle>
          <a:p>
            <a:pPr/>
            <a:r>
              <a:rPr lang="en-US" dirty="1" smtClean="0"/>
              <a:t>Click to edit Master title style</a:t>
            </a:r>
            <a:endParaRPr lang="en-US"/>
          </a:p>
        </p:txBody>
      </p:sp>
      <p:sp>
        <p:nvSpPr>
          <p:cNvPr id="3" name="Vertical Text Placeholder 2"/>
          <p:cNvSpPr/>
          <p:nvPr>
            <p:ph type="body" orient="vert" idx="1"/>
          </p:nvPr>
        </p:nvSpPr>
        <p:spPr/>
        <p:txBody>
          <a:bodyPr/>
          <a:lstStyle>
            <a:def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p:nvPr>
            <p:ph type="dt" sz="half" idx="10"/>
          </p:nvPr>
        </p:nvSpPr>
        <p:spPr/>
        <p:txBody>
          <a:bodyPr/>
          <a:lstStyle>
            <a:defPPr/>
          </a:lstStyle>
          <a:p>
            <a:pPr/>
            <a:fld id="{E8FD0B7A-F5DD-4F40-B4CB-3B2C354B893A}" type="datetimeFigureOut">
              <a:rPr lang="en-US" smtClean="0"/>
              <a:t>3/4/2014</a:t>
            </a:fld>
            <a:endParaRPr lang="en-US"/>
          </a:p>
        </p:txBody>
      </p:sp>
      <p:sp>
        <p:nvSpPr>
          <p:cNvPr id="5" name="Footer Placeholder 4"/>
          <p:cNvSpPr/>
          <p:nvPr>
            <p:ph type="ftr" sz="quarter" idx="11"/>
          </p:nvPr>
        </p:nvSpPr>
        <p:spPr/>
        <p:txBody>
          <a:bodyPr/>
          <a:lstStyle>
            <a:defPPr/>
          </a:lstStyle>
          <a:p>
            <a:pPr/>
            <a:endParaRPr lang="en-US"/>
          </a:p>
        </p:txBody>
      </p:sp>
      <p:sp>
        <p:nvSpPr>
          <p:cNvPr id="6" name="Slide Number Placeholder 5"/>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p:nvPr>
            <p:ph type="title" orient="vert"/>
          </p:nvPr>
        </p:nvSpPr>
        <p:spPr>
          <a:xfrm>
            <a:off x="6629400" y="274638"/>
            <a:ext cx="2057400" cy="5851525"/>
          </a:xfrm>
        </p:spPr>
        <p:txBody>
          <a:bodyPr/>
          <a:lstStyle>
            <a:defPPr/>
          </a:lstStyle>
          <a:p>
            <a:pPr/>
            <a:r>
              <a:rPr lang="en-US" dirty="1" smtClean="0"/>
              <a:t>Click to edit Master title style</a:t>
            </a:r>
            <a:endParaRPr lang="en-US"/>
          </a:p>
        </p:txBody>
      </p:sp>
      <p:sp>
        <p:nvSpPr>
          <p:cNvPr id="3" name="Vertical Text Placeholder 2"/>
          <p:cNvSpPr/>
          <p:nvPr>
            <p:ph type="body" orient="vert" idx="1"/>
          </p:nvPr>
        </p:nvSpPr>
        <p:spPr>
          <a:xfrm>
            <a:off x="457200" y="274638"/>
            <a:ext cx="6019800" cy="5851525"/>
          </a:xfrm>
        </p:spPr>
        <p:txBody>
          <a:bodyPr/>
          <a:lstStyle>
            <a:def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p:nvPr>
            <p:ph type="dt" sz="half" idx="10"/>
          </p:nvPr>
        </p:nvSpPr>
        <p:spPr/>
        <p:txBody>
          <a:bodyPr/>
          <a:lstStyle>
            <a:defPPr/>
          </a:lstStyle>
          <a:p>
            <a:pPr/>
            <a:fld id="{E8FD0B7A-F5DD-4F40-B4CB-3B2C354B893A}" type="datetimeFigureOut">
              <a:rPr lang="en-US" smtClean="0"/>
              <a:t>3/4/2014</a:t>
            </a:fld>
            <a:endParaRPr lang="en-US"/>
          </a:p>
        </p:txBody>
      </p:sp>
      <p:sp>
        <p:nvSpPr>
          <p:cNvPr id="5" name="Footer Placeholder 4"/>
          <p:cNvSpPr/>
          <p:nvPr>
            <p:ph type="ftr" sz="quarter" idx="11"/>
          </p:nvPr>
        </p:nvSpPr>
        <p:spPr/>
        <p:txBody>
          <a:bodyPr/>
          <a:lstStyle>
            <a:defPPr/>
          </a:lstStyle>
          <a:p>
            <a:pPr/>
            <a:endParaRPr lang="en-US"/>
          </a:p>
        </p:txBody>
      </p:sp>
      <p:sp>
        <p:nvSpPr>
          <p:cNvPr id="6" name="Slide Number Placeholder 5"/>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p:nvPr>
            <p:ph type="title"/>
          </p:nvPr>
        </p:nvSpPr>
        <p:spPr/>
        <p:txBody>
          <a:bodyPr/>
          <a:lstStyle>
            <a:defPPr/>
          </a:lstStyle>
          <a:p>
            <a:pPr/>
            <a:r>
              <a:rPr lang="en-US" dirty="1" smtClean="0"/>
              <a:t>Click to edit Master title style</a:t>
            </a:r>
            <a:endParaRPr lang="en-US"/>
          </a:p>
        </p:txBody>
      </p:sp>
      <p:sp>
        <p:nvSpPr>
          <p:cNvPr id="3" name="Content Placeholder 2"/>
          <p:cNvSpPr/>
          <p:nvPr>
            <p:ph type="obj" idx="1"/>
          </p:nvPr>
        </p:nvSpPr>
        <p:spPr/>
        <p:txBody>
          <a:bodyPr/>
          <a:lstStyle>
            <a:def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p:nvPr>
            <p:ph type="dt" sz="half" idx="10"/>
          </p:nvPr>
        </p:nvSpPr>
        <p:spPr/>
        <p:txBody>
          <a:bodyPr/>
          <a:lstStyle>
            <a:defPPr/>
          </a:lstStyle>
          <a:p>
            <a:pPr/>
            <a:fld id="{E8FD0B7A-F5DD-4F40-B4CB-3B2C354B893A}" type="datetimeFigureOut">
              <a:rPr lang="en-US" smtClean="0"/>
              <a:t>3/4/2014</a:t>
            </a:fld>
            <a:endParaRPr lang="en-US"/>
          </a:p>
        </p:txBody>
      </p:sp>
      <p:sp>
        <p:nvSpPr>
          <p:cNvPr id="5" name="Footer Placeholder 4"/>
          <p:cNvSpPr/>
          <p:nvPr>
            <p:ph type="ftr" sz="quarter" idx="11"/>
          </p:nvPr>
        </p:nvSpPr>
        <p:spPr/>
        <p:txBody>
          <a:bodyPr/>
          <a:lstStyle>
            <a:defPPr/>
          </a:lstStyle>
          <a:p>
            <a:pPr/>
            <a:endParaRPr lang="en-US"/>
          </a:p>
        </p:txBody>
      </p:sp>
      <p:sp>
        <p:nvSpPr>
          <p:cNvPr id="6" name="Slide Number Placeholder 5"/>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p:nvPr>
            <p:ph type="title"/>
          </p:nvPr>
        </p:nvSpPr>
        <p:spPr>
          <a:xfrm>
            <a:off x="722313" y="4406900"/>
            <a:ext cx="7772400" cy="1362075"/>
          </a:xfrm>
        </p:spPr>
        <p:txBody>
          <a:bodyPr anchor="t"/>
          <a:lstStyle>
            <a:defPPr/>
            <a:lvl1pPr/>
          </a:lstStyle>
          <a:p>
            <a:pPr/>
            <a:r>
              <a:rPr lang="en-US" dirty="1" smtClean="0"/>
              <a:t>Click to edit Master title style</a:t>
            </a:r>
            <a:endParaRPr lang="en-US"/>
          </a:p>
        </p:txBody>
      </p:sp>
      <p:sp>
        <p:nvSpPr>
          <p:cNvPr id="3" name="Text Placeholder 2"/>
          <p:cNvSpPr/>
          <p:nvPr>
            <p:ph type="body" idx="1"/>
          </p:nvPr>
        </p:nvSpPr>
        <p:spPr>
          <a:xfrm>
            <a:off x="722313" y="2906713"/>
            <a:ext cx="7772400" cy="1500187"/>
          </a:xfrm>
        </p:spPr>
        <p:txBody>
          <a:bodyPr anchor="b"/>
          <a:lstStyle>
            <a:defPPr/>
            <a:lvl1pPr/>
            <a:lvl2pPr/>
            <a:lvl3pPr/>
            <a:lvl4pPr/>
            <a:lvl5pPr/>
            <a:lvl6pPr/>
            <a:lvl7pPr/>
            <a:lvl8pPr/>
            <a:lvl9pPr/>
          </a:lstStyle>
          <a:p>
            <a:pPr lvl="0"/>
            <a:r>
              <a:rPr lang="en-US" dirty="1" smtClean="0"/>
              <a:t>Click to edit Master text styles</a:t>
            </a:r>
          </a:p>
        </p:txBody>
      </p:sp>
      <p:sp>
        <p:nvSpPr>
          <p:cNvPr id="4" name="Date Placeholder 3"/>
          <p:cNvSpPr/>
          <p:nvPr>
            <p:ph type="dt" sz="half" idx="10"/>
          </p:nvPr>
        </p:nvSpPr>
        <p:spPr/>
        <p:txBody>
          <a:bodyPr/>
          <a:lstStyle>
            <a:defPPr/>
          </a:lstStyle>
          <a:p>
            <a:pPr/>
            <a:fld id="{E8FD0B7A-F5DD-4F40-B4CB-3B2C354B893A}" type="datetimeFigureOut">
              <a:rPr lang="en-US" smtClean="0"/>
              <a:t>3/4/2014</a:t>
            </a:fld>
            <a:endParaRPr lang="en-US"/>
          </a:p>
        </p:txBody>
      </p:sp>
      <p:sp>
        <p:nvSpPr>
          <p:cNvPr id="5" name="Footer Placeholder 4"/>
          <p:cNvSpPr/>
          <p:nvPr>
            <p:ph type="ftr" sz="quarter" idx="11"/>
          </p:nvPr>
        </p:nvSpPr>
        <p:spPr/>
        <p:txBody>
          <a:bodyPr/>
          <a:lstStyle>
            <a:defPPr/>
          </a:lstStyle>
          <a:p>
            <a:pPr/>
            <a:endParaRPr lang="en-US"/>
          </a:p>
        </p:txBody>
      </p:sp>
      <p:sp>
        <p:nvSpPr>
          <p:cNvPr id="6" name="Slide Number Placeholder 5"/>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p:nvPr>
            <p:ph type="title"/>
          </p:nvPr>
        </p:nvSpPr>
        <p:spPr/>
        <p:txBody>
          <a:bodyPr/>
          <a:lstStyle>
            <a:defPPr/>
          </a:lstStyle>
          <a:p>
            <a:pPr/>
            <a:r>
              <a:rPr lang="en-US" dirty="1" smtClean="0"/>
              <a:t>Click to edit Master title style</a:t>
            </a:r>
            <a:endParaRPr lang="en-US"/>
          </a:p>
        </p:txBody>
      </p:sp>
      <p:sp>
        <p:nvSpPr>
          <p:cNvPr id="3" name="Content Placeholder 2"/>
          <p:cNvSpPr/>
          <p:nvPr>
            <p:ph type="obj" sz="half" idx="1"/>
          </p:nvPr>
        </p:nvSpPr>
        <p:spPr>
          <a:xfrm>
            <a:off x="457200" y="1600200"/>
            <a:ext cx="4038600" cy="4525963"/>
          </a:xfrm>
        </p:spPr>
        <p:txBody>
          <a:bodyPr/>
          <a:lstStyle>
            <a:defPPr/>
            <a:lvl1pPr/>
            <a:lvl2pPr/>
            <a:lvl3pPr/>
            <a:lvl4pPr/>
            <a:lvl5pPr/>
            <a:lvl6pPr/>
            <a:lvl7pPr/>
            <a:lvl8pPr/>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Content Placeholder 3"/>
          <p:cNvSpPr/>
          <p:nvPr>
            <p:ph type="obj" sz="half" idx="2"/>
          </p:nvPr>
        </p:nvSpPr>
        <p:spPr>
          <a:xfrm>
            <a:off x="4648200" y="1600200"/>
            <a:ext cx="4038600" cy="4525963"/>
          </a:xfrm>
        </p:spPr>
        <p:txBody>
          <a:bodyPr/>
          <a:lstStyle>
            <a:defPPr/>
            <a:lvl1pPr/>
            <a:lvl2pPr/>
            <a:lvl3pPr/>
            <a:lvl4pPr/>
            <a:lvl5pPr/>
            <a:lvl6pPr/>
            <a:lvl7pPr/>
            <a:lvl8pPr/>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Date Placeholder 4"/>
          <p:cNvSpPr/>
          <p:nvPr>
            <p:ph type="dt" sz="half" idx="10"/>
          </p:nvPr>
        </p:nvSpPr>
        <p:spPr/>
        <p:txBody>
          <a:bodyPr/>
          <a:lstStyle>
            <a:defPPr/>
          </a:lstStyle>
          <a:p>
            <a:pPr/>
            <a:fld id="{E8FD0B7A-F5DD-4F40-B4CB-3B2C354B893A}" type="datetimeFigureOut">
              <a:rPr lang="en-US" smtClean="0"/>
              <a:t>3/4/2014</a:t>
            </a:fld>
            <a:endParaRPr lang="en-US"/>
          </a:p>
        </p:txBody>
      </p:sp>
      <p:sp>
        <p:nvSpPr>
          <p:cNvPr id="6" name="Footer Placeholder 5"/>
          <p:cNvSpPr/>
          <p:nvPr>
            <p:ph type="ftr" sz="quarter" idx="11"/>
          </p:nvPr>
        </p:nvSpPr>
        <p:spPr/>
        <p:txBody>
          <a:bodyPr/>
          <a:lstStyle>
            <a:defPPr/>
          </a:lstStyle>
          <a:p>
            <a:pPr/>
            <a:endParaRPr lang="en-US"/>
          </a:p>
        </p:txBody>
      </p:sp>
      <p:sp>
        <p:nvSpPr>
          <p:cNvPr id="7" name="Slide Number Placeholder 6"/>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p:nvPr>
            <p:ph type="title"/>
          </p:nvPr>
        </p:nvSpPr>
        <p:spPr/>
        <p:txBody>
          <a:bodyPr/>
          <a:lstStyle>
            <a:defPPr/>
            <a:lvl1pPr/>
          </a:lstStyle>
          <a:p>
            <a:pPr/>
            <a:r>
              <a:rPr lang="en-US" dirty="1" smtClean="0"/>
              <a:t>Click to edit Master title style</a:t>
            </a:r>
            <a:endParaRPr lang="en-US"/>
          </a:p>
        </p:txBody>
      </p:sp>
      <p:sp>
        <p:nvSpPr>
          <p:cNvPr id="3" name="Text Placeholder 2"/>
          <p:cNvSpPr/>
          <p:nvPr>
            <p:ph type="body" idx="1"/>
          </p:nvPr>
        </p:nvSpPr>
        <p:spPr>
          <a:xfrm>
            <a:off x="457200" y="1535113"/>
            <a:ext cx="4040188" cy="639762"/>
          </a:xfrm>
        </p:spPr>
        <p:txBody>
          <a:bodyPr anchor="b"/>
          <a:lstStyle>
            <a:defPPr/>
            <a:lvl1pPr/>
            <a:lvl2pPr/>
            <a:lvl3pPr/>
            <a:lvl4pPr/>
            <a:lvl5pPr/>
            <a:lvl6pPr/>
            <a:lvl7pPr/>
            <a:lvl8pPr/>
            <a:lvl9pPr/>
          </a:lstStyle>
          <a:p>
            <a:pPr lvl="0"/>
            <a:r>
              <a:rPr lang="en-US" dirty="1" smtClean="0"/>
              <a:t>Click to edit Master text styles</a:t>
            </a:r>
          </a:p>
        </p:txBody>
      </p:sp>
      <p:sp>
        <p:nvSpPr>
          <p:cNvPr id="4" name="Content Placeholder 3"/>
          <p:cNvSpPr/>
          <p:nvPr>
            <p:ph type="obj" sz="half" idx="2"/>
          </p:nvPr>
        </p:nvSpPr>
        <p:spPr>
          <a:xfrm>
            <a:off x="457200" y="2174875"/>
            <a:ext cx="4040188" cy="3951288"/>
          </a:xfrm>
        </p:spPr>
        <p:txBody>
          <a:bodyPr/>
          <a:lstStyle>
            <a:defPPr/>
            <a:lvl1pPr/>
            <a:lvl2pPr/>
            <a:lvl3pPr/>
            <a:lvl4pPr/>
            <a:lvl5pPr/>
            <a:lvl6pPr/>
            <a:lvl7pPr/>
            <a:lvl8pPr/>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Text Placeholder 4"/>
          <p:cNvSpPr/>
          <p:nvPr>
            <p:ph type="body" sz="quarter" idx="3"/>
          </p:nvPr>
        </p:nvSpPr>
        <p:spPr>
          <a:xfrm>
            <a:off x="4645025" y="1535113"/>
            <a:ext cx="4041775" cy="639762"/>
          </a:xfrm>
        </p:spPr>
        <p:txBody>
          <a:bodyPr anchor="b"/>
          <a:lstStyle>
            <a:defPPr/>
            <a:lvl1pPr/>
            <a:lvl2pPr/>
            <a:lvl3pPr/>
            <a:lvl4pPr/>
            <a:lvl5pPr/>
            <a:lvl6pPr/>
            <a:lvl7pPr/>
            <a:lvl8pPr/>
            <a:lvl9pPr/>
          </a:lstStyle>
          <a:p>
            <a:pPr lvl="0"/>
            <a:r>
              <a:rPr lang="en-US" dirty="1" smtClean="0"/>
              <a:t>Click to edit Master text styles</a:t>
            </a:r>
          </a:p>
        </p:txBody>
      </p:sp>
      <p:sp>
        <p:nvSpPr>
          <p:cNvPr id="6" name="Content Placeholder 5"/>
          <p:cNvSpPr/>
          <p:nvPr>
            <p:ph type="obj" sz="quarter" idx="4"/>
          </p:nvPr>
        </p:nvSpPr>
        <p:spPr>
          <a:xfrm>
            <a:off x="4645025" y="2174875"/>
            <a:ext cx="4041775" cy="3951288"/>
          </a:xfrm>
        </p:spPr>
        <p:txBody>
          <a:bodyPr/>
          <a:lstStyle>
            <a:defPPr/>
            <a:lvl1pPr/>
            <a:lvl2pPr/>
            <a:lvl3pPr/>
            <a:lvl4pPr/>
            <a:lvl5pPr/>
            <a:lvl6pPr/>
            <a:lvl7pPr/>
            <a:lvl8pPr/>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7" name="Date Placeholder 6"/>
          <p:cNvSpPr/>
          <p:nvPr>
            <p:ph type="dt" sz="half" idx="10"/>
          </p:nvPr>
        </p:nvSpPr>
        <p:spPr/>
        <p:txBody>
          <a:bodyPr/>
          <a:lstStyle>
            <a:defPPr/>
          </a:lstStyle>
          <a:p>
            <a:pPr/>
            <a:fld id="{E8FD0B7A-F5DD-4F40-B4CB-3B2C354B893A}" type="datetimeFigureOut">
              <a:rPr lang="en-US" smtClean="0"/>
              <a:t>3/4/2014</a:t>
            </a:fld>
            <a:endParaRPr lang="en-US"/>
          </a:p>
        </p:txBody>
      </p:sp>
      <p:sp>
        <p:nvSpPr>
          <p:cNvPr id="8" name="Footer Placeholder 7"/>
          <p:cNvSpPr/>
          <p:nvPr>
            <p:ph type="ftr" sz="quarter" idx="11"/>
          </p:nvPr>
        </p:nvSpPr>
        <p:spPr/>
        <p:txBody>
          <a:bodyPr/>
          <a:lstStyle>
            <a:defPPr/>
          </a:lstStyle>
          <a:p>
            <a:pPr/>
            <a:endParaRPr lang="en-US"/>
          </a:p>
        </p:txBody>
      </p:sp>
      <p:sp>
        <p:nvSpPr>
          <p:cNvPr id="9" name="Slide Number Placeholder 8"/>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p:nvPr>
            <p:ph type="title"/>
          </p:nvPr>
        </p:nvSpPr>
        <p:spPr/>
        <p:txBody>
          <a:bodyPr/>
          <a:lstStyle>
            <a:defPPr/>
          </a:lstStyle>
          <a:p>
            <a:pPr/>
            <a:r>
              <a:rPr lang="en-US" dirty="1" smtClean="0"/>
              <a:t>Click to edit Master title style</a:t>
            </a:r>
            <a:endParaRPr lang="en-US"/>
          </a:p>
        </p:txBody>
      </p:sp>
      <p:sp>
        <p:nvSpPr>
          <p:cNvPr id="3" name="Date Placeholder 2"/>
          <p:cNvSpPr/>
          <p:nvPr>
            <p:ph type="dt" sz="half" idx="10"/>
          </p:nvPr>
        </p:nvSpPr>
        <p:spPr/>
        <p:txBody>
          <a:bodyPr/>
          <a:lstStyle>
            <a:defPPr/>
          </a:lstStyle>
          <a:p>
            <a:pPr/>
            <a:fld id="{E8FD0B7A-F5DD-4F40-B4CB-3B2C354B893A}" type="datetimeFigureOut">
              <a:rPr lang="en-US" smtClean="0"/>
              <a:t>3/4/2014</a:t>
            </a:fld>
            <a:endParaRPr lang="en-US"/>
          </a:p>
        </p:txBody>
      </p:sp>
      <p:sp>
        <p:nvSpPr>
          <p:cNvPr id="4" name="Footer Placeholder 3"/>
          <p:cNvSpPr/>
          <p:nvPr>
            <p:ph type="ftr" sz="quarter" idx="11"/>
          </p:nvPr>
        </p:nvSpPr>
        <p:spPr/>
        <p:txBody>
          <a:bodyPr/>
          <a:lstStyle>
            <a:defPPr/>
          </a:lstStyle>
          <a:p>
            <a:pPr/>
            <a:endParaRPr lang="en-US"/>
          </a:p>
        </p:txBody>
      </p:sp>
      <p:sp>
        <p:nvSpPr>
          <p:cNvPr id="5" name="Slide Number Placeholder 4"/>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p:nvPr>
            <p:ph type="dt" sz="half" idx="10"/>
          </p:nvPr>
        </p:nvSpPr>
        <p:spPr/>
        <p:txBody>
          <a:bodyPr/>
          <a:lstStyle>
            <a:defPPr/>
          </a:lstStyle>
          <a:p>
            <a:pPr/>
            <a:fld id="{E8FD0B7A-F5DD-4F40-B4CB-3B2C354B893A}" type="datetimeFigureOut">
              <a:rPr lang="en-US" smtClean="0"/>
              <a:t>3/4/2014</a:t>
            </a:fld>
            <a:endParaRPr lang="en-US"/>
          </a:p>
        </p:txBody>
      </p:sp>
      <p:sp>
        <p:nvSpPr>
          <p:cNvPr id="3" name="Footer Placeholder 2"/>
          <p:cNvSpPr/>
          <p:nvPr>
            <p:ph type="ftr" sz="quarter" idx="11"/>
          </p:nvPr>
        </p:nvSpPr>
        <p:spPr/>
        <p:txBody>
          <a:bodyPr/>
          <a:lstStyle>
            <a:defPPr/>
          </a:lstStyle>
          <a:p>
            <a:pPr/>
            <a:endParaRPr lang="en-US"/>
          </a:p>
        </p:txBody>
      </p:sp>
      <p:sp>
        <p:nvSpPr>
          <p:cNvPr id="4" name="Slide Number Placeholder 3"/>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p:nvPr>
            <p:ph type="title"/>
          </p:nvPr>
        </p:nvSpPr>
        <p:spPr>
          <a:xfrm>
            <a:off x="457200" y="273050"/>
            <a:ext cx="3008313" cy="1162050"/>
          </a:xfrm>
        </p:spPr>
        <p:txBody>
          <a:bodyPr anchor="b"/>
          <a:lstStyle>
            <a:defPPr/>
            <a:lvl1pPr/>
          </a:lstStyle>
          <a:p>
            <a:pPr/>
            <a:r>
              <a:rPr lang="en-US" dirty="1" smtClean="0"/>
              <a:t>Click to edit Master title style</a:t>
            </a:r>
            <a:endParaRPr lang="en-US"/>
          </a:p>
        </p:txBody>
      </p:sp>
      <p:sp>
        <p:nvSpPr>
          <p:cNvPr id="3" name="Content Placeholder 2"/>
          <p:cNvSpPr/>
          <p:nvPr>
            <p:ph type="obj" idx="1"/>
          </p:nvPr>
        </p:nvSpPr>
        <p:spPr>
          <a:xfrm>
            <a:off x="3575050" y="273050"/>
            <a:ext cx="5111750" cy="5853113"/>
          </a:xfrm>
        </p:spPr>
        <p:txBody>
          <a:bodyPr/>
          <a:lstStyle>
            <a:defPPr/>
            <a:lvl1pPr/>
            <a:lvl2pPr/>
            <a:lvl3pPr/>
            <a:lvl4pPr/>
            <a:lvl5pPr/>
            <a:lvl6pPr/>
            <a:lvl7pPr/>
            <a:lvl8pPr/>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Text Placeholder 3"/>
          <p:cNvSpPr/>
          <p:nvPr>
            <p:ph type="body" sz="half" idx="2"/>
          </p:nvPr>
        </p:nvSpPr>
        <p:spPr>
          <a:xfrm>
            <a:off x="457200" y="1435100"/>
            <a:ext cx="3008313" cy="4691063"/>
          </a:xfrm>
        </p:spPr>
        <p:txBody>
          <a:bodyPr/>
          <a:lstStyle>
            <a:defPPr/>
            <a:lvl1pPr/>
            <a:lvl2pPr/>
            <a:lvl3pPr/>
            <a:lvl4pPr/>
            <a:lvl5pPr/>
            <a:lvl6pPr/>
            <a:lvl7pPr/>
            <a:lvl8pPr/>
            <a:lvl9pPr/>
          </a:lstStyle>
          <a:p>
            <a:pPr lvl="0"/>
            <a:r>
              <a:rPr lang="en-US" dirty="1" smtClean="0"/>
              <a:t>Click to edit Master text styles</a:t>
            </a:r>
          </a:p>
        </p:txBody>
      </p:sp>
      <p:sp>
        <p:nvSpPr>
          <p:cNvPr id="5" name="Date Placeholder 4"/>
          <p:cNvSpPr/>
          <p:nvPr>
            <p:ph type="dt" sz="half" idx="10"/>
          </p:nvPr>
        </p:nvSpPr>
        <p:spPr/>
        <p:txBody>
          <a:bodyPr/>
          <a:lstStyle>
            <a:defPPr/>
          </a:lstStyle>
          <a:p>
            <a:pPr/>
            <a:fld id="{E8FD0B7A-F5DD-4F40-B4CB-3B2C354B893A}" type="datetimeFigureOut">
              <a:rPr lang="en-US" smtClean="0"/>
              <a:t>3/4/2014</a:t>
            </a:fld>
            <a:endParaRPr lang="en-US"/>
          </a:p>
        </p:txBody>
      </p:sp>
      <p:sp>
        <p:nvSpPr>
          <p:cNvPr id="6" name="Footer Placeholder 5"/>
          <p:cNvSpPr/>
          <p:nvPr>
            <p:ph type="ftr" sz="quarter" idx="11"/>
          </p:nvPr>
        </p:nvSpPr>
        <p:spPr/>
        <p:txBody>
          <a:bodyPr/>
          <a:lstStyle>
            <a:defPPr/>
          </a:lstStyle>
          <a:p>
            <a:pPr/>
            <a:endParaRPr lang="en-US"/>
          </a:p>
        </p:txBody>
      </p:sp>
      <p:sp>
        <p:nvSpPr>
          <p:cNvPr id="7" name="Slide Number Placeholder 6"/>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p:nvPr>
            <p:ph type="title"/>
          </p:nvPr>
        </p:nvSpPr>
        <p:spPr>
          <a:xfrm>
            <a:off x="1792288" y="4800600"/>
            <a:ext cx="5486400" cy="566738"/>
          </a:xfrm>
        </p:spPr>
        <p:txBody>
          <a:bodyPr anchor="b"/>
          <a:lstStyle>
            <a:defPPr/>
            <a:lvl1pPr/>
          </a:lstStyle>
          <a:p>
            <a:pPr/>
            <a:r>
              <a:rPr lang="en-US" dirty="1" smtClean="0"/>
              <a:t>Click to edit Master title style</a:t>
            </a:r>
            <a:endParaRPr lang="en-US"/>
          </a:p>
        </p:txBody>
      </p:sp>
      <p:sp>
        <p:nvSpPr>
          <p:cNvPr id="3" name="Picture Placeholder 2"/>
          <p:cNvSpPr/>
          <p:nvPr>
            <p:ph type="pic" idx="1"/>
          </p:nvPr>
        </p:nvSpPr>
        <p:spPr>
          <a:xfrm>
            <a:off x="1792288" y="612775"/>
            <a:ext cx="5486400" cy="4114800"/>
          </a:xfrm>
        </p:spPr>
        <p:txBody>
          <a:bodyPr/>
          <a:lstStyle>
            <a:defPPr/>
            <a:lvl1pPr/>
            <a:lvl2pPr/>
            <a:lvl3pPr/>
            <a:lvl4pPr/>
            <a:lvl5pPr/>
            <a:lvl6pPr/>
            <a:lvl7pPr/>
            <a:lvl8pPr/>
            <a:lvl9pPr/>
          </a:lstStyle>
          <a:p>
            <a:pPr/>
            <a:endParaRPr lang="en-US"/>
          </a:p>
        </p:txBody>
      </p:sp>
      <p:sp>
        <p:nvSpPr>
          <p:cNvPr id="4" name="Text Placeholder 3"/>
          <p:cNvSpPr/>
          <p:nvPr>
            <p:ph type="body" sz="half" idx="2"/>
          </p:nvPr>
        </p:nvSpPr>
        <p:spPr>
          <a:xfrm>
            <a:off x="1792288" y="5367338"/>
            <a:ext cx="5486400" cy="804862"/>
          </a:xfrm>
        </p:spPr>
        <p:txBody>
          <a:bodyPr/>
          <a:lstStyle>
            <a:defPPr/>
            <a:lvl1pPr/>
            <a:lvl2pPr/>
            <a:lvl3pPr/>
            <a:lvl4pPr/>
            <a:lvl5pPr/>
            <a:lvl6pPr/>
            <a:lvl7pPr/>
            <a:lvl8pPr/>
            <a:lvl9pPr/>
          </a:lstStyle>
          <a:p>
            <a:pPr lvl="0"/>
            <a:r>
              <a:rPr lang="en-US" dirty="1" smtClean="0"/>
              <a:t>Click to edit Master text styles</a:t>
            </a:r>
          </a:p>
        </p:txBody>
      </p:sp>
      <p:sp>
        <p:nvSpPr>
          <p:cNvPr id="5" name="Date Placeholder 4"/>
          <p:cNvSpPr/>
          <p:nvPr>
            <p:ph type="dt" sz="half" idx="10"/>
          </p:nvPr>
        </p:nvSpPr>
        <p:spPr/>
        <p:txBody>
          <a:bodyPr/>
          <a:lstStyle>
            <a:defPPr/>
          </a:lstStyle>
          <a:p>
            <a:pPr/>
            <a:fld id="{E8FD0B7A-F5DD-4F40-B4CB-3B2C354B893A}" type="datetimeFigureOut">
              <a:rPr lang="en-US" smtClean="0"/>
              <a:t>3/4/2014</a:t>
            </a:fld>
            <a:endParaRPr lang="en-US"/>
          </a:p>
        </p:txBody>
      </p:sp>
      <p:sp>
        <p:nvSpPr>
          <p:cNvPr id="6" name="Footer Placeholder 5"/>
          <p:cNvSpPr/>
          <p:nvPr>
            <p:ph type="ftr" sz="quarter" idx="11"/>
          </p:nvPr>
        </p:nvSpPr>
        <p:spPr/>
        <p:txBody>
          <a:bodyPr/>
          <a:lstStyle>
            <a:defPPr/>
          </a:lstStyle>
          <a:p>
            <a:pPr/>
            <a:endParaRPr lang="en-US"/>
          </a:p>
        </p:txBody>
      </p:sp>
      <p:sp>
        <p:nvSpPr>
          <p:cNvPr id="7" name="Slide Number Placeholder 6"/>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Placeholder 1"/>
          <p:cNvSpPr/>
          <p:nvPr>
            <p:ph type="title"/>
          </p:nvPr>
        </p:nvSpPr>
        <p:spPr>
          <a:xfrm>
            <a:off x="457200" y="274638"/>
            <a:ext cx="8229600" cy="1143000"/>
          </a:xfrm>
          <a:prstGeom prst="rect"/>
        </p:spPr>
        <p:txBody>
          <a:bodyPr lIns="91440" tIns="45720" rIns="91440" bIns="45720" rtlCol="0" anchor="ctr">
            <a:normAutofit/>
          </a:bodyPr>
          <a:lstStyle>
            <a:defPPr/>
          </a:lstStyle>
          <a:p>
            <a:pPr/>
            <a:r>
              <a:rPr lang="en-US" dirty="1" smtClean="0"/>
              <a:t>Click to edit Master title style</a:t>
            </a:r>
            <a:endParaRPr lang="en-US"/>
          </a:p>
        </p:txBody>
      </p:sp>
      <p:sp>
        <p:nvSpPr>
          <p:cNvPr id="3" name="Text Placeholder 2"/>
          <p:cNvSpPr/>
          <p:nvPr>
            <p:ph type="body" idx="1"/>
          </p:nvPr>
        </p:nvSpPr>
        <p:spPr>
          <a:xfrm>
            <a:off x="457200" y="1600200"/>
            <a:ext cx="8229600" cy="4525963"/>
          </a:xfrm>
          <a:prstGeom prst="rect"/>
        </p:spPr>
        <p:txBody>
          <a:bodyPr lIns="91440" tIns="45720" rIns="91440" bIns="45720" rtlCol="0">
            <a:normAutofit/>
          </a:bodyPr>
          <a:lstStyle>
            <a:def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p:nvPr>
            <p:ph type="dt" sz="half" idx="2"/>
          </p:nvPr>
        </p:nvSpPr>
        <p:spPr>
          <a:xfrm>
            <a:off x="457200" y="6356350"/>
            <a:ext cx="2133600" cy="365125"/>
          </a:xfrm>
          <a:prstGeom prst="rect"/>
        </p:spPr>
        <p:txBody>
          <a:bodyPr lIns="91440" tIns="45720" rIns="91440" bIns="45720" rtlCol="0" anchor="ctr"/>
          <a:lstStyle>
            <a:defPPr/>
            <a:lvl1pPr/>
          </a:lstStyle>
          <a:p>
            <a:pPr/>
            <a:fld id="{E8FD0B7A-F5DD-4F40-B4CB-3B2C354B893A}" type="datetimeFigureOut">
              <a:rPr lang="en-US" smtClean="0"/>
              <a:t>3/4/2014</a:t>
            </a:fld>
            <a:endParaRPr lang="en-US"/>
          </a:p>
        </p:txBody>
      </p:sp>
      <p:sp>
        <p:nvSpPr>
          <p:cNvPr id="5" name="Footer Placeholder 4"/>
          <p:cNvSpPr/>
          <p:nvPr>
            <p:ph type="ftr" sz="quarter" idx="3"/>
          </p:nvPr>
        </p:nvSpPr>
        <p:spPr>
          <a:xfrm>
            <a:off x="3124200" y="6356350"/>
            <a:ext cx="2895600" cy="365125"/>
          </a:xfrm>
          <a:prstGeom prst="rect"/>
        </p:spPr>
        <p:txBody>
          <a:bodyPr lIns="91440" tIns="45720" rIns="91440" bIns="45720" rtlCol="0" anchor="ctr"/>
          <a:lstStyle>
            <a:defPPr/>
            <a:lvl1pPr/>
          </a:lstStyle>
          <a:p>
            <a:pPr/>
            <a:endParaRPr lang="en-US"/>
          </a:p>
        </p:txBody>
      </p:sp>
      <p:sp>
        <p:nvSpPr>
          <p:cNvPr id="6" name="Slide Number Placeholder 5"/>
          <p:cNvSpPr/>
          <p:nvPr>
            <p:ph type="sldNum" sz="quarter" idx="4"/>
          </p:nvPr>
        </p:nvSpPr>
        <p:spPr>
          <a:xfrm>
            <a:off x="6553200" y="6356350"/>
            <a:ext cx="2133600" cy="365125"/>
          </a:xfrm>
          <a:prstGeom prst="rect"/>
        </p:spPr>
        <p:txBody>
          <a:bodyPr lIns="91440" tIns="45720" rIns="91440" bIns="45720" rtlCol="0" anchor="ctr"/>
          <a:lstStyle>
            <a:defPPr/>
            <a:lvl1pPr/>
          </a:lstStyle>
          <a:p>
            <a:pPr/>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8.png" /><Relationship Id="rId3" Type="http://schemas.openxmlformats.org/officeDocument/2006/relationships/image" Target="../media/image19.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png" /><Relationship Id="rId3" Type="http://schemas.openxmlformats.org/officeDocument/2006/relationships/image" Target="../media/image7.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1.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2.png" /><Relationship Id="rId3" Type="http://schemas.openxmlformats.org/officeDocument/2006/relationships/image" Target="../media/image13.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4.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5.png" /><Relationship Id="rId3" Type="http://schemas.openxmlformats.org/officeDocument/2006/relationships/image" Target="../media/image16.png" /><Relationship Id="rId4" Type="http://schemas.openxmlformats.org/officeDocument/2006/relationships/image" Target="../media/image17.png" /></Relationships>
</file>

<file path=ppt/slides/slide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277100" y="347472"/>
            <a:ext cx="1746504" cy="469192"/>
          </a:xfrm>
          <a:prstGeom prst="rect"/>
          <a:ln w="0">
            <a:noFill/>
          </a:ln>
        </p:spPr>
      </p:pic>
      <p:pic>
        <p:nvPicPr>
          <p:cNvPr id="3" name="New picture"/>
          <p:cNvPicPr/>
          <p:nvPr/>
        </p:nvPicPr>
        <p:blipFill>
          <a:blip r:embed="rId3"/>
          <a:srcRect/>
          <a:stretch>
            <a:fillRect/>
          </a:stretch>
        </p:blipFill>
        <p:spPr>
          <a:xfrm>
            <a:off x="3314700" y="193675"/>
            <a:ext cx="2536825" cy="492125"/>
          </a:xfrm>
          <a:prstGeom prst="rect"/>
          <a:ln w="0">
            <a:noFill/>
          </a:ln>
        </p:spPr>
      </p:pic>
      <p:pic>
        <p:nvPicPr>
          <p:cNvPr id="4" name="New picture"/>
          <p:cNvPicPr/>
          <p:nvPr/>
        </p:nvPicPr>
        <p:blipFill>
          <a:blip r:embed="rId4"/>
          <a:srcRect/>
          <a:stretch>
            <a:fillRect/>
          </a:stretch>
        </p:blipFill>
        <p:spPr>
          <a:xfrm>
            <a:off x="3056953" y="1072705"/>
            <a:ext cx="2955417" cy="3836289"/>
          </a:xfrm>
          <a:prstGeom prst="rect"/>
          <a:ln w="0">
            <a:noFill/>
          </a:ln>
        </p:spPr>
      </p:pic>
      <p:sp>
        <p:nvSpPr>
          <p:cNvPr id="5" name="New shape"/>
          <p:cNvSpPr/>
          <p:nvPr/>
        </p:nvSpPr>
        <p:spPr>
          <a:xfrm>
            <a:off x="4404995" y="267506"/>
            <a:ext cx="354965" cy="369871"/>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795" b="1" dirty="1">
                <a:solidFill>
                  <a:srgbClr val="000000"/>
                </a:solidFill>
                <a:latin typeface="MicrosoftYaHei"/>
              </a:rPr>
              <a:t>函</a:t>
            </a:r>
          </a:p>
        </p:txBody>
      </p:sp>
      <p:sp>
        <p:nvSpPr>
          <p:cNvPr id="6"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277100" y="347472"/>
            <a:ext cx="1746504" cy="469192"/>
          </a:xfrm>
          <a:prstGeom prst="rect"/>
          <a:ln w="0">
            <a:noFill/>
          </a:ln>
        </p:spPr>
      </p:pic>
      <p:pic>
        <p:nvPicPr>
          <p:cNvPr id="3" name="New picture"/>
          <p:cNvPicPr/>
          <p:nvPr/>
        </p:nvPicPr>
        <p:blipFill>
          <a:blip r:embed="rId3"/>
          <a:srcRect/>
          <a:stretch>
            <a:fillRect/>
          </a:stretch>
        </p:blipFill>
        <p:spPr>
          <a:xfrm>
            <a:off x="860425" y="962025"/>
            <a:ext cx="7472362" cy="4075112"/>
          </a:xfrm>
          <a:prstGeom prst="rect"/>
          <a:ln w="0">
            <a:noFill/>
          </a:ln>
        </p:spPr>
      </p:pic>
      <p:sp>
        <p:nvSpPr>
          <p:cNvPr id="4" name="New shape"/>
          <p:cNvSpPr/>
          <p:nvPr/>
        </p:nvSpPr>
        <p:spPr>
          <a:xfrm>
            <a:off x="742315" y="233570"/>
            <a:ext cx="709930" cy="40474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795" b="1" dirty="1">
                <a:solidFill>
                  <a:srgbClr val="000000"/>
                </a:solidFill>
                <a:ea typeface="SimSun"/>
              </a:rPr>
              <a:t>例文</a:t>
            </a:r>
          </a:p>
        </p:txBody>
      </p:sp>
      <p:sp>
        <p:nvSpPr>
          <p:cNvPr id="5" name="New shape"/>
          <p:cNvSpPr/>
          <p:nvPr/>
        </p:nvSpPr>
        <p:spPr>
          <a:xfrm>
            <a:off x="1994535" y="1052120"/>
            <a:ext cx="5181600" cy="34754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400" b="1" dirty="1">
                <a:solidFill>
                  <a:srgbClr val="000000"/>
                </a:solidFill>
                <a:latin typeface="SimSun"/>
              </a:rPr>
              <a:t>上海□□商厦关于租赁商场事宜的复函</a:t>
            </a:r>
          </a:p>
        </p:txBody>
      </p:sp>
      <p:sp>
        <p:nvSpPr>
          <p:cNvPr id="6"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277100" y="347472"/>
            <a:ext cx="1746504" cy="469192"/>
          </a:xfrm>
          <a:prstGeom prst="rect"/>
          <a:ln w="0">
            <a:noFill/>
          </a:ln>
        </p:spPr>
      </p:pic>
      <p:sp>
        <p:nvSpPr>
          <p:cNvPr id="3" name="New shape"/>
          <p:cNvSpPr/>
          <p:nvPr/>
        </p:nvSpPr>
        <p:spPr>
          <a:xfrm>
            <a:off x="3904297" y="2381421"/>
            <a:ext cx="354965" cy="369871"/>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795" b="1" dirty="1">
                <a:solidFill>
                  <a:srgbClr val="000000"/>
                </a:solidFill>
                <a:latin typeface="MicrosoftYaHei"/>
              </a:rPr>
              <a:t>函</a:t>
            </a:r>
          </a:p>
        </p:txBody>
      </p:sp>
      <p:sp>
        <p:nvSpPr>
          <p:cNvPr id="4"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277100" y="347472"/>
            <a:ext cx="1746504" cy="469192"/>
          </a:xfrm>
          <a:prstGeom prst="rect"/>
          <a:ln w="0">
            <a:noFill/>
          </a:ln>
        </p:spPr>
      </p:pic>
      <p:sp>
        <p:nvSpPr>
          <p:cNvPr id="3" name="New shape"/>
          <p:cNvSpPr/>
          <p:nvPr/>
        </p:nvSpPr>
        <p:spPr>
          <a:xfrm>
            <a:off x="1225233" y="1141689"/>
            <a:ext cx="7129778" cy="290344"/>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ea typeface="SimSun"/>
              </a:rPr>
              <a:t>请根据以下情形为□□县农业局向华中农业大学写一份商洽函，</a:t>
            </a:r>
          </a:p>
        </p:txBody>
      </p:sp>
      <p:sp>
        <p:nvSpPr>
          <p:cNvPr id="4" name="New shape"/>
          <p:cNvSpPr/>
          <p:nvPr/>
        </p:nvSpPr>
        <p:spPr>
          <a:xfrm>
            <a:off x="712152" y="1471889"/>
            <a:ext cx="4328795" cy="290344"/>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latin typeface="SimSun"/>
              </a:rPr>
              <a:t>又为华中农业大学写一份相应的复函。</a:t>
            </a:r>
          </a:p>
        </p:txBody>
      </p:sp>
      <p:sp>
        <p:nvSpPr>
          <p:cNvPr id="5" name="New shape"/>
          <p:cNvSpPr/>
          <p:nvPr/>
        </p:nvSpPr>
        <p:spPr>
          <a:xfrm>
            <a:off x="1752283" y="1824140"/>
            <a:ext cx="6629400" cy="2606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ea typeface="KaiTi"/>
              </a:rPr>
              <a:t>□□县地处边远，是国家级贫困县，农业发展严重滞后。现在全国</a:t>
            </a:r>
          </a:p>
        </p:txBody>
      </p:sp>
      <p:sp>
        <p:nvSpPr>
          <p:cNvPr id="6" name="New shape"/>
          <p:cNvSpPr/>
          <p:nvPr/>
        </p:nvSpPr>
        <p:spPr>
          <a:xfrm>
            <a:off x="1290003" y="2154340"/>
            <a:ext cx="7086600" cy="2606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ea typeface="KaiTi"/>
              </a:rPr>
              <a:t>农业面临着调整结构，更新换代的大潮。为了抓住机遇，促进□□县农</a:t>
            </a:r>
          </a:p>
        </p:txBody>
      </p:sp>
      <p:sp>
        <p:nvSpPr>
          <p:cNvPr id="7" name="New shape"/>
          <p:cNvSpPr/>
          <p:nvPr/>
        </p:nvSpPr>
        <p:spPr>
          <a:xfrm>
            <a:off x="1290003" y="2484540"/>
            <a:ext cx="7086600" cy="2606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ea typeface="KaiTi"/>
              </a:rPr>
              <a:t>业发展的全面升级改造，□□县农业局拟委派20名农业干部到华中农业</a:t>
            </a:r>
          </a:p>
        </p:txBody>
      </p:sp>
      <p:sp>
        <p:nvSpPr>
          <p:cNvPr id="8" name="New shape"/>
          <p:cNvSpPr/>
          <p:nvPr/>
        </p:nvSpPr>
        <p:spPr>
          <a:xfrm>
            <a:off x="1290003" y="2814740"/>
            <a:ext cx="7086600" cy="2606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ea typeface="KaiTi"/>
              </a:rPr>
              <a:t>大学接受农业经济管理培训，因为该校是著名的农业高等学府，在农业</a:t>
            </a:r>
          </a:p>
        </p:txBody>
      </p:sp>
      <p:sp>
        <p:nvSpPr>
          <p:cNvPr id="9" name="New shape"/>
          <p:cNvSpPr/>
          <p:nvPr/>
        </p:nvSpPr>
        <p:spPr>
          <a:xfrm>
            <a:off x="1290003" y="3144939"/>
            <a:ext cx="7086600" cy="2606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ea typeface="KaiTi"/>
              </a:rPr>
              <a:t>技术、经济、管理方面的学术成就有目共睹，而且长期从事农业干部培</a:t>
            </a:r>
          </a:p>
        </p:txBody>
      </p:sp>
      <p:sp>
        <p:nvSpPr>
          <p:cNvPr id="10" name="New shape"/>
          <p:cNvSpPr/>
          <p:nvPr/>
        </p:nvSpPr>
        <p:spPr>
          <a:xfrm>
            <a:off x="1290003" y="3475140"/>
            <a:ext cx="6972300" cy="2606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ea typeface="KaiTi"/>
              </a:rPr>
              <a:t>训工作，经验丰富。□□县农业局于2016年2月30日向华中农业大学发</a:t>
            </a:r>
          </a:p>
        </p:txBody>
      </p:sp>
      <p:sp>
        <p:nvSpPr>
          <p:cNvPr id="11" name="New shape"/>
          <p:cNvSpPr/>
          <p:nvPr/>
        </p:nvSpPr>
        <p:spPr>
          <a:xfrm>
            <a:off x="1290003" y="3805340"/>
            <a:ext cx="7086600" cy="2606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ea typeface="KaiTi"/>
              </a:rPr>
              <a:t>出了商洽函。华中农业大学收悉该函后，于2016年3月5日给予了回复，</a:t>
            </a:r>
          </a:p>
        </p:txBody>
      </p:sp>
      <p:sp>
        <p:nvSpPr>
          <p:cNvPr id="12" name="New shape"/>
          <p:cNvSpPr/>
          <p:nvPr/>
        </p:nvSpPr>
        <p:spPr>
          <a:xfrm>
            <a:off x="1290003" y="4135539"/>
            <a:ext cx="7086600" cy="2606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ea typeface="KaiTi"/>
              </a:rPr>
              <a:t>同意接受对方派20名农业干部来校接受培训，有关培训科目及时间、费</a:t>
            </a:r>
          </a:p>
        </p:txBody>
      </p:sp>
      <p:sp>
        <p:nvSpPr>
          <p:cNvPr id="13" name="New shape"/>
          <p:cNvSpPr/>
          <p:nvPr/>
        </p:nvSpPr>
        <p:spPr>
          <a:xfrm>
            <a:off x="1290003" y="4465739"/>
            <a:ext cx="4572000" cy="2606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ea typeface="KaiTi"/>
              </a:rPr>
              <a:t>用、食宿等具体事宜，请对方派人前来接洽。</a:t>
            </a:r>
          </a:p>
        </p:txBody>
      </p:sp>
      <p:sp>
        <p:nvSpPr>
          <p:cNvPr id="14" name="New shape"/>
          <p:cNvSpPr/>
          <p:nvPr/>
        </p:nvSpPr>
        <p:spPr>
          <a:xfrm>
            <a:off x="3807778" y="280523"/>
            <a:ext cx="1419860" cy="369871"/>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795" b="1" dirty="1">
                <a:solidFill>
                  <a:srgbClr val="000000"/>
                </a:solidFill>
                <a:latin typeface="MicrosoftYaHei"/>
              </a:rPr>
              <a:t>情景设计</a:t>
            </a:r>
          </a:p>
        </p:txBody>
      </p:sp>
      <p:sp>
        <p:nvSpPr>
          <p:cNvPr id="15"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277100" y="347472"/>
            <a:ext cx="1746504" cy="469192"/>
          </a:xfrm>
          <a:prstGeom prst="rect"/>
          <a:ln w="0">
            <a:noFill/>
          </a:ln>
        </p:spPr>
      </p:pic>
      <p:pic>
        <p:nvPicPr>
          <p:cNvPr id="3" name="New picture"/>
          <p:cNvPicPr/>
          <p:nvPr/>
        </p:nvPicPr>
        <p:blipFill>
          <a:blip r:embed="rId3"/>
          <a:srcRect/>
          <a:stretch>
            <a:fillRect/>
          </a:stretch>
        </p:blipFill>
        <p:spPr>
          <a:xfrm>
            <a:off x="2658110" y="116523"/>
            <a:ext cx="3823513" cy="567055"/>
          </a:xfrm>
          <a:prstGeom prst="rect"/>
          <a:ln w="0">
            <a:noFill/>
          </a:ln>
        </p:spPr>
      </p:pic>
      <p:sp>
        <p:nvSpPr>
          <p:cNvPr id="4" name="New shape"/>
          <p:cNvSpPr/>
          <p:nvPr/>
        </p:nvSpPr>
        <p:spPr>
          <a:xfrm>
            <a:off x="1253490" y="1095306"/>
            <a:ext cx="1493639" cy="3175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400" b="1" dirty="1">
                <a:solidFill>
                  <a:srgbClr val="000000"/>
                </a:solidFill>
                <a:ea typeface="MicrosoftYaHei"/>
              </a:rPr>
              <a:t>1.函的功能</a:t>
            </a:r>
          </a:p>
        </p:txBody>
      </p:sp>
      <p:sp>
        <p:nvSpPr>
          <p:cNvPr id="5" name="New shape"/>
          <p:cNvSpPr/>
          <p:nvPr/>
        </p:nvSpPr>
        <p:spPr>
          <a:xfrm>
            <a:off x="1106170" y="1498865"/>
            <a:ext cx="7315200"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ea typeface="MicrosoftYaHei"/>
              </a:rPr>
              <a:t>适用于不相隶属机关之间商洽工作、询问和答复问题、请求批准和答复审</a:t>
            </a:r>
          </a:p>
        </p:txBody>
      </p:sp>
      <p:sp>
        <p:nvSpPr>
          <p:cNvPr id="6" name="New shape"/>
          <p:cNvSpPr/>
          <p:nvPr/>
        </p:nvSpPr>
        <p:spPr>
          <a:xfrm>
            <a:off x="630555" y="1800490"/>
            <a:ext cx="1371600"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latin typeface="MicrosoftYaHei"/>
              </a:rPr>
              <a:t>批事项。如：</a:t>
            </a:r>
          </a:p>
        </p:txBody>
      </p:sp>
      <p:sp>
        <p:nvSpPr>
          <p:cNvPr id="7" name="New shape"/>
          <p:cNvSpPr/>
          <p:nvPr/>
        </p:nvSpPr>
        <p:spPr>
          <a:xfrm>
            <a:off x="630555" y="2129420"/>
            <a:ext cx="79921"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dirty="1">
                <a:solidFill>
                  <a:srgbClr val="000000"/>
                </a:solidFill>
                <a:latin typeface="Arial"/>
              </a:rPr>
              <a:t>•</a:t>
            </a:r>
          </a:p>
        </p:txBody>
      </p:sp>
      <p:sp>
        <p:nvSpPr>
          <p:cNvPr id="8" name="New shape"/>
          <p:cNvSpPr/>
          <p:nvPr/>
        </p:nvSpPr>
        <p:spPr>
          <a:xfrm>
            <a:off x="710565" y="2129420"/>
            <a:ext cx="7772400"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latin typeface="MicrosoftYaHei"/>
              </a:rPr>
              <a:t>《文化部关于提请解释〈互联网上网服务营业场所管理条例〉有关条文的函》</a:t>
            </a:r>
          </a:p>
        </p:txBody>
      </p:sp>
      <p:sp>
        <p:nvSpPr>
          <p:cNvPr id="9" name="New shape"/>
          <p:cNvSpPr/>
          <p:nvPr/>
        </p:nvSpPr>
        <p:spPr>
          <a:xfrm>
            <a:off x="766445" y="2458350"/>
            <a:ext cx="2971800"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latin typeface="MicrosoftYaHei"/>
              </a:rPr>
              <a:t>（向国务院法制办公室询问）</a:t>
            </a:r>
          </a:p>
        </p:txBody>
      </p:sp>
      <p:sp>
        <p:nvSpPr>
          <p:cNvPr id="10" name="New shape"/>
          <p:cNvSpPr/>
          <p:nvPr/>
        </p:nvSpPr>
        <p:spPr>
          <a:xfrm>
            <a:off x="630555" y="2787281"/>
            <a:ext cx="79921"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dirty="1">
                <a:solidFill>
                  <a:srgbClr val="000000"/>
                </a:solidFill>
                <a:latin typeface="Arial"/>
              </a:rPr>
              <a:t>•</a:t>
            </a:r>
          </a:p>
        </p:txBody>
      </p:sp>
      <p:sp>
        <p:nvSpPr>
          <p:cNvPr id="11" name="New shape"/>
          <p:cNvSpPr/>
          <p:nvPr/>
        </p:nvSpPr>
        <p:spPr>
          <a:xfrm>
            <a:off x="710565" y="2787281"/>
            <a:ext cx="7772400"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ea typeface="MicrosoftYaHei"/>
              </a:rPr>
              <a:t>《国务院法制办公室关于解释〈互联网上网服务营业场所管理条例〉有关条文</a:t>
            </a:r>
          </a:p>
        </p:txBody>
      </p:sp>
      <p:sp>
        <p:nvSpPr>
          <p:cNvPr id="12" name="New shape"/>
          <p:cNvSpPr/>
          <p:nvPr/>
        </p:nvSpPr>
        <p:spPr>
          <a:xfrm>
            <a:off x="834390" y="3116210"/>
            <a:ext cx="914400"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latin typeface="MicrosoftYaHei"/>
              </a:rPr>
              <a:t>的复函》</a:t>
            </a:r>
          </a:p>
        </p:txBody>
      </p:sp>
      <p:sp>
        <p:nvSpPr>
          <p:cNvPr id="13" name="New shape"/>
          <p:cNvSpPr/>
          <p:nvPr/>
        </p:nvSpPr>
        <p:spPr>
          <a:xfrm>
            <a:off x="630555" y="3445140"/>
            <a:ext cx="79921"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dirty="1">
                <a:solidFill>
                  <a:srgbClr val="000000"/>
                </a:solidFill>
                <a:latin typeface="Arial"/>
              </a:rPr>
              <a:t>•</a:t>
            </a:r>
          </a:p>
        </p:txBody>
      </p:sp>
      <p:sp>
        <p:nvSpPr>
          <p:cNvPr id="14" name="New shape"/>
          <p:cNvSpPr/>
          <p:nvPr/>
        </p:nvSpPr>
        <p:spPr>
          <a:xfrm>
            <a:off x="710565" y="3445140"/>
            <a:ext cx="7543800"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latin typeface="MicrosoftYaHei"/>
              </a:rPr>
              <a:t>《合肥市交通运输局关于请求合肥市交通安全试验中心项目建设立项的函》</a:t>
            </a:r>
          </a:p>
        </p:txBody>
      </p:sp>
      <p:sp>
        <p:nvSpPr>
          <p:cNvPr id="15" name="New shape"/>
          <p:cNvSpPr/>
          <p:nvPr/>
        </p:nvSpPr>
        <p:spPr>
          <a:xfrm>
            <a:off x="834390" y="3774070"/>
            <a:ext cx="2971800"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latin typeface="MicrosoftYaHei"/>
              </a:rPr>
              <a:t>（向合肥市发改委提请批准）</a:t>
            </a:r>
          </a:p>
        </p:txBody>
      </p:sp>
      <p:sp>
        <p:nvSpPr>
          <p:cNvPr id="16" name="New shape"/>
          <p:cNvSpPr/>
          <p:nvPr/>
        </p:nvSpPr>
        <p:spPr>
          <a:xfrm>
            <a:off x="630555" y="4103001"/>
            <a:ext cx="79921"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dirty="1">
                <a:solidFill>
                  <a:srgbClr val="000000"/>
                </a:solidFill>
                <a:latin typeface="Arial"/>
              </a:rPr>
              <a:t>•</a:t>
            </a:r>
          </a:p>
        </p:txBody>
      </p:sp>
      <p:sp>
        <p:nvSpPr>
          <p:cNvPr id="17" name="New shape"/>
          <p:cNvSpPr/>
          <p:nvPr/>
        </p:nvSpPr>
        <p:spPr>
          <a:xfrm>
            <a:off x="710565" y="4103001"/>
            <a:ext cx="7611666"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ea typeface="MicrosoftYaHei"/>
              </a:rPr>
              <a:t>《山东省物价局 山东省财政厅关于环境监测服务收费问题的复函》（对山东</a:t>
            </a:r>
          </a:p>
        </p:txBody>
      </p:sp>
      <p:sp>
        <p:nvSpPr>
          <p:cNvPr id="18" name="New shape"/>
          <p:cNvSpPr/>
          <p:nvPr/>
        </p:nvSpPr>
        <p:spPr>
          <a:xfrm>
            <a:off x="834390" y="4431931"/>
            <a:ext cx="1600200"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latin typeface="MicrosoftYaHei"/>
              </a:rPr>
              <a:t>省环保厅批复）</a:t>
            </a:r>
          </a:p>
        </p:txBody>
      </p:sp>
      <p:sp>
        <p:nvSpPr>
          <p:cNvPr id="19" name="New shape"/>
          <p:cNvSpPr/>
          <p:nvPr/>
        </p:nvSpPr>
        <p:spPr>
          <a:xfrm>
            <a:off x="2764790" y="265283"/>
            <a:ext cx="3549650" cy="369871"/>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795" b="1" dirty="1">
                <a:solidFill>
                  <a:srgbClr val="000000"/>
                </a:solidFill>
                <a:latin typeface="MicrosoftYaHei"/>
              </a:rPr>
              <a:t>（一）函的功能和分类</a:t>
            </a:r>
          </a:p>
        </p:txBody>
      </p:sp>
      <p:sp>
        <p:nvSpPr>
          <p:cNvPr id="20"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277100" y="347472"/>
            <a:ext cx="1746504" cy="469192"/>
          </a:xfrm>
          <a:prstGeom prst="rect"/>
          <a:ln w="0">
            <a:noFill/>
          </a:ln>
        </p:spPr>
      </p:pic>
      <p:pic>
        <p:nvPicPr>
          <p:cNvPr id="3" name="New picture"/>
          <p:cNvPicPr/>
          <p:nvPr/>
        </p:nvPicPr>
        <p:blipFill>
          <a:blip r:embed="rId3"/>
          <a:srcRect/>
          <a:stretch>
            <a:fillRect/>
          </a:stretch>
        </p:blipFill>
        <p:spPr>
          <a:xfrm>
            <a:off x="2513647" y="210185"/>
            <a:ext cx="3822700" cy="558800"/>
          </a:xfrm>
          <a:prstGeom prst="rect"/>
          <a:ln w="0">
            <a:noFill/>
          </a:ln>
        </p:spPr>
      </p:pic>
      <p:pic>
        <p:nvPicPr>
          <p:cNvPr id="4" name="New picture"/>
          <p:cNvPicPr/>
          <p:nvPr/>
        </p:nvPicPr>
        <p:blipFill>
          <a:blip r:embed="rId4"/>
          <a:srcRect/>
          <a:stretch>
            <a:fillRect/>
          </a:stretch>
        </p:blipFill>
        <p:spPr>
          <a:xfrm>
            <a:off x="7542212" y="4840288"/>
            <a:ext cx="215900" cy="134938"/>
          </a:xfrm>
          <a:prstGeom prst="rect"/>
          <a:ln w="0">
            <a:noFill/>
          </a:ln>
        </p:spPr>
      </p:pic>
      <p:sp>
        <p:nvSpPr>
          <p:cNvPr id="5" name="New shape"/>
          <p:cNvSpPr/>
          <p:nvPr/>
        </p:nvSpPr>
        <p:spPr>
          <a:xfrm>
            <a:off x="1846262" y="1464876"/>
            <a:ext cx="253752" cy="3175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400" b="1" dirty="1">
                <a:solidFill>
                  <a:srgbClr val="000000"/>
                </a:solidFill>
                <a:ea typeface="Arial"/>
              </a:rPr>
              <a:t>2.</a:t>
            </a:r>
          </a:p>
        </p:txBody>
      </p:sp>
      <p:sp>
        <p:nvSpPr>
          <p:cNvPr id="6" name="New shape"/>
          <p:cNvSpPr/>
          <p:nvPr/>
        </p:nvSpPr>
        <p:spPr>
          <a:xfrm>
            <a:off x="2100262" y="1464876"/>
            <a:ext cx="1219200" cy="3175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400" b="1" dirty="1">
                <a:solidFill>
                  <a:srgbClr val="000000"/>
                </a:solidFill>
                <a:ea typeface="MicrosoftYaHei"/>
              </a:rPr>
              <a:t>函的分类</a:t>
            </a:r>
          </a:p>
        </p:txBody>
      </p:sp>
      <p:sp>
        <p:nvSpPr>
          <p:cNvPr id="7" name="New shape"/>
          <p:cNvSpPr/>
          <p:nvPr/>
        </p:nvSpPr>
        <p:spPr>
          <a:xfrm>
            <a:off x="1881822" y="1878655"/>
            <a:ext cx="5856604"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latin typeface="MicrosoftYaHei"/>
              </a:rPr>
              <a:t>根据行文方向和作用不同，函一般可分为两类六种：</a:t>
            </a:r>
          </a:p>
        </p:txBody>
      </p:sp>
      <p:sp>
        <p:nvSpPr>
          <p:cNvPr id="8" name="New shape"/>
          <p:cNvSpPr/>
          <p:nvPr/>
        </p:nvSpPr>
        <p:spPr>
          <a:xfrm>
            <a:off x="1881823" y="2244416"/>
            <a:ext cx="5249484"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latin typeface="MicrosoftYaHei"/>
              </a:rPr>
              <a:t>（1）发函：主动向对方联系公务的函。可分为</a:t>
            </a:r>
          </a:p>
        </p:txBody>
      </p:sp>
      <p:sp>
        <p:nvSpPr>
          <p:cNvPr id="9" name="New shape"/>
          <p:cNvSpPr/>
          <p:nvPr/>
        </p:nvSpPr>
        <p:spPr>
          <a:xfrm>
            <a:off x="1352867" y="2610176"/>
            <a:ext cx="6111239"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latin typeface="MicrosoftYaHei"/>
              </a:rPr>
              <a:t>“商洽性发函”、“询问性发函”和“请准性发函”。</a:t>
            </a:r>
          </a:p>
        </p:txBody>
      </p:sp>
      <p:sp>
        <p:nvSpPr>
          <p:cNvPr id="10" name="New shape"/>
          <p:cNvSpPr/>
          <p:nvPr/>
        </p:nvSpPr>
        <p:spPr>
          <a:xfrm>
            <a:off x="1881823" y="3026735"/>
            <a:ext cx="5325078"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ea typeface="MicrosoftYaHei"/>
              </a:rPr>
              <a:t>（2）复函：答复对方来函的函。可分为 “商洽</a:t>
            </a:r>
          </a:p>
        </p:txBody>
      </p:sp>
      <p:sp>
        <p:nvSpPr>
          <p:cNvPr id="11" name="New shape"/>
          <p:cNvSpPr/>
          <p:nvPr/>
        </p:nvSpPr>
        <p:spPr>
          <a:xfrm>
            <a:off x="1352867" y="3453456"/>
            <a:ext cx="5498523"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latin typeface="MicrosoftYaHei"/>
              </a:rPr>
              <a:t>性复函” 、“答复性复函”和“审批性复函” 。</a:t>
            </a:r>
          </a:p>
        </p:txBody>
      </p:sp>
      <p:sp>
        <p:nvSpPr>
          <p:cNvPr id="12" name="New shape"/>
          <p:cNvSpPr/>
          <p:nvPr/>
        </p:nvSpPr>
        <p:spPr>
          <a:xfrm>
            <a:off x="2620328" y="358945"/>
            <a:ext cx="3549650" cy="369871"/>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795" b="1" dirty="1">
                <a:solidFill>
                  <a:srgbClr val="000000"/>
                </a:solidFill>
                <a:latin typeface="MicrosoftYaHei"/>
              </a:rPr>
              <a:t>（一）函的功能和分类</a:t>
            </a:r>
          </a:p>
        </p:txBody>
      </p:sp>
      <p:sp>
        <p:nvSpPr>
          <p:cNvPr id="13"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277100" y="347472"/>
            <a:ext cx="1746504" cy="469192"/>
          </a:xfrm>
          <a:prstGeom prst="rect"/>
          <a:ln w="0">
            <a:noFill/>
          </a:ln>
        </p:spPr>
      </p:pic>
      <p:sp>
        <p:nvSpPr>
          <p:cNvPr id="3" name="New shape"/>
          <p:cNvSpPr/>
          <p:nvPr/>
        </p:nvSpPr>
        <p:spPr>
          <a:xfrm>
            <a:off x="2924492" y="280206"/>
            <a:ext cx="2484755" cy="369871"/>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795" b="1" dirty="1">
                <a:solidFill>
                  <a:srgbClr val="000000"/>
                </a:solidFill>
                <a:latin typeface="MicrosoftYaHei"/>
              </a:rPr>
              <a:t>（二）函的写作</a:t>
            </a:r>
          </a:p>
        </p:txBody>
      </p:sp>
      <p:sp>
        <p:nvSpPr>
          <p:cNvPr id="4" name="New shape"/>
          <p:cNvSpPr/>
          <p:nvPr/>
        </p:nvSpPr>
        <p:spPr>
          <a:xfrm>
            <a:off x="1149668" y="1356686"/>
            <a:ext cx="89023"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dirty="1">
                <a:solidFill>
                  <a:srgbClr val="000000"/>
                </a:solidFill>
                <a:ea typeface="Arial"/>
              </a:rPr>
              <a:t>•</a:t>
            </a:r>
          </a:p>
        </p:txBody>
      </p:sp>
      <p:sp>
        <p:nvSpPr>
          <p:cNvPr id="5" name="New shape"/>
          <p:cNvSpPr/>
          <p:nvPr/>
        </p:nvSpPr>
        <p:spPr>
          <a:xfrm>
            <a:off x="1378267" y="1356686"/>
            <a:ext cx="5601969"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ea typeface="MicrosoftYaHei"/>
              </a:rPr>
              <a:t>发函中的询问函和请准函与请求指示的请示和请求</a:t>
            </a:r>
          </a:p>
        </p:txBody>
      </p:sp>
      <p:sp>
        <p:nvSpPr>
          <p:cNvPr id="6" name="New shape"/>
          <p:cNvSpPr/>
          <p:nvPr/>
        </p:nvSpPr>
        <p:spPr>
          <a:xfrm>
            <a:off x="1378267" y="1691966"/>
            <a:ext cx="5601969"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ea typeface="MicrosoftYaHei"/>
              </a:rPr>
              <a:t>批准的请示写法基本相同。因此，此处只讲商洽性</a:t>
            </a:r>
          </a:p>
        </p:txBody>
      </p:sp>
      <p:sp>
        <p:nvSpPr>
          <p:cNvPr id="7" name="New shape"/>
          <p:cNvSpPr/>
          <p:nvPr/>
        </p:nvSpPr>
        <p:spPr>
          <a:xfrm>
            <a:off x="1378268" y="2027246"/>
            <a:ext cx="763905"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latin typeface="MicrosoftYaHei"/>
              </a:rPr>
              <a:t>发函。</a:t>
            </a:r>
          </a:p>
        </p:txBody>
      </p:sp>
      <p:sp>
        <p:nvSpPr>
          <p:cNvPr id="8" name="New shape"/>
          <p:cNvSpPr/>
          <p:nvPr/>
        </p:nvSpPr>
        <p:spPr>
          <a:xfrm>
            <a:off x="1785302" y="2444046"/>
            <a:ext cx="2498527" cy="3175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400" b="1" dirty="1">
                <a:solidFill>
                  <a:srgbClr val="000000"/>
                </a:solidFill>
                <a:ea typeface="MicrosoftYaHei"/>
              </a:rPr>
              <a:t>1. 商洽性发函结构</a:t>
            </a:r>
          </a:p>
        </p:txBody>
      </p:sp>
      <p:sp>
        <p:nvSpPr>
          <p:cNvPr id="9" name="New shape"/>
          <p:cNvSpPr/>
          <p:nvPr/>
        </p:nvSpPr>
        <p:spPr>
          <a:xfrm>
            <a:off x="1829753" y="2891480"/>
            <a:ext cx="3819525"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ea typeface="MicrosoftYaHei"/>
              </a:rPr>
              <a:t>发函缘由：目的、原因、根据等。</a:t>
            </a:r>
          </a:p>
        </p:txBody>
      </p:sp>
      <p:sp>
        <p:nvSpPr>
          <p:cNvPr id="10" name="New shape"/>
          <p:cNvSpPr/>
          <p:nvPr/>
        </p:nvSpPr>
        <p:spPr>
          <a:xfrm>
            <a:off x="1829752" y="3290261"/>
            <a:ext cx="1273175"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ea typeface="MicrosoftYaHei"/>
              </a:rPr>
              <a:t>商洽事项：</a:t>
            </a:r>
          </a:p>
        </p:txBody>
      </p:sp>
      <p:sp>
        <p:nvSpPr>
          <p:cNvPr id="11" name="New shape"/>
          <p:cNvSpPr/>
          <p:nvPr/>
        </p:nvSpPr>
        <p:spPr>
          <a:xfrm>
            <a:off x="1829752" y="3689041"/>
            <a:ext cx="5092699"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ea typeface="MicrosoftYaHei"/>
              </a:rPr>
              <a:t>结语：如：“特此函达，请见复”、“专此函</a:t>
            </a:r>
          </a:p>
        </p:txBody>
      </p:sp>
      <p:sp>
        <p:nvSpPr>
          <p:cNvPr id="12" name="New shape"/>
          <p:cNvSpPr/>
          <p:nvPr/>
        </p:nvSpPr>
        <p:spPr>
          <a:xfrm>
            <a:off x="1149667" y="4087821"/>
            <a:ext cx="2291715"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latin typeface="MicrosoftYaHei"/>
              </a:rPr>
              <a:t>达，请予函复”等。</a:t>
            </a:r>
          </a:p>
        </p:txBody>
      </p:sp>
      <p:sp>
        <p:nvSpPr>
          <p:cNvPr id="13"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277100" y="347472"/>
            <a:ext cx="1746504" cy="469192"/>
          </a:xfrm>
          <a:prstGeom prst="rect"/>
          <a:ln w="0">
            <a:noFill/>
          </a:ln>
        </p:spPr>
      </p:pic>
      <p:pic>
        <p:nvPicPr>
          <p:cNvPr id="3" name="New picture"/>
          <p:cNvPicPr/>
          <p:nvPr/>
        </p:nvPicPr>
        <p:blipFill>
          <a:blip r:embed="rId3"/>
          <a:srcRect/>
          <a:stretch>
            <a:fillRect/>
          </a:stretch>
        </p:blipFill>
        <p:spPr>
          <a:xfrm>
            <a:off x="1295400" y="1200150"/>
            <a:ext cx="6478588" cy="3394075"/>
          </a:xfrm>
          <a:prstGeom prst="rect"/>
          <a:ln w="0">
            <a:noFill/>
          </a:ln>
        </p:spPr>
      </p:pic>
      <p:sp>
        <p:nvSpPr>
          <p:cNvPr id="4" name="New shape"/>
          <p:cNvSpPr/>
          <p:nvPr/>
        </p:nvSpPr>
        <p:spPr>
          <a:xfrm>
            <a:off x="1313815" y="278020"/>
            <a:ext cx="709930" cy="40474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795" b="1" dirty="1">
                <a:solidFill>
                  <a:srgbClr val="000000"/>
                </a:solidFill>
                <a:ea typeface="SimSun"/>
              </a:rPr>
              <a:t>例文</a:t>
            </a:r>
          </a:p>
        </p:txBody>
      </p:sp>
      <p:sp>
        <p:nvSpPr>
          <p:cNvPr id="5" name="New shape"/>
          <p:cNvSpPr/>
          <p:nvPr/>
        </p:nvSpPr>
        <p:spPr>
          <a:xfrm>
            <a:off x="3310255" y="1259765"/>
            <a:ext cx="2438400" cy="34754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400" b="1" dirty="1">
                <a:solidFill>
                  <a:srgbClr val="000000"/>
                </a:solidFill>
                <a:latin typeface="SimSun"/>
              </a:rPr>
              <a:t>合肥市交通运输局</a:t>
            </a:r>
          </a:p>
        </p:txBody>
      </p:sp>
      <p:sp>
        <p:nvSpPr>
          <p:cNvPr id="6"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9144000" cy="5143500"/>
          </a:xfrm>
          <a:prstGeom prst="rect"/>
          <a:ln w="0">
            <a:noFill/>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7277100" y="347472"/>
            <a:ext cx="1746504" cy="469192"/>
          </a:xfrm>
          <a:prstGeom prst="rect"/>
          <a:ln w="0">
            <a:noFill/>
          </a:ln>
        </p:spPr>
      </p:pic>
      <p:pic>
        <p:nvPicPr>
          <p:cNvPr id="3" name="New picture"/>
          <p:cNvPicPr/>
          <p:nvPr/>
        </p:nvPicPr>
        <p:blipFill>
          <a:blip r:embed="rId3"/>
          <a:srcRect/>
          <a:stretch>
            <a:fillRect/>
          </a:stretch>
        </p:blipFill>
        <p:spPr>
          <a:xfrm>
            <a:off x="3089910" y="137160"/>
            <a:ext cx="2717800" cy="558800"/>
          </a:xfrm>
          <a:prstGeom prst="rect"/>
          <a:ln w="0">
            <a:noFill/>
          </a:ln>
        </p:spPr>
      </p:pic>
      <p:pic>
        <p:nvPicPr>
          <p:cNvPr id="4" name="New picture"/>
          <p:cNvPicPr/>
          <p:nvPr/>
        </p:nvPicPr>
        <p:blipFill>
          <a:blip r:embed="rId4"/>
          <a:srcRect/>
          <a:stretch>
            <a:fillRect/>
          </a:stretch>
        </p:blipFill>
        <p:spPr>
          <a:xfrm>
            <a:off x="7542212" y="4840288"/>
            <a:ext cx="215900" cy="134938"/>
          </a:xfrm>
          <a:prstGeom prst="rect"/>
          <a:ln w="0">
            <a:noFill/>
          </a:ln>
        </p:spPr>
      </p:pic>
      <p:sp>
        <p:nvSpPr>
          <p:cNvPr id="5" name="New shape"/>
          <p:cNvSpPr/>
          <p:nvPr/>
        </p:nvSpPr>
        <p:spPr>
          <a:xfrm>
            <a:off x="1439227" y="1215398"/>
            <a:ext cx="6223014"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ea typeface="MicrosoftYaHei"/>
              </a:rPr>
              <a:t>·复函中的答复性复函和审批性复函与批复中指示性批复</a:t>
            </a:r>
          </a:p>
        </p:txBody>
      </p:sp>
      <p:sp>
        <p:nvSpPr>
          <p:cNvPr id="6" name="New shape"/>
          <p:cNvSpPr/>
          <p:nvPr/>
        </p:nvSpPr>
        <p:spPr>
          <a:xfrm>
            <a:off x="1600517" y="1614178"/>
            <a:ext cx="6365873"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latin typeface="MicrosoftYaHei"/>
              </a:rPr>
              <a:t>和审批性批复写法基本相同。因此，此处只讲商洽性复函</a:t>
            </a:r>
          </a:p>
        </p:txBody>
      </p:sp>
      <p:sp>
        <p:nvSpPr>
          <p:cNvPr id="7" name="New shape"/>
          <p:cNvSpPr/>
          <p:nvPr/>
        </p:nvSpPr>
        <p:spPr>
          <a:xfrm>
            <a:off x="7950518" y="1596667"/>
            <a:ext cx="254635" cy="290344"/>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latin typeface="SimSun"/>
              </a:rPr>
              <a:t>。</a:t>
            </a:r>
          </a:p>
        </p:txBody>
      </p:sp>
      <p:sp>
        <p:nvSpPr>
          <p:cNvPr id="8" name="New shape"/>
          <p:cNvSpPr/>
          <p:nvPr/>
        </p:nvSpPr>
        <p:spPr>
          <a:xfrm>
            <a:off x="1968183" y="2030978"/>
            <a:ext cx="3017639" cy="3175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400" b="1" dirty="1">
                <a:solidFill>
                  <a:srgbClr val="000000"/>
                </a:solidFill>
                <a:ea typeface="MicrosoftYaHei"/>
              </a:rPr>
              <a:t>2.商洽性复函一般结构</a:t>
            </a:r>
          </a:p>
        </p:txBody>
      </p:sp>
      <p:sp>
        <p:nvSpPr>
          <p:cNvPr id="9" name="New shape"/>
          <p:cNvSpPr/>
          <p:nvPr/>
        </p:nvSpPr>
        <p:spPr>
          <a:xfrm>
            <a:off x="1968183" y="2478413"/>
            <a:ext cx="5601969"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ea typeface="MicrosoftYaHei"/>
              </a:rPr>
              <a:t>复函缘由：引述来函，通常摘引来函的标题和发文</a:t>
            </a:r>
          </a:p>
        </p:txBody>
      </p:sp>
      <p:sp>
        <p:nvSpPr>
          <p:cNvPr id="10" name="New shape"/>
          <p:cNvSpPr/>
          <p:nvPr/>
        </p:nvSpPr>
        <p:spPr>
          <a:xfrm>
            <a:off x="1439227" y="2877193"/>
            <a:ext cx="3564890"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ea typeface="MicrosoftYaHei"/>
              </a:rPr>
              <a:t>字号，然后用过渡句引起下文。</a:t>
            </a:r>
          </a:p>
        </p:txBody>
      </p:sp>
      <p:sp>
        <p:nvSpPr>
          <p:cNvPr id="11" name="New shape"/>
          <p:cNvSpPr/>
          <p:nvPr/>
        </p:nvSpPr>
        <p:spPr>
          <a:xfrm>
            <a:off x="1968183" y="3275974"/>
            <a:ext cx="5856604"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ea typeface="MicrosoftYaHei"/>
              </a:rPr>
              <a:t>复函主体：答复商洽事项，通常表明己方态度，写明</a:t>
            </a:r>
          </a:p>
        </p:txBody>
      </p:sp>
      <p:sp>
        <p:nvSpPr>
          <p:cNvPr id="12" name="New shape"/>
          <p:cNvSpPr/>
          <p:nvPr/>
        </p:nvSpPr>
        <p:spPr>
          <a:xfrm>
            <a:off x="1439227" y="3674753"/>
            <a:ext cx="1527810"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ea typeface="MicrosoftYaHei"/>
              </a:rPr>
              <a:t>意见和要求。</a:t>
            </a:r>
          </a:p>
        </p:txBody>
      </p:sp>
      <p:sp>
        <p:nvSpPr>
          <p:cNvPr id="13" name="New shape"/>
          <p:cNvSpPr/>
          <p:nvPr/>
        </p:nvSpPr>
        <p:spPr>
          <a:xfrm>
            <a:off x="1968183" y="4073533"/>
            <a:ext cx="4583430"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latin typeface="MicrosoftYaHei"/>
              </a:rPr>
              <a:t>结语：“专此函复”、“特此函复”等。</a:t>
            </a:r>
          </a:p>
        </p:txBody>
      </p:sp>
      <p:sp>
        <p:nvSpPr>
          <p:cNvPr id="14" name="New shape"/>
          <p:cNvSpPr/>
          <p:nvPr/>
        </p:nvSpPr>
        <p:spPr>
          <a:xfrm>
            <a:off x="3196590" y="285920"/>
            <a:ext cx="2484755" cy="369871"/>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795" b="1" dirty="1">
                <a:solidFill>
                  <a:srgbClr val="000000"/>
                </a:solidFill>
                <a:latin typeface="MicrosoftYaHei"/>
              </a:rPr>
              <a:t>（二）函的写作</a:t>
            </a:r>
          </a:p>
        </p:txBody>
      </p:sp>
      <p:sp>
        <p:nvSpPr>
          <p:cNvPr id="15"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Hebr" typeface="Times New Roman"/>
        <a:font script="Mong" typeface="Mongolian Baiti"/>
        <a:font script="Deva" typeface="Mangal"/>
        <a:font script="Mlym" typeface="Kartika"/>
        <a:font script="Beng" typeface="Vrinda"/>
        <a:font script="Khmr" typeface="MoolBoran"/>
        <a:font script="Laoo" typeface="DokChampa"/>
        <a:font script="Gujr" typeface="Shruti"/>
        <a:font script="Geor" typeface="Sylfaen"/>
        <a:font script="Yiii" typeface="Microsoft Yi Baiti"/>
        <a:font script="Cher" typeface="Plantagenet Cherokee"/>
        <a:font script="Arab" typeface="Times New Roman"/>
        <a:font script="Hang" typeface="맑은 고딕"/>
        <a:font script="Ethi" typeface="Nyala"/>
        <a:font script="Thaa" typeface="MV Boli"/>
        <a:font script="Tibt" typeface="Microsoft Himalaya"/>
        <a:font script="Orya" typeface="Kalinga"/>
        <a:font script="Jpan" typeface="ＭＳ Ｐゴシック"/>
        <a:font script="Cans" typeface="Euphemia"/>
        <a:font script="Taml" typeface="Latha"/>
        <a:font script="Uigh" typeface="Microsoft Uighur"/>
        <a:font script="Viet" typeface="Times New Roman"/>
        <a:font script="Knda" typeface="Tunga"/>
        <a:font script="Sinh" typeface="Iskoola Pota"/>
        <a:font script="Telu" typeface="Gautami"/>
        <a:font script="Thai" typeface="Angsana New"/>
        <a:font script="Guru" typeface="Raavi"/>
        <a:font script="Hant" typeface="新細明體"/>
        <a:font script="Syrc" typeface="Estrangelo Edessa"/>
        <a:font script="Hans" typeface="宋体"/>
      </a:majorFont>
      <a:minorFont>
        <a:latin typeface="Calibri"/>
        <a:ea typeface=""/>
        <a:cs typeface=""/>
        <a:font script="Hebr" typeface="Arial"/>
        <a:font script="Mong" typeface="Mongolian Baiti"/>
        <a:font script="Deva" typeface="Mangal"/>
        <a:font script="Mlym" typeface="Kartika"/>
        <a:font script="Beng" typeface="Vrinda"/>
        <a:font script="Khmr" typeface="DaunPenh"/>
        <a:font script="Laoo" typeface="DokChampa"/>
        <a:font script="Gujr" typeface="Shruti"/>
        <a:font script="Geor" typeface="Sylfaen"/>
        <a:font script="Yiii" typeface="Microsoft Yi Baiti"/>
        <a:font script="Cher" typeface="Plantagenet Cherokee"/>
        <a:font script="Arab" typeface="Arial"/>
        <a:font script="Hang" typeface="맑은 고딕"/>
        <a:font script="Ethi" typeface="Nyala"/>
        <a:font script="Thaa" typeface="MV Boli"/>
        <a:font script="Tibt" typeface="Microsoft Himalaya"/>
        <a:font script="Orya" typeface="Kalinga"/>
        <a:font script="Jpan" typeface="ＭＳ Ｐゴシック"/>
        <a:font script="Cans" typeface="Euphemia"/>
        <a:font script="Taml" typeface="Latha"/>
        <a:font script="Uigh" typeface="Microsoft Uighur"/>
        <a:font script="Viet" typeface="Arial"/>
        <a:font script="Knda" typeface="Tunga"/>
        <a:font script="Sinh" typeface="Iskoola Pota"/>
        <a:font script="Telu" typeface="Gautami"/>
        <a:font script="Thai" typeface="Cordia New"/>
        <a:font script="Guru" typeface="Raavi"/>
        <a:font script="Hant" typeface="新細明體"/>
        <a:font script="Syrc" typeface="Estrangelo Edessa"/>
        <a:font script="Hans" typeface="宋体"/>
      </a:minorFont>
    </a:fontScheme>
    <a:fmtScheme>
      <a:fillStyleLst>
        <a:solidFill>
          <a:schemeClr val="phClr"/>
        </a:solidFill>
        <a:solidFill>
          <a:schemeClr val="phClr"/>
        </a:solidFill>
        <a:solidFill>
          <a:schemeClr val="phClr"/>
        </a:solidFill>
      </a:fillStyleLst>
      <a:lnStyleLst>
        <a:ln w="254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40000" dir="5400000" dist="20000">
              <a:srgbClr val="000000">
                <a:alpha val="38000"/>
              </a:srgbClr>
            </a:outerShdw>
          </a:effectLst>
        </a:effectStyle>
        <a:effectStyle>
          <a:effectLst>
            <a:outerShdw blurRad="40000" dir="5400000" dist="20000">
              <a:srgbClr val="000000">
                <a:alpha val="38000"/>
              </a:srgbClr>
            </a:outerShdw>
          </a:effectLst>
        </a:effectStyle>
        <a:effectStyle>
          <a:effectLst>
            <a:outerShdw blurRad="40000" dir="5400000" dist="20000">
              <a:srgbClr val="000000">
                <a:alpha val="38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全屏显示(4:3)</PresentationFormat>
  <Paragraphs>0</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2024-09-24T01:53:15.0562395Z</dcterms:created>
  <dcterms:modified xsi:type="dcterms:W3CDTF">2024-09-24T01:53:15.0562397Z</dcterms:modified>
</cp:coreProperties>
</file>