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Relationship Id="rId7" Type="http://schemas.openxmlformats.org/officeDocument/2006/relationships/image" Target="../media/image1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Relationship Id="rId6" Type="http://schemas.openxmlformats.org/officeDocument/2006/relationships/image" Target="../media/image1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Relationship Id="rId5" Type="http://schemas.openxmlformats.org/officeDocument/2006/relationships/image" Target="../media/image26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Relationship Id="rId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15031"/>
            <a:ext cx="5760720" cy="317555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80795" y="901871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ea typeface="MicrosoftYaHei"/>
              </a:rPr>
              <a:t>经济合同与劳动合同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118995" y="1576636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主讲：袁琳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385695" y="865040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1F2CA8"/>
                </a:solidFill>
                <a:latin typeface="MicrosoftYaHei"/>
              </a:rPr>
              <a:t>劳动合同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92780" y="970407"/>
            <a:ext cx="2565400" cy="17399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37160" y="683895"/>
            <a:ext cx="2921000" cy="19177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172527" y="239565"/>
            <a:ext cx="319468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333399"/>
                </a:solidFill>
                <a:latin typeface="MicrosoftYaHei"/>
              </a:rPr>
              <a:t>一、劳动合同的内涵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68680" y="-1905"/>
            <a:ext cx="4013200" cy="495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11480" y="546735"/>
            <a:ext cx="4699000" cy="6731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11480" y="1369695"/>
            <a:ext cx="4699000" cy="7239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411480" y="2192655"/>
            <a:ext cx="4699000" cy="673100"/>
          </a:xfrm>
          <a:prstGeom prst="rect"/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68680" y="-1905"/>
            <a:ext cx="4013200" cy="495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20040" y="592455"/>
            <a:ext cx="5156200" cy="22352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8925" y="610870"/>
            <a:ext cx="5184775" cy="22352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15900" y="106045"/>
            <a:ext cx="5264150" cy="2846388"/>
          </a:xfrm>
          <a:prstGeom prst="rect"/>
          <a:ln w="0">
            <a:noFill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65760" y="501015"/>
            <a:ext cx="228600" cy="863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85800" y="501015"/>
            <a:ext cx="4699000" cy="23241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740410" y="122725"/>
            <a:ext cx="425958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333399"/>
                </a:solidFill>
                <a:latin typeface="MicrosoftYaHei"/>
              </a:rPr>
              <a:t>四、签订劳动合同注意事项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2985135"/>
            <a:ext cx="5760720" cy="252984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11480" y="775335"/>
            <a:ext cx="5067300" cy="18669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Mong" typeface="Mongolian Baiti"/>
        <a:font script="Mlym" typeface="Kartika"/>
        <a:font script="Yiii" typeface="Microsoft Yi Baiti"/>
        <a:font script="Guru" typeface="Raavi"/>
        <a:font script="Beng" typeface="Vrinda"/>
        <a:font script="Viet" typeface="Times New Roman"/>
        <a:font script="Gujr" typeface="Shruti"/>
        <a:font script="Jpan" typeface="ＭＳ Ｐゴシック"/>
        <a:font script="Syrc" typeface="Estrangelo Edessa"/>
        <a:font script="Khmr" typeface="MoolBoran"/>
        <a:font script="Hans" typeface="宋体"/>
        <a:font script="Ethi" typeface="Nyala"/>
        <a:font script="Thaa" typeface="MV Boli"/>
        <a:font script="Orya" typeface="Kalinga"/>
        <a:font script="Laoo" typeface="DokChampa"/>
        <a:font script="Telu" typeface="Gautami"/>
        <a:font script="Cher" typeface="Plantagenet Cherokee"/>
        <a:font script="Thai" typeface="Angsana New"/>
        <a:font script="Hebr" typeface="Times New Roman"/>
        <a:font script="Cans" typeface="Euphemia"/>
        <a:font script="Tibt" typeface="Microsoft Himalaya"/>
        <a:font script="Geor" typeface="Sylfaen"/>
        <a:font script="Taml" typeface="Latha"/>
        <a:font script="Hant" typeface="新細明體"/>
        <a:font script="Deva" typeface="Mangal"/>
        <a:font script="Uigh" typeface="Microsoft Uighur"/>
        <a:font script="Arab" typeface="Times New Roman"/>
        <a:font script="Sinh" typeface="Iskoola Pota"/>
        <a:font script="Hang" typeface="맑은 고딕"/>
      </a:majorFont>
      <a:minorFont>
        <a:latin typeface="Calibri"/>
        <a:ea typeface=""/>
        <a:cs typeface=""/>
        <a:font script="Knda" typeface="Tunga"/>
        <a:font script="Mong" typeface="Mongolian Baiti"/>
        <a:font script="Mlym" typeface="Kartika"/>
        <a:font script="Yiii" typeface="Microsoft Yi Baiti"/>
        <a:font script="Guru" typeface="Raavi"/>
        <a:font script="Beng" typeface="Vrinda"/>
        <a:font script="Viet" typeface="Arial"/>
        <a:font script="Gujr" typeface="Shruti"/>
        <a:font script="Jpan" typeface="ＭＳ Ｐゴシック"/>
        <a:font script="Syrc" typeface="Estrangelo Edessa"/>
        <a:font script="Khmr" typeface="DaunPenh"/>
        <a:font script="Hans" typeface="宋体"/>
        <a:font script="Ethi" typeface="Nyala"/>
        <a:font script="Thaa" typeface="MV Boli"/>
        <a:font script="Orya" typeface="Kalinga"/>
        <a:font script="Laoo" typeface="DokChampa"/>
        <a:font script="Telu" typeface="Gautami"/>
        <a:font script="Cher" typeface="Plantagenet Cherokee"/>
        <a:font script="Thai" typeface="Cordia New"/>
        <a:font script="Hebr" typeface="Arial"/>
        <a:font script="Cans" typeface="Euphemia"/>
        <a:font script="Tibt" typeface="Microsoft Himalaya"/>
        <a:font script="Geor" typeface="Sylfaen"/>
        <a:font script="Taml" typeface="Latha"/>
        <a:font script="Hant" typeface="新細明體"/>
        <a:font script="Deva" typeface="Mangal"/>
        <a:font script="Uigh" typeface="Microsoft Uighur"/>
        <a:font script="Arab" typeface="Arial"/>
        <a:font script="Sinh" typeface="Iskoola Pota"/>
        <a:font script="Hang" typeface="맑은 고딕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2024-09-24T01:53:38.5329614Z</dcterms:created>
  <dcterms:modified xsi:type="dcterms:W3CDTF">2024-09-24T01:53:38.5329616Z</dcterms:modified>
</cp:coreProperties>
</file>