
<file path=[Content_Types].xml><?xml version="1.0" encoding="utf-8"?>
<Types xmlns="http://schemas.openxmlformats.org/package/2006/content-types">
  <Default Extension="png" ContentType="image/png"/>
  <Default Extension="rels" ContentType="application/vnd.openxmlformats-package.relationships+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s>
</file>

<file path=ppt/presentation.xml><?xml version="1.0" encoding="utf-8"?>
<!--Generated by Spire.PDF for .NET 10.7.25.0-->
<p:presentation xmlns:a="http://schemas.openxmlformats.org/drawingml/2006/main" xmlns:r="http://schemas.openxmlformats.org/officeDocument/2006/relationships" xmlns:p="http://schemas.openxmlformats.org/presentationml/2006/main" saveSubsetFonts="1">
  <p:sldMasterIdLst>
    <p:sldMasterId r:id="rId1" id="2147483648"/>
  </p:sldMasterIdLst>
  <p:sldIdLst>
    <p:sldId r:id="rId2" id="256"/>
    <p:sldId r:id="rId7" id="257"/>
    <p:sldId r:id="rId8" id="258"/>
    <p:sldId r:id="rId9" id="259"/>
    <p:sldId r:id="rId10" id="260"/>
    <p:sldId r:id="rId11" id="261"/>
    <p:sldId r:id="rId12" id="262"/>
    <p:sldId r:id="rId13" id="263"/>
    <p:sldId r:id="rId14" id="264"/>
    <p:sldId r:id="rId15" id="265"/>
  </p:sldIdLst>
  <p:sldSz cx="5753100" cy="3238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xmlns:dcterms="http://purl.org/dc/terms/" xmlns:dcmitype="http://purl.org/dc/dcmitype/" xmlns:xsi="http://www.w3.org/2001/XMLSchema-instance">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212" y="-108"/>
      </p:cViewPr>
      <p:guideLst>
        <p:guide orient="horz" pos="2160"/>
        <p:guide pos="2880"/>
      </p:guideLst>
    </p:cSldViewPr>
  </p:slideViewPr>
  <p:notesTextViewPr>
    <p:cViewPr>
      <p:scale>
        <a:sx n="1" d="1"/>
        <a:sy n="1" d="1"/>
      </p:scale>
      <p:origin x="0" y="0"/>
    </p:cViewPr>
  </p:notesText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5.xml" /><Relationship Id="rId11" Type="http://schemas.openxmlformats.org/officeDocument/2006/relationships/slide" Target="slides/slide6.xml" /><Relationship Id="rId12" Type="http://schemas.openxmlformats.org/officeDocument/2006/relationships/slide" Target="slides/slide7.xml" /><Relationship Id="rId13" Type="http://schemas.openxmlformats.org/officeDocument/2006/relationships/slide" Target="slides/slide8.xml" /><Relationship Id="rId14" Type="http://schemas.openxmlformats.org/officeDocument/2006/relationships/slide" Target="slides/slide9.xml" /><Relationship Id="rId15" Type="http://schemas.openxmlformats.org/officeDocument/2006/relationships/slide" Target="slides/slide10.xml" /><Relationship Id="rId2" Type="http://schemas.openxmlformats.org/officeDocument/2006/relationships/slide" Target="slides/slide1.xml" /><Relationship Id="rId3" Type="http://schemas.openxmlformats.org/officeDocument/2006/relationships/presProps" Target="presProps.xml" /><Relationship Id="rId4" Type="http://schemas.openxmlformats.org/officeDocument/2006/relationships/viewProps" Target="viewProps.xml" /><Relationship Id="rId5" Type="http://schemas.openxmlformats.org/officeDocument/2006/relationships/theme" Target="theme/theme1.xml" /><Relationship Id="rId6" Type="http://schemas.openxmlformats.org/officeDocument/2006/relationships/tableStyles" Target="tableStyles.xml" /><Relationship Id="rId7" Type="http://schemas.openxmlformats.org/officeDocument/2006/relationships/slide" Target="slides/slide2.xml" /><Relationship Id="rId8" Type="http://schemas.openxmlformats.org/officeDocument/2006/relationships/slide" Target="slides/slide3.xml" /><Relationship Id="rId9" Type="http://schemas.openxmlformats.org/officeDocument/2006/relationships/slide" Target="slides/slide4.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p:nvPr>
            <p:ph type="ctrTitle"/>
          </p:nvPr>
        </p:nvSpPr>
        <p:spPr>
          <a:xfrm>
            <a:off x="685800" y="2130425"/>
            <a:ext cx="7772400" cy="1470025"/>
          </a:xfrm>
        </p:spPr>
        <p:txBody>
          <a:bodyPr/>
          <a:lstStyle>
            <a:defPPr/>
          </a:lstStyle>
          <a:p>
            <a:pPr/>
            <a:r>
              <a:rPr lang="en-US" dirty="1" smtClean="0"/>
              <a:t>Click to edit Master title style</a:t>
            </a:r>
            <a:endParaRPr lang="en-US"/>
          </a:p>
        </p:txBody>
      </p:sp>
      <p:sp>
        <p:nvSpPr>
          <p:cNvPr id="3" name="Subtitle 2"/>
          <p:cNvSpPr/>
          <p:nvPr>
            <p:ph type="subTitle" idx="1"/>
          </p:nvPr>
        </p:nvSpPr>
        <p:spPr>
          <a:xfrm>
            <a:off x="1371600" y="3886200"/>
            <a:ext cx="6400800" cy="1752600"/>
          </a:xfrm>
        </p:spPr>
        <p:txBody>
          <a:bodyPr/>
          <a:lstStyle>
            <a:defPPr/>
            <a:lvl1pPr/>
            <a:lvl2pPr/>
            <a:lvl3pPr/>
            <a:lvl4pPr/>
            <a:lvl5pPr/>
            <a:lvl6pPr/>
            <a:lvl7pPr/>
            <a:lvl8pPr/>
            <a:lvl9pPr/>
          </a:lstStyle>
          <a:p>
            <a:pPr/>
            <a:r>
              <a:rPr lang="en-US" dirty="1" smtClean="0"/>
              <a:t>Click to edit Master subtitle style</a:t>
            </a:r>
            <a:endParaRPr lang="en-US"/>
          </a:p>
        </p:txBody>
      </p:sp>
      <p:sp>
        <p:nvSpPr>
          <p:cNvPr id="4" name="Date Placeholder 3"/>
          <p:cNvSpPr/>
          <p:nvPr>
            <p:ph type="dt" sz="half" idx="10"/>
          </p:nvPr>
        </p:nvSpPr>
        <p:spPr/>
        <p:txBody>
          <a:bodyPr/>
          <a:lstStyle>
            <a:defPPr/>
          </a:lstStyle>
          <a:p>
            <a:pPr/>
            <a:fld id="{E8FD0B7A-F5DD-4F40-B4CB-3B2C354B893A}" type="datetimeFigureOut">
              <a:rPr lang="en-US" smtClean="0"/>
              <a:t>3/4/2014</a:t>
            </a:fld>
            <a:endParaRPr lang="en-US"/>
          </a:p>
        </p:txBody>
      </p:sp>
      <p:sp>
        <p:nvSpPr>
          <p:cNvPr id="5" name="Footer Placeholder 4"/>
          <p:cNvSpPr/>
          <p:nvPr>
            <p:ph type="ftr" sz="quarter" idx="11"/>
          </p:nvPr>
        </p:nvSpPr>
        <p:spPr/>
        <p:txBody>
          <a:bodyPr/>
          <a:lstStyle>
            <a:defPPr/>
          </a:lstStyle>
          <a:p>
            <a:pPr/>
            <a:endParaRPr lang="en-US"/>
          </a:p>
        </p:txBody>
      </p:sp>
      <p:sp>
        <p:nvSpPr>
          <p:cNvPr id="6" name="Slide Number Placeholder 5"/>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p:nvPr>
            <p:ph type="title"/>
          </p:nvPr>
        </p:nvSpPr>
        <p:spPr/>
        <p:txBody>
          <a:bodyPr/>
          <a:lstStyle>
            <a:defPPr/>
          </a:lstStyle>
          <a:p>
            <a:pPr/>
            <a:r>
              <a:rPr lang="en-US" dirty="1" smtClean="0"/>
              <a:t>Click to edit Master title style</a:t>
            </a:r>
            <a:endParaRPr lang="en-US"/>
          </a:p>
        </p:txBody>
      </p:sp>
      <p:sp>
        <p:nvSpPr>
          <p:cNvPr id="3" name="Vertical Text Placeholder 2"/>
          <p:cNvSpPr/>
          <p:nvPr>
            <p:ph type="body" orient="vert" idx="1"/>
          </p:nvPr>
        </p:nvSpPr>
        <p:spPr/>
        <p:txBody>
          <a:bodyPr/>
          <a:lstStyle>
            <a:def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p:nvPr>
            <p:ph type="dt" sz="half" idx="10"/>
          </p:nvPr>
        </p:nvSpPr>
        <p:spPr/>
        <p:txBody>
          <a:bodyPr/>
          <a:lstStyle>
            <a:defPPr/>
          </a:lstStyle>
          <a:p>
            <a:pPr/>
            <a:fld id="{E8FD0B7A-F5DD-4F40-B4CB-3B2C354B893A}" type="datetimeFigureOut">
              <a:rPr lang="en-US" smtClean="0"/>
              <a:t>3/4/2014</a:t>
            </a:fld>
            <a:endParaRPr lang="en-US"/>
          </a:p>
        </p:txBody>
      </p:sp>
      <p:sp>
        <p:nvSpPr>
          <p:cNvPr id="5" name="Footer Placeholder 4"/>
          <p:cNvSpPr/>
          <p:nvPr>
            <p:ph type="ftr" sz="quarter" idx="11"/>
          </p:nvPr>
        </p:nvSpPr>
        <p:spPr/>
        <p:txBody>
          <a:bodyPr/>
          <a:lstStyle>
            <a:defPPr/>
          </a:lstStyle>
          <a:p>
            <a:pPr/>
            <a:endParaRPr lang="en-US"/>
          </a:p>
        </p:txBody>
      </p:sp>
      <p:sp>
        <p:nvSpPr>
          <p:cNvPr id="6" name="Slide Number Placeholder 5"/>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p:nvPr>
            <p:ph type="title" orient="vert"/>
          </p:nvPr>
        </p:nvSpPr>
        <p:spPr>
          <a:xfrm>
            <a:off x="6629400" y="274638"/>
            <a:ext cx="2057400" cy="5851525"/>
          </a:xfrm>
        </p:spPr>
        <p:txBody>
          <a:bodyPr/>
          <a:lstStyle>
            <a:defPPr/>
          </a:lstStyle>
          <a:p>
            <a:pPr/>
            <a:r>
              <a:rPr lang="en-US" dirty="1" smtClean="0"/>
              <a:t>Click to edit Master title style</a:t>
            </a:r>
            <a:endParaRPr lang="en-US"/>
          </a:p>
        </p:txBody>
      </p:sp>
      <p:sp>
        <p:nvSpPr>
          <p:cNvPr id="3" name="Vertical Text Placeholder 2"/>
          <p:cNvSpPr/>
          <p:nvPr>
            <p:ph type="body" orient="vert" idx="1"/>
          </p:nvPr>
        </p:nvSpPr>
        <p:spPr>
          <a:xfrm>
            <a:off x="457200" y="274638"/>
            <a:ext cx="6019800" cy="5851525"/>
          </a:xfrm>
        </p:spPr>
        <p:txBody>
          <a:bodyPr/>
          <a:lstStyle>
            <a:def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p:nvPr>
            <p:ph type="dt" sz="half" idx="10"/>
          </p:nvPr>
        </p:nvSpPr>
        <p:spPr/>
        <p:txBody>
          <a:bodyPr/>
          <a:lstStyle>
            <a:defPPr/>
          </a:lstStyle>
          <a:p>
            <a:pPr/>
            <a:fld id="{E8FD0B7A-F5DD-4F40-B4CB-3B2C354B893A}" type="datetimeFigureOut">
              <a:rPr lang="en-US" smtClean="0"/>
              <a:t>3/4/2014</a:t>
            </a:fld>
            <a:endParaRPr lang="en-US"/>
          </a:p>
        </p:txBody>
      </p:sp>
      <p:sp>
        <p:nvSpPr>
          <p:cNvPr id="5" name="Footer Placeholder 4"/>
          <p:cNvSpPr/>
          <p:nvPr>
            <p:ph type="ftr" sz="quarter" idx="11"/>
          </p:nvPr>
        </p:nvSpPr>
        <p:spPr/>
        <p:txBody>
          <a:bodyPr/>
          <a:lstStyle>
            <a:defPPr/>
          </a:lstStyle>
          <a:p>
            <a:pPr/>
            <a:endParaRPr lang="en-US"/>
          </a:p>
        </p:txBody>
      </p:sp>
      <p:sp>
        <p:nvSpPr>
          <p:cNvPr id="6" name="Slide Number Placeholder 5"/>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p:nvPr>
            <p:ph type="title"/>
          </p:nvPr>
        </p:nvSpPr>
        <p:spPr/>
        <p:txBody>
          <a:bodyPr/>
          <a:lstStyle>
            <a:defPPr/>
          </a:lstStyle>
          <a:p>
            <a:pPr/>
            <a:r>
              <a:rPr lang="en-US" dirty="1" smtClean="0"/>
              <a:t>Click to edit Master title style</a:t>
            </a:r>
            <a:endParaRPr lang="en-US"/>
          </a:p>
        </p:txBody>
      </p:sp>
      <p:sp>
        <p:nvSpPr>
          <p:cNvPr id="3" name="Content Placeholder 2"/>
          <p:cNvSpPr/>
          <p:nvPr>
            <p:ph type="obj" idx="1"/>
          </p:nvPr>
        </p:nvSpPr>
        <p:spPr/>
        <p:txBody>
          <a:bodyPr/>
          <a:lstStyle>
            <a:def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p:nvPr>
            <p:ph type="dt" sz="half" idx="10"/>
          </p:nvPr>
        </p:nvSpPr>
        <p:spPr/>
        <p:txBody>
          <a:bodyPr/>
          <a:lstStyle>
            <a:defPPr/>
          </a:lstStyle>
          <a:p>
            <a:pPr/>
            <a:fld id="{E8FD0B7A-F5DD-4F40-B4CB-3B2C354B893A}" type="datetimeFigureOut">
              <a:rPr lang="en-US" smtClean="0"/>
              <a:t>3/4/2014</a:t>
            </a:fld>
            <a:endParaRPr lang="en-US"/>
          </a:p>
        </p:txBody>
      </p:sp>
      <p:sp>
        <p:nvSpPr>
          <p:cNvPr id="5" name="Footer Placeholder 4"/>
          <p:cNvSpPr/>
          <p:nvPr>
            <p:ph type="ftr" sz="quarter" idx="11"/>
          </p:nvPr>
        </p:nvSpPr>
        <p:spPr/>
        <p:txBody>
          <a:bodyPr/>
          <a:lstStyle>
            <a:defPPr/>
          </a:lstStyle>
          <a:p>
            <a:pPr/>
            <a:endParaRPr lang="en-US"/>
          </a:p>
        </p:txBody>
      </p:sp>
      <p:sp>
        <p:nvSpPr>
          <p:cNvPr id="6" name="Slide Number Placeholder 5"/>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p:nvPr>
            <p:ph type="title"/>
          </p:nvPr>
        </p:nvSpPr>
        <p:spPr>
          <a:xfrm>
            <a:off x="722313" y="4406900"/>
            <a:ext cx="7772400" cy="1362075"/>
          </a:xfrm>
        </p:spPr>
        <p:txBody>
          <a:bodyPr anchor="t"/>
          <a:lstStyle>
            <a:defPPr/>
            <a:lvl1pPr/>
          </a:lstStyle>
          <a:p>
            <a:pPr/>
            <a:r>
              <a:rPr lang="en-US" dirty="1" smtClean="0"/>
              <a:t>Click to edit Master title style</a:t>
            </a:r>
            <a:endParaRPr lang="en-US"/>
          </a:p>
        </p:txBody>
      </p:sp>
      <p:sp>
        <p:nvSpPr>
          <p:cNvPr id="3" name="Text Placeholder 2"/>
          <p:cNvSpPr/>
          <p:nvPr>
            <p:ph type="body" idx="1"/>
          </p:nvPr>
        </p:nvSpPr>
        <p:spPr>
          <a:xfrm>
            <a:off x="722313" y="2906713"/>
            <a:ext cx="7772400" cy="1500187"/>
          </a:xfrm>
        </p:spPr>
        <p:txBody>
          <a:bodyPr anchor="b"/>
          <a:lstStyle>
            <a:defPPr/>
            <a:lvl1pPr/>
            <a:lvl2pPr/>
            <a:lvl3pPr/>
            <a:lvl4pPr/>
            <a:lvl5pPr/>
            <a:lvl6pPr/>
            <a:lvl7pPr/>
            <a:lvl8pPr/>
            <a:lvl9pPr/>
          </a:lstStyle>
          <a:p>
            <a:pPr lvl="0"/>
            <a:r>
              <a:rPr lang="en-US" dirty="1" smtClean="0"/>
              <a:t>Click to edit Master text styles</a:t>
            </a:r>
          </a:p>
        </p:txBody>
      </p:sp>
      <p:sp>
        <p:nvSpPr>
          <p:cNvPr id="4" name="Date Placeholder 3"/>
          <p:cNvSpPr/>
          <p:nvPr>
            <p:ph type="dt" sz="half" idx="10"/>
          </p:nvPr>
        </p:nvSpPr>
        <p:spPr/>
        <p:txBody>
          <a:bodyPr/>
          <a:lstStyle>
            <a:defPPr/>
          </a:lstStyle>
          <a:p>
            <a:pPr/>
            <a:fld id="{E8FD0B7A-F5DD-4F40-B4CB-3B2C354B893A}" type="datetimeFigureOut">
              <a:rPr lang="en-US" smtClean="0"/>
              <a:t>3/4/2014</a:t>
            </a:fld>
            <a:endParaRPr lang="en-US"/>
          </a:p>
        </p:txBody>
      </p:sp>
      <p:sp>
        <p:nvSpPr>
          <p:cNvPr id="5" name="Footer Placeholder 4"/>
          <p:cNvSpPr/>
          <p:nvPr>
            <p:ph type="ftr" sz="quarter" idx="11"/>
          </p:nvPr>
        </p:nvSpPr>
        <p:spPr/>
        <p:txBody>
          <a:bodyPr/>
          <a:lstStyle>
            <a:defPPr/>
          </a:lstStyle>
          <a:p>
            <a:pPr/>
            <a:endParaRPr lang="en-US"/>
          </a:p>
        </p:txBody>
      </p:sp>
      <p:sp>
        <p:nvSpPr>
          <p:cNvPr id="6" name="Slide Number Placeholder 5"/>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p:nvPr>
            <p:ph type="title"/>
          </p:nvPr>
        </p:nvSpPr>
        <p:spPr/>
        <p:txBody>
          <a:bodyPr/>
          <a:lstStyle>
            <a:defPPr/>
          </a:lstStyle>
          <a:p>
            <a:pPr/>
            <a:r>
              <a:rPr lang="en-US" dirty="1" smtClean="0"/>
              <a:t>Click to edit Master title style</a:t>
            </a:r>
            <a:endParaRPr lang="en-US"/>
          </a:p>
        </p:txBody>
      </p:sp>
      <p:sp>
        <p:nvSpPr>
          <p:cNvPr id="3" name="Content Placeholder 2"/>
          <p:cNvSpPr/>
          <p:nvPr>
            <p:ph type="obj" sz="half" idx="1"/>
          </p:nvPr>
        </p:nvSpPr>
        <p:spPr>
          <a:xfrm>
            <a:off x="457200" y="1600200"/>
            <a:ext cx="4038600" cy="4525963"/>
          </a:xfrm>
        </p:spPr>
        <p:txBody>
          <a:bodyPr/>
          <a:lstStyle>
            <a:defPPr/>
            <a:lvl1pPr/>
            <a:lvl2pPr/>
            <a:lvl3pPr/>
            <a:lvl4pPr/>
            <a:lvl5pPr/>
            <a:lvl6pPr/>
            <a:lvl7pPr/>
            <a:lvl8pPr/>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Content Placeholder 3"/>
          <p:cNvSpPr/>
          <p:nvPr>
            <p:ph type="obj" sz="half" idx="2"/>
          </p:nvPr>
        </p:nvSpPr>
        <p:spPr>
          <a:xfrm>
            <a:off x="4648200" y="1600200"/>
            <a:ext cx="4038600" cy="4525963"/>
          </a:xfrm>
        </p:spPr>
        <p:txBody>
          <a:bodyPr/>
          <a:lstStyle>
            <a:defPPr/>
            <a:lvl1pPr/>
            <a:lvl2pPr/>
            <a:lvl3pPr/>
            <a:lvl4pPr/>
            <a:lvl5pPr/>
            <a:lvl6pPr/>
            <a:lvl7pPr/>
            <a:lvl8pPr/>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Date Placeholder 4"/>
          <p:cNvSpPr/>
          <p:nvPr>
            <p:ph type="dt" sz="half" idx="10"/>
          </p:nvPr>
        </p:nvSpPr>
        <p:spPr/>
        <p:txBody>
          <a:bodyPr/>
          <a:lstStyle>
            <a:defPPr/>
          </a:lstStyle>
          <a:p>
            <a:pPr/>
            <a:fld id="{E8FD0B7A-F5DD-4F40-B4CB-3B2C354B893A}" type="datetimeFigureOut">
              <a:rPr lang="en-US" smtClean="0"/>
              <a:t>3/4/2014</a:t>
            </a:fld>
            <a:endParaRPr lang="en-US"/>
          </a:p>
        </p:txBody>
      </p:sp>
      <p:sp>
        <p:nvSpPr>
          <p:cNvPr id="6" name="Footer Placeholder 5"/>
          <p:cNvSpPr/>
          <p:nvPr>
            <p:ph type="ftr" sz="quarter" idx="11"/>
          </p:nvPr>
        </p:nvSpPr>
        <p:spPr/>
        <p:txBody>
          <a:bodyPr/>
          <a:lstStyle>
            <a:defPPr/>
          </a:lstStyle>
          <a:p>
            <a:pPr/>
            <a:endParaRPr lang="en-US"/>
          </a:p>
        </p:txBody>
      </p:sp>
      <p:sp>
        <p:nvSpPr>
          <p:cNvPr id="7" name="Slide Number Placeholder 6"/>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p:nvPr>
            <p:ph type="title"/>
          </p:nvPr>
        </p:nvSpPr>
        <p:spPr/>
        <p:txBody>
          <a:bodyPr/>
          <a:lstStyle>
            <a:defPPr/>
            <a:lvl1pPr/>
          </a:lstStyle>
          <a:p>
            <a:pPr/>
            <a:r>
              <a:rPr lang="en-US" dirty="1" smtClean="0"/>
              <a:t>Click to edit Master title style</a:t>
            </a:r>
            <a:endParaRPr lang="en-US"/>
          </a:p>
        </p:txBody>
      </p:sp>
      <p:sp>
        <p:nvSpPr>
          <p:cNvPr id="3" name="Text Placeholder 2"/>
          <p:cNvSpPr/>
          <p:nvPr>
            <p:ph type="body" idx="1"/>
          </p:nvPr>
        </p:nvSpPr>
        <p:spPr>
          <a:xfrm>
            <a:off x="457200" y="1535113"/>
            <a:ext cx="4040188" cy="639762"/>
          </a:xfrm>
        </p:spPr>
        <p:txBody>
          <a:bodyPr anchor="b"/>
          <a:lstStyle>
            <a:defPPr/>
            <a:lvl1pPr/>
            <a:lvl2pPr/>
            <a:lvl3pPr/>
            <a:lvl4pPr/>
            <a:lvl5pPr/>
            <a:lvl6pPr/>
            <a:lvl7pPr/>
            <a:lvl8pPr/>
            <a:lvl9pPr/>
          </a:lstStyle>
          <a:p>
            <a:pPr lvl="0"/>
            <a:r>
              <a:rPr lang="en-US" dirty="1" smtClean="0"/>
              <a:t>Click to edit Master text styles</a:t>
            </a:r>
          </a:p>
        </p:txBody>
      </p:sp>
      <p:sp>
        <p:nvSpPr>
          <p:cNvPr id="4" name="Content Placeholder 3"/>
          <p:cNvSpPr/>
          <p:nvPr>
            <p:ph type="obj" sz="half" idx="2"/>
          </p:nvPr>
        </p:nvSpPr>
        <p:spPr>
          <a:xfrm>
            <a:off x="457200" y="2174875"/>
            <a:ext cx="4040188" cy="3951288"/>
          </a:xfrm>
        </p:spPr>
        <p:txBody>
          <a:bodyPr/>
          <a:lstStyle>
            <a:defPPr/>
            <a:lvl1pPr/>
            <a:lvl2pPr/>
            <a:lvl3pPr/>
            <a:lvl4pPr/>
            <a:lvl5pPr/>
            <a:lvl6pPr/>
            <a:lvl7pPr/>
            <a:lvl8pPr/>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5" name="Text Placeholder 4"/>
          <p:cNvSpPr/>
          <p:nvPr>
            <p:ph type="body" sz="quarter" idx="3"/>
          </p:nvPr>
        </p:nvSpPr>
        <p:spPr>
          <a:xfrm>
            <a:off x="4645025" y="1535113"/>
            <a:ext cx="4041775" cy="639762"/>
          </a:xfrm>
        </p:spPr>
        <p:txBody>
          <a:bodyPr anchor="b"/>
          <a:lstStyle>
            <a:defPPr/>
            <a:lvl1pPr/>
            <a:lvl2pPr/>
            <a:lvl3pPr/>
            <a:lvl4pPr/>
            <a:lvl5pPr/>
            <a:lvl6pPr/>
            <a:lvl7pPr/>
            <a:lvl8pPr/>
            <a:lvl9pPr/>
          </a:lstStyle>
          <a:p>
            <a:pPr lvl="0"/>
            <a:r>
              <a:rPr lang="en-US" dirty="1" smtClean="0"/>
              <a:t>Click to edit Master text styles</a:t>
            </a:r>
          </a:p>
        </p:txBody>
      </p:sp>
      <p:sp>
        <p:nvSpPr>
          <p:cNvPr id="6" name="Content Placeholder 5"/>
          <p:cNvSpPr/>
          <p:nvPr>
            <p:ph type="obj" sz="quarter" idx="4"/>
          </p:nvPr>
        </p:nvSpPr>
        <p:spPr>
          <a:xfrm>
            <a:off x="4645025" y="2174875"/>
            <a:ext cx="4041775" cy="3951288"/>
          </a:xfrm>
        </p:spPr>
        <p:txBody>
          <a:bodyPr/>
          <a:lstStyle>
            <a:defPPr/>
            <a:lvl1pPr/>
            <a:lvl2pPr/>
            <a:lvl3pPr/>
            <a:lvl4pPr/>
            <a:lvl5pPr/>
            <a:lvl6pPr/>
            <a:lvl7pPr/>
            <a:lvl8pPr/>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7" name="Date Placeholder 6"/>
          <p:cNvSpPr/>
          <p:nvPr>
            <p:ph type="dt" sz="half" idx="10"/>
          </p:nvPr>
        </p:nvSpPr>
        <p:spPr/>
        <p:txBody>
          <a:bodyPr/>
          <a:lstStyle>
            <a:defPPr/>
          </a:lstStyle>
          <a:p>
            <a:pPr/>
            <a:fld id="{E8FD0B7A-F5DD-4F40-B4CB-3B2C354B893A}" type="datetimeFigureOut">
              <a:rPr lang="en-US" smtClean="0"/>
              <a:t>3/4/2014</a:t>
            </a:fld>
            <a:endParaRPr lang="en-US"/>
          </a:p>
        </p:txBody>
      </p:sp>
      <p:sp>
        <p:nvSpPr>
          <p:cNvPr id="8" name="Footer Placeholder 7"/>
          <p:cNvSpPr/>
          <p:nvPr>
            <p:ph type="ftr" sz="quarter" idx="11"/>
          </p:nvPr>
        </p:nvSpPr>
        <p:spPr/>
        <p:txBody>
          <a:bodyPr/>
          <a:lstStyle>
            <a:defPPr/>
          </a:lstStyle>
          <a:p>
            <a:pPr/>
            <a:endParaRPr lang="en-US"/>
          </a:p>
        </p:txBody>
      </p:sp>
      <p:sp>
        <p:nvSpPr>
          <p:cNvPr id="9" name="Slide Number Placeholder 8"/>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p:nvPr>
            <p:ph type="title"/>
          </p:nvPr>
        </p:nvSpPr>
        <p:spPr/>
        <p:txBody>
          <a:bodyPr/>
          <a:lstStyle>
            <a:defPPr/>
          </a:lstStyle>
          <a:p>
            <a:pPr/>
            <a:r>
              <a:rPr lang="en-US" dirty="1" smtClean="0"/>
              <a:t>Click to edit Master title style</a:t>
            </a:r>
            <a:endParaRPr lang="en-US"/>
          </a:p>
        </p:txBody>
      </p:sp>
      <p:sp>
        <p:nvSpPr>
          <p:cNvPr id="3" name="Date Placeholder 2"/>
          <p:cNvSpPr/>
          <p:nvPr>
            <p:ph type="dt" sz="half" idx="10"/>
          </p:nvPr>
        </p:nvSpPr>
        <p:spPr/>
        <p:txBody>
          <a:bodyPr/>
          <a:lstStyle>
            <a:defPPr/>
          </a:lstStyle>
          <a:p>
            <a:pPr/>
            <a:fld id="{E8FD0B7A-F5DD-4F40-B4CB-3B2C354B893A}" type="datetimeFigureOut">
              <a:rPr lang="en-US" smtClean="0"/>
              <a:t>3/4/2014</a:t>
            </a:fld>
            <a:endParaRPr lang="en-US"/>
          </a:p>
        </p:txBody>
      </p:sp>
      <p:sp>
        <p:nvSpPr>
          <p:cNvPr id="4" name="Footer Placeholder 3"/>
          <p:cNvSpPr/>
          <p:nvPr>
            <p:ph type="ftr" sz="quarter" idx="11"/>
          </p:nvPr>
        </p:nvSpPr>
        <p:spPr/>
        <p:txBody>
          <a:bodyPr/>
          <a:lstStyle>
            <a:defPPr/>
          </a:lstStyle>
          <a:p>
            <a:pPr/>
            <a:endParaRPr lang="en-US"/>
          </a:p>
        </p:txBody>
      </p:sp>
      <p:sp>
        <p:nvSpPr>
          <p:cNvPr id="5" name="Slide Number Placeholder 4"/>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p:nvPr>
            <p:ph type="dt" sz="half" idx="10"/>
          </p:nvPr>
        </p:nvSpPr>
        <p:spPr/>
        <p:txBody>
          <a:bodyPr/>
          <a:lstStyle>
            <a:defPPr/>
          </a:lstStyle>
          <a:p>
            <a:pPr/>
            <a:fld id="{E8FD0B7A-F5DD-4F40-B4CB-3B2C354B893A}" type="datetimeFigureOut">
              <a:rPr lang="en-US" smtClean="0"/>
              <a:t>3/4/2014</a:t>
            </a:fld>
            <a:endParaRPr lang="en-US"/>
          </a:p>
        </p:txBody>
      </p:sp>
      <p:sp>
        <p:nvSpPr>
          <p:cNvPr id="3" name="Footer Placeholder 2"/>
          <p:cNvSpPr/>
          <p:nvPr>
            <p:ph type="ftr" sz="quarter" idx="11"/>
          </p:nvPr>
        </p:nvSpPr>
        <p:spPr/>
        <p:txBody>
          <a:bodyPr/>
          <a:lstStyle>
            <a:defPPr/>
          </a:lstStyle>
          <a:p>
            <a:pPr/>
            <a:endParaRPr lang="en-US"/>
          </a:p>
        </p:txBody>
      </p:sp>
      <p:sp>
        <p:nvSpPr>
          <p:cNvPr id="4" name="Slide Number Placeholder 3"/>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p:nvPr>
            <p:ph type="title"/>
          </p:nvPr>
        </p:nvSpPr>
        <p:spPr>
          <a:xfrm>
            <a:off x="457200" y="273050"/>
            <a:ext cx="3008313" cy="1162050"/>
          </a:xfrm>
        </p:spPr>
        <p:txBody>
          <a:bodyPr anchor="b"/>
          <a:lstStyle>
            <a:defPPr/>
            <a:lvl1pPr/>
          </a:lstStyle>
          <a:p>
            <a:pPr/>
            <a:r>
              <a:rPr lang="en-US" dirty="1" smtClean="0"/>
              <a:t>Click to edit Master title style</a:t>
            </a:r>
            <a:endParaRPr lang="en-US"/>
          </a:p>
        </p:txBody>
      </p:sp>
      <p:sp>
        <p:nvSpPr>
          <p:cNvPr id="3" name="Content Placeholder 2"/>
          <p:cNvSpPr/>
          <p:nvPr>
            <p:ph type="obj" idx="1"/>
          </p:nvPr>
        </p:nvSpPr>
        <p:spPr>
          <a:xfrm>
            <a:off x="3575050" y="273050"/>
            <a:ext cx="5111750" cy="5853113"/>
          </a:xfrm>
        </p:spPr>
        <p:txBody>
          <a:bodyPr/>
          <a:lstStyle>
            <a:defPPr/>
            <a:lvl1pPr/>
            <a:lvl2pPr/>
            <a:lvl3pPr/>
            <a:lvl4pPr/>
            <a:lvl5pPr/>
            <a:lvl6pPr/>
            <a:lvl7pPr/>
            <a:lvl8pPr/>
            <a:lvl9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Text Placeholder 3"/>
          <p:cNvSpPr/>
          <p:nvPr>
            <p:ph type="body" sz="half" idx="2"/>
          </p:nvPr>
        </p:nvSpPr>
        <p:spPr>
          <a:xfrm>
            <a:off x="457200" y="1435100"/>
            <a:ext cx="3008313" cy="4691063"/>
          </a:xfrm>
        </p:spPr>
        <p:txBody>
          <a:bodyPr/>
          <a:lstStyle>
            <a:defPPr/>
            <a:lvl1pPr/>
            <a:lvl2pPr/>
            <a:lvl3pPr/>
            <a:lvl4pPr/>
            <a:lvl5pPr/>
            <a:lvl6pPr/>
            <a:lvl7pPr/>
            <a:lvl8pPr/>
            <a:lvl9pPr/>
          </a:lstStyle>
          <a:p>
            <a:pPr lvl="0"/>
            <a:r>
              <a:rPr lang="en-US" dirty="1" smtClean="0"/>
              <a:t>Click to edit Master text styles</a:t>
            </a:r>
          </a:p>
        </p:txBody>
      </p:sp>
      <p:sp>
        <p:nvSpPr>
          <p:cNvPr id="5" name="Date Placeholder 4"/>
          <p:cNvSpPr/>
          <p:nvPr>
            <p:ph type="dt" sz="half" idx="10"/>
          </p:nvPr>
        </p:nvSpPr>
        <p:spPr/>
        <p:txBody>
          <a:bodyPr/>
          <a:lstStyle>
            <a:defPPr/>
          </a:lstStyle>
          <a:p>
            <a:pPr/>
            <a:fld id="{E8FD0B7A-F5DD-4F40-B4CB-3B2C354B893A}" type="datetimeFigureOut">
              <a:rPr lang="en-US" smtClean="0"/>
              <a:t>3/4/2014</a:t>
            </a:fld>
            <a:endParaRPr lang="en-US"/>
          </a:p>
        </p:txBody>
      </p:sp>
      <p:sp>
        <p:nvSpPr>
          <p:cNvPr id="6" name="Footer Placeholder 5"/>
          <p:cNvSpPr/>
          <p:nvPr>
            <p:ph type="ftr" sz="quarter" idx="11"/>
          </p:nvPr>
        </p:nvSpPr>
        <p:spPr/>
        <p:txBody>
          <a:bodyPr/>
          <a:lstStyle>
            <a:defPPr/>
          </a:lstStyle>
          <a:p>
            <a:pPr/>
            <a:endParaRPr lang="en-US"/>
          </a:p>
        </p:txBody>
      </p:sp>
      <p:sp>
        <p:nvSpPr>
          <p:cNvPr id="7" name="Slide Number Placeholder 6"/>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p:nvPr>
            <p:ph type="title"/>
          </p:nvPr>
        </p:nvSpPr>
        <p:spPr>
          <a:xfrm>
            <a:off x="1792288" y="4800600"/>
            <a:ext cx="5486400" cy="566738"/>
          </a:xfrm>
        </p:spPr>
        <p:txBody>
          <a:bodyPr anchor="b"/>
          <a:lstStyle>
            <a:defPPr/>
            <a:lvl1pPr/>
          </a:lstStyle>
          <a:p>
            <a:pPr/>
            <a:r>
              <a:rPr lang="en-US" dirty="1" smtClean="0"/>
              <a:t>Click to edit Master title style</a:t>
            </a:r>
            <a:endParaRPr lang="en-US"/>
          </a:p>
        </p:txBody>
      </p:sp>
      <p:sp>
        <p:nvSpPr>
          <p:cNvPr id="3" name="Picture Placeholder 2"/>
          <p:cNvSpPr/>
          <p:nvPr>
            <p:ph type="pic" idx="1"/>
          </p:nvPr>
        </p:nvSpPr>
        <p:spPr>
          <a:xfrm>
            <a:off x="1792288" y="612775"/>
            <a:ext cx="5486400" cy="4114800"/>
          </a:xfrm>
        </p:spPr>
        <p:txBody>
          <a:bodyPr/>
          <a:lstStyle>
            <a:defPPr/>
            <a:lvl1pPr/>
            <a:lvl2pPr/>
            <a:lvl3pPr/>
            <a:lvl4pPr/>
            <a:lvl5pPr/>
            <a:lvl6pPr/>
            <a:lvl7pPr/>
            <a:lvl8pPr/>
            <a:lvl9pPr/>
          </a:lstStyle>
          <a:p>
            <a:pPr/>
            <a:endParaRPr lang="en-US"/>
          </a:p>
        </p:txBody>
      </p:sp>
      <p:sp>
        <p:nvSpPr>
          <p:cNvPr id="4" name="Text Placeholder 3"/>
          <p:cNvSpPr/>
          <p:nvPr>
            <p:ph type="body" sz="half" idx="2"/>
          </p:nvPr>
        </p:nvSpPr>
        <p:spPr>
          <a:xfrm>
            <a:off x="1792288" y="5367338"/>
            <a:ext cx="5486400" cy="804862"/>
          </a:xfrm>
        </p:spPr>
        <p:txBody>
          <a:bodyPr/>
          <a:lstStyle>
            <a:defPPr/>
            <a:lvl1pPr/>
            <a:lvl2pPr/>
            <a:lvl3pPr/>
            <a:lvl4pPr/>
            <a:lvl5pPr/>
            <a:lvl6pPr/>
            <a:lvl7pPr/>
            <a:lvl8pPr/>
            <a:lvl9pPr/>
          </a:lstStyle>
          <a:p>
            <a:pPr lvl="0"/>
            <a:r>
              <a:rPr lang="en-US" dirty="1" smtClean="0"/>
              <a:t>Click to edit Master text styles</a:t>
            </a:r>
          </a:p>
        </p:txBody>
      </p:sp>
      <p:sp>
        <p:nvSpPr>
          <p:cNvPr id="5" name="Date Placeholder 4"/>
          <p:cNvSpPr/>
          <p:nvPr>
            <p:ph type="dt" sz="half" idx="10"/>
          </p:nvPr>
        </p:nvSpPr>
        <p:spPr/>
        <p:txBody>
          <a:bodyPr/>
          <a:lstStyle>
            <a:defPPr/>
          </a:lstStyle>
          <a:p>
            <a:pPr/>
            <a:fld id="{E8FD0B7A-F5DD-4F40-B4CB-3B2C354B893A}" type="datetimeFigureOut">
              <a:rPr lang="en-US" smtClean="0"/>
              <a:t>3/4/2014</a:t>
            </a:fld>
            <a:endParaRPr lang="en-US"/>
          </a:p>
        </p:txBody>
      </p:sp>
      <p:sp>
        <p:nvSpPr>
          <p:cNvPr id="6" name="Footer Placeholder 5"/>
          <p:cNvSpPr/>
          <p:nvPr>
            <p:ph type="ftr" sz="quarter" idx="11"/>
          </p:nvPr>
        </p:nvSpPr>
        <p:spPr/>
        <p:txBody>
          <a:bodyPr/>
          <a:lstStyle>
            <a:defPPr/>
          </a:lstStyle>
          <a:p>
            <a:pPr/>
            <a:endParaRPr lang="en-US"/>
          </a:p>
        </p:txBody>
      </p:sp>
      <p:sp>
        <p:nvSpPr>
          <p:cNvPr id="7" name="Slide Number Placeholder 6"/>
          <p:cNvSpPr/>
          <p:nvPr>
            <p:ph type="sldNum" sz="quarter" idx="12"/>
          </p:nvPr>
        </p:nvSpPr>
        <p:spPr/>
        <p:txBody>
          <a:bodyPr/>
          <a:lstStyle>
            <a:defPPr/>
          </a:lstStyle>
          <a:p>
            <a:pPr/>
            <a:fld id="{93AE1883-0942-4AA3-9DB2-9C7C3A0314B1}" type="slidenum">
              <a:rPr lang="en-US" smtClean="0"/>
              <a:t>‹#›</a:t>
            </a:fld>
            <a:endParaRPr lang="en-US"/>
          </a:p>
        </p:txBody>
      </p:sp>
    </p:spTree>
  </p:cSld>
  <p:clrMapOvr>
    <a:masterClrMapping/>
  </p:clrMapOvr>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sp>
        <p:nvSpPr>
          <p:cNvPr id="2" name="Title Placeholder 1"/>
          <p:cNvSpPr/>
          <p:nvPr>
            <p:ph type="title"/>
          </p:nvPr>
        </p:nvSpPr>
        <p:spPr>
          <a:xfrm>
            <a:off x="457200" y="274638"/>
            <a:ext cx="8229600" cy="1143000"/>
          </a:xfrm>
          <a:prstGeom prst="rect"/>
        </p:spPr>
        <p:txBody>
          <a:bodyPr lIns="91440" tIns="45720" rIns="91440" bIns="45720" rtlCol="0" anchor="ctr">
            <a:normAutofit/>
          </a:bodyPr>
          <a:lstStyle>
            <a:defPPr/>
          </a:lstStyle>
          <a:p>
            <a:pPr/>
            <a:r>
              <a:rPr lang="en-US" dirty="1" smtClean="0"/>
              <a:t>Click to edit Master title style</a:t>
            </a:r>
            <a:endParaRPr lang="en-US"/>
          </a:p>
        </p:txBody>
      </p:sp>
      <p:sp>
        <p:nvSpPr>
          <p:cNvPr id="3" name="Text Placeholder 2"/>
          <p:cNvSpPr/>
          <p:nvPr>
            <p:ph type="body" idx="1"/>
          </p:nvPr>
        </p:nvSpPr>
        <p:spPr>
          <a:xfrm>
            <a:off x="457200" y="1600200"/>
            <a:ext cx="8229600" cy="4525963"/>
          </a:xfrm>
          <a:prstGeom prst="rect"/>
        </p:spPr>
        <p:txBody>
          <a:bodyPr lIns="91440" tIns="45720" rIns="91440" bIns="45720" rtlCol="0">
            <a:normAutofit/>
          </a:bodyPr>
          <a:lstStyle>
            <a:defPPr/>
          </a:lstStyle>
          <a:p>
            <a:pPr lvl="0"/>
            <a:r>
              <a:rPr lang="en-US" dirty="1" smtClean="0"/>
              <a:t>Click to edit Master text styles</a:t>
            </a:r>
          </a:p>
          <a:p>
            <a:pPr lvl="1"/>
            <a:r>
              <a:rPr lang="en-US" dirty="1" smtClean="0"/>
              <a:t>Second level</a:t>
            </a:r>
          </a:p>
          <a:p>
            <a:pPr lvl="2"/>
            <a:r>
              <a:rPr lang="en-US" dirty="1" smtClean="0"/>
              <a:t>Third level</a:t>
            </a:r>
          </a:p>
          <a:p>
            <a:pPr lvl="3"/>
            <a:r>
              <a:rPr lang="en-US" dirty="1" smtClean="0"/>
              <a:t>Fourth level</a:t>
            </a:r>
          </a:p>
          <a:p>
            <a:pPr lvl="4"/>
            <a:r>
              <a:rPr lang="en-US" dirty="1" smtClean="0"/>
              <a:t>Fifth level</a:t>
            </a:r>
            <a:endParaRPr lang="en-US"/>
          </a:p>
        </p:txBody>
      </p:sp>
      <p:sp>
        <p:nvSpPr>
          <p:cNvPr id="4" name="Date Placeholder 3"/>
          <p:cNvSpPr/>
          <p:nvPr>
            <p:ph type="dt" sz="half" idx="2"/>
          </p:nvPr>
        </p:nvSpPr>
        <p:spPr>
          <a:xfrm>
            <a:off x="457200" y="6356350"/>
            <a:ext cx="2133600" cy="365125"/>
          </a:xfrm>
          <a:prstGeom prst="rect"/>
        </p:spPr>
        <p:txBody>
          <a:bodyPr lIns="91440" tIns="45720" rIns="91440" bIns="45720" rtlCol="0" anchor="ctr"/>
          <a:lstStyle>
            <a:defPPr/>
            <a:lvl1pPr/>
          </a:lstStyle>
          <a:p>
            <a:pPr/>
            <a:fld id="{E8FD0B7A-F5DD-4F40-B4CB-3B2C354B893A}" type="datetimeFigureOut">
              <a:rPr lang="en-US" smtClean="0"/>
              <a:t>3/4/2014</a:t>
            </a:fld>
            <a:endParaRPr lang="en-US"/>
          </a:p>
        </p:txBody>
      </p:sp>
      <p:sp>
        <p:nvSpPr>
          <p:cNvPr id="5" name="Footer Placeholder 4"/>
          <p:cNvSpPr/>
          <p:nvPr>
            <p:ph type="ftr" sz="quarter" idx="3"/>
          </p:nvPr>
        </p:nvSpPr>
        <p:spPr>
          <a:xfrm>
            <a:off x="3124200" y="6356350"/>
            <a:ext cx="2895600" cy="365125"/>
          </a:xfrm>
          <a:prstGeom prst="rect"/>
        </p:spPr>
        <p:txBody>
          <a:bodyPr lIns="91440" tIns="45720" rIns="91440" bIns="45720" rtlCol="0" anchor="ctr"/>
          <a:lstStyle>
            <a:defPPr/>
            <a:lvl1pPr/>
          </a:lstStyle>
          <a:p>
            <a:pPr/>
            <a:endParaRPr lang="en-US"/>
          </a:p>
        </p:txBody>
      </p:sp>
      <p:sp>
        <p:nvSpPr>
          <p:cNvPr id="6" name="Slide Number Placeholder 5"/>
          <p:cNvSpPr/>
          <p:nvPr>
            <p:ph type="sldNum" sz="quarter" idx="4"/>
          </p:nvPr>
        </p:nvSpPr>
        <p:spPr>
          <a:xfrm>
            <a:off x="6553200" y="6356350"/>
            <a:ext cx="2133600" cy="365125"/>
          </a:xfrm>
          <a:prstGeom prst="rect"/>
        </p:spPr>
        <p:txBody>
          <a:bodyPr lIns="91440" tIns="45720" rIns="91440" bIns="45720" rtlCol="0" anchor="ctr"/>
          <a:lstStyle>
            <a:defPPr/>
            <a:lvl1pPr/>
          </a:lstStyle>
          <a:p>
            <a:pPr/>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 Id="rId3" Type="http://schemas.openxmlformats.org/officeDocument/2006/relationships/image" Target="../media/image2.png" /><Relationship Id="rId4" Type="http://schemas.openxmlformats.org/officeDocument/2006/relationships/image" Target="../media/image3.png" /><Relationship Id="rId5" Type="http://schemas.openxmlformats.org/officeDocument/2006/relationships/image" Target="../media/image4.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43.png" /><Relationship Id="rId3" Type="http://schemas.openxmlformats.org/officeDocument/2006/relationships/image" Target="../media/image44.png" /><Relationship Id="rId4" Type="http://schemas.openxmlformats.org/officeDocument/2006/relationships/image" Target="../media/image45.png" /><Relationship Id="rId5" Type="http://schemas.openxmlformats.org/officeDocument/2006/relationships/image" Target="../media/image46.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5.png" /><Relationship Id="rId3" Type="http://schemas.openxmlformats.org/officeDocument/2006/relationships/image" Target="../media/image6.png" /><Relationship Id="rId4" Type="http://schemas.openxmlformats.org/officeDocument/2006/relationships/image" Target="../media/image7.png" /><Relationship Id="rId5" Type="http://schemas.openxmlformats.org/officeDocument/2006/relationships/image" Target="../media/image8.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9.png" /><Relationship Id="rId3" Type="http://schemas.openxmlformats.org/officeDocument/2006/relationships/image" Target="../media/image10.png" /><Relationship Id="rId4" Type="http://schemas.openxmlformats.org/officeDocument/2006/relationships/image" Target="../media/image11.png" /><Relationship Id="rId5" Type="http://schemas.openxmlformats.org/officeDocument/2006/relationships/image" Target="../media/image12.png" /><Relationship Id="rId6" Type="http://schemas.openxmlformats.org/officeDocument/2006/relationships/image" Target="../media/image13.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4.png" /><Relationship Id="rId3" Type="http://schemas.openxmlformats.org/officeDocument/2006/relationships/image" Target="../media/image15.png" /><Relationship Id="rId4" Type="http://schemas.openxmlformats.org/officeDocument/2006/relationships/image" Target="../media/image16.png" /><Relationship Id="rId5" Type="http://schemas.openxmlformats.org/officeDocument/2006/relationships/image" Target="../media/image17.png" /><Relationship Id="rId6" Type="http://schemas.openxmlformats.org/officeDocument/2006/relationships/image" Target="../media/image18.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9.png" /><Relationship Id="rId3" Type="http://schemas.openxmlformats.org/officeDocument/2006/relationships/image" Target="../media/image20.png" /><Relationship Id="rId4" Type="http://schemas.openxmlformats.org/officeDocument/2006/relationships/image" Target="../media/image21.png" /><Relationship Id="rId5" Type="http://schemas.openxmlformats.org/officeDocument/2006/relationships/image" Target="../media/image22.png" /><Relationship Id="rId6" Type="http://schemas.openxmlformats.org/officeDocument/2006/relationships/image" Target="../media/image23.png"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4.png" /><Relationship Id="rId3" Type="http://schemas.openxmlformats.org/officeDocument/2006/relationships/image" Target="../media/image25.png" /><Relationship Id="rId4" Type="http://schemas.openxmlformats.org/officeDocument/2006/relationships/image" Target="../media/image26.png" /><Relationship Id="rId5" Type="http://schemas.openxmlformats.org/officeDocument/2006/relationships/image" Target="../media/image27.png" /><Relationship Id="rId6" Type="http://schemas.openxmlformats.org/officeDocument/2006/relationships/image" Target="../media/image28.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9.png" /><Relationship Id="rId3" Type="http://schemas.openxmlformats.org/officeDocument/2006/relationships/image" Target="../media/image30.png" /><Relationship Id="rId4" Type="http://schemas.openxmlformats.org/officeDocument/2006/relationships/image" Target="../media/image31.png" /><Relationship Id="rId5" Type="http://schemas.openxmlformats.org/officeDocument/2006/relationships/image" Target="../media/image32.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3.png" /><Relationship Id="rId3" Type="http://schemas.openxmlformats.org/officeDocument/2006/relationships/image" Target="../media/image34.png" /><Relationship Id="rId4" Type="http://schemas.openxmlformats.org/officeDocument/2006/relationships/image" Target="../media/image35.png" /><Relationship Id="rId5" Type="http://schemas.openxmlformats.org/officeDocument/2006/relationships/image" Target="../media/image36.png" /><Relationship Id="rId6" Type="http://schemas.openxmlformats.org/officeDocument/2006/relationships/image" Target="../media/image37.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8.png" /><Relationship Id="rId3" Type="http://schemas.openxmlformats.org/officeDocument/2006/relationships/image" Target="../media/image39.png" /><Relationship Id="rId4" Type="http://schemas.openxmlformats.org/officeDocument/2006/relationships/image" Target="../media/image40.png" /><Relationship Id="rId5" Type="http://schemas.openxmlformats.org/officeDocument/2006/relationships/image" Target="../media/image41.png" /><Relationship Id="rId6" Type="http://schemas.openxmlformats.org/officeDocument/2006/relationships/image" Target="../media/image42.png" /></Relationships>
</file>

<file path=ppt/slides/slide1.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ln w="0">
            <a:noFill/>
          </a:ln>
        </p:spPr>
      </p:pic>
      <p:pic>
        <p:nvPicPr>
          <p:cNvPr id="3" name="New picture"/>
          <p:cNvPicPr/>
          <p:nvPr/>
        </p:nvPicPr>
        <p:blipFill>
          <a:blip r:embed="rId3"/>
          <a:srcRect/>
          <a:stretch>
            <a:fillRect/>
          </a:stretch>
        </p:blipFill>
        <p:spPr>
          <a:xfrm>
            <a:off x="2970276" y="654939"/>
            <a:ext cx="2784443" cy="2583180"/>
          </a:xfrm>
          <a:prstGeom prst="rect"/>
          <a:ln w="0">
            <a:noFill/>
          </a:ln>
        </p:spPr>
      </p:pic>
      <p:pic>
        <p:nvPicPr>
          <p:cNvPr id="4" name="New picture"/>
          <p:cNvPicPr/>
          <p:nvPr/>
        </p:nvPicPr>
        <p:blipFill>
          <a:blip r:embed="rId4"/>
          <a:srcRect/>
          <a:stretch>
            <a:fillRect/>
          </a:stretch>
        </p:blipFill>
        <p:spPr>
          <a:xfrm>
            <a:off x="0" y="3195447"/>
            <a:ext cx="5753100" cy="101600"/>
          </a:xfrm>
          <a:prstGeom prst="rect"/>
          <a:ln w="0">
            <a:noFill/>
          </a:ln>
        </p:spPr>
      </p:pic>
      <p:pic>
        <p:nvPicPr>
          <p:cNvPr id="5" name="New picture"/>
          <p:cNvPicPr/>
          <p:nvPr/>
        </p:nvPicPr>
        <p:blipFill>
          <a:blip r:embed="rId5"/>
          <a:srcRect/>
          <a:stretch>
            <a:fillRect/>
          </a:stretch>
        </p:blipFill>
        <p:spPr>
          <a:xfrm>
            <a:off x="0" y="2915031"/>
            <a:ext cx="1663700" cy="304800"/>
          </a:xfrm>
          <a:prstGeom prst="rect"/>
          <a:ln w="0">
            <a:noFill/>
          </a:ln>
        </p:spPr>
      </p:pic>
      <p:sp>
        <p:nvSpPr>
          <p:cNvPr id="6" name="New shape"/>
          <p:cNvSpPr/>
          <p:nvPr/>
        </p:nvSpPr>
        <p:spPr>
          <a:xfrm>
            <a:off x="338772" y="863891"/>
            <a:ext cx="508794" cy="424127"/>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3205" dirty="1">
                <a:solidFill>
                  <a:srgbClr val="000000"/>
                </a:solidFill>
                <a:ea typeface="TimesNewRomanPS"/>
              </a:rPr>
              <a:t>2.2</a:t>
            </a:r>
          </a:p>
        </p:txBody>
      </p:sp>
      <p:sp>
        <p:nvSpPr>
          <p:cNvPr id="7" name="New shape"/>
          <p:cNvSpPr/>
          <p:nvPr/>
        </p:nvSpPr>
        <p:spPr>
          <a:xfrm>
            <a:off x="1049973" y="851370"/>
            <a:ext cx="2849245" cy="442015"/>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3205" dirty="1">
                <a:solidFill>
                  <a:srgbClr val="000000"/>
                </a:solidFill>
                <a:latin typeface="SimSun"/>
              </a:rPr>
              <a:t>消息写作的概述</a:t>
            </a:r>
          </a:p>
        </p:txBody>
      </p:sp>
      <p:sp>
        <p:nvSpPr>
          <p:cNvPr id="8"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ln w="0">
            <a:noFill/>
          </a:ln>
        </p:spPr>
      </p:pic>
      <p:pic>
        <p:nvPicPr>
          <p:cNvPr id="3" name="New picture"/>
          <p:cNvPicPr/>
          <p:nvPr/>
        </p:nvPicPr>
        <p:blipFill>
          <a:blip r:embed="rId3"/>
          <a:srcRect/>
          <a:stretch>
            <a:fillRect/>
          </a:stretch>
        </p:blipFill>
        <p:spPr>
          <a:xfrm>
            <a:off x="2970276" y="654939"/>
            <a:ext cx="2784443" cy="2583180"/>
          </a:xfrm>
          <a:prstGeom prst="rect"/>
          <a:ln w="0">
            <a:noFill/>
          </a:ln>
        </p:spPr>
      </p:pic>
      <p:pic>
        <p:nvPicPr>
          <p:cNvPr id="4" name="New picture"/>
          <p:cNvPicPr/>
          <p:nvPr/>
        </p:nvPicPr>
        <p:blipFill>
          <a:blip r:embed="rId4"/>
          <a:srcRect/>
          <a:stretch>
            <a:fillRect/>
          </a:stretch>
        </p:blipFill>
        <p:spPr>
          <a:xfrm>
            <a:off x="0" y="3195447"/>
            <a:ext cx="5753100" cy="101600"/>
          </a:xfrm>
          <a:prstGeom prst="rect"/>
          <a:ln w="0">
            <a:noFill/>
          </a:ln>
        </p:spPr>
      </p:pic>
      <p:pic>
        <p:nvPicPr>
          <p:cNvPr id="5" name="New picture"/>
          <p:cNvPicPr/>
          <p:nvPr/>
        </p:nvPicPr>
        <p:blipFill>
          <a:blip r:embed="rId5"/>
          <a:srcRect/>
          <a:stretch>
            <a:fillRect/>
          </a:stretch>
        </p:blipFill>
        <p:spPr>
          <a:xfrm>
            <a:off x="0" y="2915031"/>
            <a:ext cx="1663700" cy="304800"/>
          </a:xfrm>
          <a:prstGeom prst="rect"/>
          <a:ln w="0">
            <a:noFill/>
          </a:ln>
        </p:spPr>
      </p:pic>
      <p:sp>
        <p:nvSpPr>
          <p:cNvPr id="6" name="New shape"/>
          <p:cNvSpPr/>
          <p:nvPr/>
        </p:nvSpPr>
        <p:spPr>
          <a:xfrm>
            <a:off x="338772" y="477468"/>
            <a:ext cx="79921"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dirty="1">
                <a:solidFill>
                  <a:srgbClr val="000000"/>
                </a:solidFill>
                <a:ea typeface="Arial"/>
              </a:rPr>
              <a:t>•</a:t>
            </a:r>
          </a:p>
        </p:txBody>
      </p:sp>
      <p:sp>
        <p:nvSpPr>
          <p:cNvPr id="7" name="New shape"/>
          <p:cNvSpPr/>
          <p:nvPr/>
        </p:nvSpPr>
        <p:spPr>
          <a:xfrm>
            <a:off x="532447" y="461747"/>
            <a:ext cx="240030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SimHei"/>
              </a:rPr>
              <a:t>倒金字塔结构的优点：</a:t>
            </a:r>
          </a:p>
        </p:txBody>
      </p:sp>
      <p:sp>
        <p:nvSpPr>
          <p:cNvPr id="8" name="New shape"/>
          <p:cNvSpPr/>
          <p:nvPr/>
        </p:nvSpPr>
        <p:spPr>
          <a:xfrm>
            <a:off x="592772" y="780342"/>
            <a:ext cx="2977705"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000000"/>
                </a:solidFill>
                <a:ea typeface="SimSun"/>
              </a:rPr>
              <a:t>可以快速写作，不为结构苦思。</a:t>
            </a:r>
          </a:p>
        </p:txBody>
      </p:sp>
      <p:sp>
        <p:nvSpPr>
          <p:cNvPr id="9" name="New shape"/>
          <p:cNvSpPr/>
          <p:nvPr/>
        </p:nvSpPr>
        <p:spPr>
          <a:xfrm>
            <a:off x="592773" y="1072442"/>
            <a:ext cx="4466558"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000000"/>
                </a:solidFill>
                <a:ea typeface="SimSun"/>
              </a:rPr>
              <a:t>可以快编快删，删去最后段落，不会影响全文。</a:t>
            </a:r>
          </a:p>
        </p:txBody>
      </p:sp>
      <p:sp>
        <p:nvSpPr>
          <p:cNvPr id="10" name="New shape"/>
          <p:cNvSpPr/>
          <p:nvPr/>
        </p:nvSpPr>
        <p:spPr>
          <a:xfrm>
            <a:off x="592772" y="1656642"/>
            <a:ext cx="3190398"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000000"/>
                </a:solidFill>
                <a:latin typeface="SimSun"/>
              </a:rPr>
              <a:t>可以快速阅读，无需从头读到尾。</a:t>
            </a:r>
          </a:p>
        </p:txBody>
      </p:sp>
      <p:sp>
        <p:nvSpPr>
          <p:cNvPr id="11" name="New shape"/>
          <p:cNvSpPr/>
          <p:nvPr/>
        </p:nvSpPr>
        <p:spPr>
          <a:xfrm>
            <a:off x="338772" y="1959077"/>
            <a:ext cx="264033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ea typeface="SimHei"/>
              </a:rPr>
              <a:t>·倒金字塔结构的缺点：</a:t>
            </a:r>
          </a:p>
        </p:txBody>
      </p:sp>
      <p:sp>
        <p:nvSpPr>
          <p:cNvPr id="12" name="New shape"/>
          <p:cNvSpPr/>
          <p:nvPr/>
        </p:nvSpPr>
        <p:spPr>
          <a:xfrm>
            <a:off x="643573" y="2277673"/>
            <a:ext cx="4891944"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000000"/>
                </a:solidFill>
                <a:ea typeface="SimSun"/>
              </a:rPr>
              <a:t>几个组成部分之间容易出现重复；缺少文采，没有生</a:t>
            </a:r>
          </a:p>
        </p:txBody>
      </p:sp>
      <p:sp>
        <p:nvSpPr>
          <p:cNvPr id="13" name="New shape"/>
          <p:cNvSpPr/>
          <p:nvPr/>
        </p:nvSpPr>
        <p:spPr>
          <a:xfrm>
            <a:off x="532448" y="2522148"/>
            <a:ext cx="5104638"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000000"/>
                </a:solidFill>
                <a:latin typeface="SimSun"/>
              </a:rPr>
              <a:t>气，不能体现个性；结语不是铿锵有力而是有气无力。</a:t>
            </a:r>
          </a:p>
        </p:txBody>
      </p:sp>
      <p:sp>
        <p:nvSpPr>
          <p:cNvPr id="14" name="New shape"/>
          <p:cNvSpPr/>
          <p:nvPr/>
        </p:nvSpPr>
        <p:spPr>
          <a:xfrm>
            <a:off x="5293678" y="3092038"/>
            <a:ext cx="127846" cy="1316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995" dirty="1">
                <a:solidFill>
                  <a:srgbClr val="888888"/>
                </a:solidFill>
                <a:latin typeface="Calibri"/>
              </a:rPr>
              <a:t>10</a:t>
            </a:r>
          </a:p>
        </p:txBody>
      </p:sp>
      <p:sp>
        <p:nvSpPr>
          <p:cNvPr id="15" name="New shape"/>
          <p:cNvSpPr/>
          <p:nvPr/>
        </p:nvSpPr>
        <p:spPr>
          <a:xfrm>
            <a:off x="3836353" y="766788"/>
            <a:ext cx="356870" cy="1859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dirty="1">
                <a:solidFill>
                  <a:srgbClr val="000000"/>
                </a:solidFill>
                <a:ea typeface="Arial"/>
              </a:rPr>
              <a:t>——</a:t>
            </a:r>
          </a:p>
        </p:txBody>
      </p:sp>
      <p:sp>
        <p:nvSpPr>
          <p:cNvPr id="16" name="New shape"/>
          <p:cNvSpPr/>
          <p:nvPr/>
        </p:nvSpPr>
        <p:spPr>
          <a:xfrm>
            <a:off x="4191953" y="754517"/>
            <a:ext cx="936784"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latin typeface="SimSun"/>
              </a:rPr>
              <a:t>受记者欢迎</a:t>
            </a:r>
          </a:p>
        </p:txBody>
      </p:sp>
      <p:sp>
        <p:nvSpPr>
          <p:cNvPr id="17" name="New shape"/>
          <p:cNvSpPr/>
          <p:nvPr/>
        </p:nvSpPr>
        <p:spPr>
          <a:xfrm>
            <a:off x="3836353" y="1370038"/>
            <a:ext cx="356870" cy="1859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dirty="1">
                <a:solidFill>
                  <a:srgbClr val="000000"/>
                </a:solidFill>
                <a:ea typeface="Arial"/>
              </a:rPr>
              <a:t>——</a:t>
            </a:r>
          </a:p>
        </p:txBody>
      </p:sp>
      <p:sp>
        <p:nvSpPr>
          <p:cNvPr id="18" name="New shape"/>
          <p:cNvSpPr/>
          <p:nvPr/>
        </p:nvSpPr>
        <p:spPr>
          <a:xfrm>
            <a:off x="4191953" y="1357767"/>
            <a:ext cx="936784"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latin typeface="SimSun"/>
              </a:rPr>
              <a:t>受编辑欢迎</a:t>
            </a:r>
          </a:p>
        </p:txBody>
      </p:sp>
      <p:sp>
        <p:nvSpPr>
          <p:cNvPr id="19" name="New shape"/>
          <p:cNvSpPr/>
          <p:nvPr/>
        </p:nvSpPr>
        <p:spPr>
          <a:xfrm>
            <a:off x="3836353" y="1630388"/>
            <a:ext cx="356870" cy="1859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dirty="1">
                <a:solidFill>
                  <a:srgbClr val="000000"/>
                </a:solidFill>
                <a:ea typeface="Arial"/>
              </a:rPr>
              <a:t>——</a:t>
            </a:r>
          </a:p>
        </p:txBody>
      </p:sp>
      <p:sp>
        <p:nvSpPr>
          <p:cNvPr id="20" name="New shape"/>
          <p:cNvSpPr/>
          <p:nvPr/>
        </p:nvSpPr>
        <p:spPr>
          <a:xfrm>
            <a:off x="4191953" y="1618117"/>
            <a:ext cx="936784"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latin typeface="SimSun"/>
              </a:rPr>
              <a:t>受读者欢迎</a:t>
            </a:r>
          </a:p>
        </p:txBody>
      </p:sp>
      <p:sp>
        <p:nvSpPr>
          <p:cNvPr id="21"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ln w="0">
            <a:noFill/>
          </a:ln>
        </p:spPr>
      </p:pic>
      <p:pic>
        <p:nvPicPr>
          <p:cNvPr id="3" name="New picture"/>
          <p:cNvPicPr/>
          <p:nvPr/>
        </p:nvPicPr>
        <p:blipFill>
          <a:blip r:embed="rId3"/>
          <a:srcRect/>
          <a:stretch>
            <a:fillRect/>
          </a:stretch>
        </p:blipFill>
        <p:spPr>
          <a:xfrm>
            <a:off x="2970276" y="654939"/>
            <a:ext cx="2784443" cy="2583180"/>
          </a:xfrm>
          <a:prstGeom prst="rect"/>
          <a:ln w="0">
            <a:noFill/>
          </a:ln>
        </p:spPr>
      </p:pic>
      <p:pic>
        <p:nvPicPr>
          <p:cNvPr id="4" name="New picture"/>
          <p:cNvPicPr/>
          <p:nvPr/>
        </p:nvPicPr>
        <p:blipFill>
          <a:blip r:embed="rId4"/>
          <a:srcRect/>
          <a:stretch>
            <a:fillRect/>
          </a:stretch>
        </p:blipFill>
        <p:spPr>
          <a:xfrm>
            <a:off x="0" y="3195447"/>
            <a:ext cx="5753100" cy="101600"/>
          </a:xfrm>
          <a:prstGeom prst="rect"/>
          <a:ln w="0">
            <a:noFill/>
          </a:ln>
        </p:spPr>
      </p:pic>
      <p:pic>
        <p:nvPicPr>
          <p:cNvPr id="5" name="New picture"/>
          <p:cNvPicPr/>
          <p:nvPr/>
        </p:nvPicPr>
        <p:blipFill>
          <a:blip r:embed="rId5"/>
          <a:srcRect/>
          <a:stretch>
            <a:fillRect/>
          </a:stretch>
        </p:blipFill>
        <p:spPr>
          <a:xfrm>
            <a:off x="0" y="2915031"/>
            <a:ext cx="1663700" cy="304800"/>
          </a:xfrm>
          <a:prstGeom prst="rect"/>
          <a:ln w="0">
            <a:noFill/>
          </a:ln>
        </p:spPr>
      </p:pic>
      <p:sp>
        <p:nvSpPr>
          <p:cNvPr id="6" name="New shape"/>
          <p:cNvSpPr/>
          <p:nvPr/>
        </p:nvSpPr>
        <p:spPr>
          <a:xfrm>
            <a:off x="2083117" y="254455"/>
            <a:ext cx="1663541" cy="361300"/>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495" b="1" dirty="1">
                <a:solidFill>
                  <a:srgbClr val="000000"/>
                </a:solidFill>
                <a:latin typeface="SimHei"/>
              </a:rPr>
              <a:t>消息的写作</a:t>
            </a:r>
          </a:p>
        </p:txBody>
      </p:sp>
      <p:sp>
        <p:nvSpPr>
          <p:cNvPr id="7" name="New shape"/>
          <p:cNvSpPr/>
          <p:nvPr/>
        </p:nvSpPr>
        <p:spPr>
          <a:xfrm>
            <a:off x="338772" y="1187715"/>
            <a:ext cx="79921"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dirty="1">
                <a:solidFill>
                  <a:srgbClr val="C00000"/>
                </a:solidFill>
                <a:ea typeface="Arial"/>
              </a:rPr>
              <a:t>•</a:t>
            </a:r>
          </a:p>
        </p:txBody>
      </p:sp>
      <p:sp>
        <p:nvSpPr>
          <p:cNvPr id="8" name="New shape"/>
          <p:cNvSpPr/>
          <p:nvPr/>
        </p:nvSpPr>
        <p:spPr>
          <a:xfrm>
            <a:off x="532447" y="1171995"/>
            <a:ext cx="275463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latin typeface="SimHei"/>
              </a:rPr>
              <a:t>写什么？ ——消息的内容</a:t>
            </a:r>
          </a:p>
        </p:txBody>
      </p:sp>
      <p:sp>
        <p:nvSpPr>
          <p:cNvPr id="9" name="New shape"/>
          <p:cNvSpPr/>
          <p:nvPr/>
        </p:nvSpPr>
        <p:spPr>
          <a:xfrm>
            <a:off x="338772" y="1522995"/>
            <a:ext cx="79921" cy="23819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dirty="1">
                <a:solidFill>
                  <a:srgbClr val="C00000"/>
                </a:solidFill>
                <a:ea typeface="Arial"/>
              </a:rPr>
              <a:t>•</a:t>
            </a:r>
          </a:p>
        </p:txBody>
      </p:sp>
      <p:sp>
        <p:nvSpPr>
          <p:cNvPr id="10" name="New shape"/>
          <p:cNvSpPr/>
          <p:nvPr/>
        </p:nvSpPr>
        <p:spPr>
          <a:xfrm>
            <a:off x="532447" y="1507275"/>
            <a:ext cx="275463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latin typeface="SimHei"/>
              </a:rPr>
              <a:t>怎么写？ ——消息的结构</a:t>
            </a:r>
          </a:p>
        </p:txBody>
      </p:sp>
      <p:sp>
        <p:nvSpPr>
          <p:cNvPr id="11"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ln w="0">
            <a:noFill/>
          </a:ln>
        </p:spPr>
      </p:pic>
      <p:pic>
        <p:nvPicPr>
          <p:cNvPr id="3" name="New picture"/>
          <p:cNvPicPr/>
          <p:nvPr/>
        </p:nvPicPr>
        <p:blipFill>
          <a:blip r:embed="rId3"/>
          <a:srcRect/>
          <a:stretch>
            <a:fillRect/>
          </a:stretch>
        </p:blipFill>
        <p:spPr>
          <a:xfrm>
            <a:off x="2970276" y="654939"/>
            <a:ext cx="2784443" cy="2583180"/>
          </a:xfrm>
          <a:prstGeom prst="rect"/>
          <a:ln w="0">
            <a:noFill/>
          </a:ln>
        </p:spPr>
      </p:pic>
      <p:pic>
        <p:nvPicPr>
          <p:cNvPr id="4" name="New picture"/>
          <p:cNvPicPr/>
          <p:nvPr/>
        </p:nvPicPr>
        <p:blipFill>
          <a:blip r:embed="rId4"/>
          <a:srcRect/>
          <a:stretch>
            <a:fillRect/>
          </a:stretch>
        </p:blipFill>
        <p:spPr>
          <a:xfrm>
            <a:off x="0" y="3195447"/>
            <a:ext cx="5753100" cy="101600"/>
          </a:xfrm>
          <a:prstGeom prst="rect"/>
          <a:ln w="0">
            <a:noFill/>
          </a:ln>
        </p:spPr>
      </p:pic>
      <p:pic>
        <p:nvPicPr>
          <p:cNvPr id="5" name="New picture"/>
          <p:cNvPicPr/>
          <p:nvPr/>
        </p:nvPicPr>
        <p:blipFill>
          <a:blip r:embed="rId5"/>
          <a:srcRect/>
          <a:stretch>
            <a:fillRect/>
          </a:stretch>
        </p:blipFill>
        <p:spPr>
          <a:xfrm>
            <a:off x="0" y="2915031"/>
            <a:ext cx="1663700" cy="304800"/>
          </a:xfrm>
          <a:prstGeom prst="rect"/>
          <a:ln w="0">
            <a:noFill/>
          </a:ln>
        </p:spPr>
      </p:pic>
      <p:pic>
        <p:nvPicPr>
          <p:cNvPr id="6" name="New picture"/>
          <p:cNvPicPr/>
          <p:nvPr/>
        </p:nvPicPr>
        <p:blipFill>
          <a:blip r:embed="rId6"/>
          <a:srcRect/>
          <a:stretch>
            <a:fillRect/>
          </a:stretch>
        </p:blipFill>
        <p:spPr>
          <a:xfrm>
            <a:off x="3313176" y="1445895"/>
            <a:ext cx="2032000" cy="1536700"/>
          </a:xfrm>
          <a:prstGeom prst="rect"/>
          <a:ln w="0">
            <a:noFill/>
          </a:ln>
        </p:spPr>
      </p:pic>
      <p:sp>
        <p:nvSpPr>
          <p:cNvPr id="7" name="New shape"/>
          <p:cNvSpPr/>
          <p:nvPr/>
        </p:nvSpPr>
        <p:spPr>
          <a:xfrm>
            <a:off x="1931670" y="254842"/>
            <a:ext cx="1863566" cy="40474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795" b="1" dirty="1">
                <a:solidFill>
                  <a:srgbClr val="000000"/>
                </a:solidFill>
                <a:ea typeface="SimHei"/>
              </a:rPr>
              <a:t>消息的写作</a:t>
            </a:r>
          </a:p>
        </p:txBody>
      </p:sp>
      <p:sp>
        <p:nvSpPr>
          <p:cNvPr id="8" name="New shape"/>
          <p:cNvSpPr/>
          <p:nvPr/>
        </p:nvSpPr>
        <p:spPr>
          <a:xfrm>
            <a:off x="483235" y="727352"/>
            <a:ext cx="1069467" cy="290344"/>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C00000"/>
                </a:solidFill>
                <a:ea typeface="SimHei"/>
              </a:rPr>
              <a:t>写什么？</a:t>
            </a:r>
          </a:p>
        </p:txBody>
      </p:sp>
      <p:sp>
        <p:nvSpPr>
          <p:cNvPr id="9" name="New shape"/>
          <p:cNvSpPr/>
          <p:nvPr/>
        </p:nvSpPr>
        <p:spPr>
          <a:xfrm>
            <a:off x="483235" y="1073713"/>
            <a:ext cx="1807893"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000000"/>
                </a:solidFill>
                <a:latin typeface="SimHei"/>
              </a:rPr>
              <a:t>消息的要素：5W+1H</a:t>
            </a:r>
          </a:p>
        </p:txBody>
      </p:sp>
      <p:sp>
        <p:nvSpPr>
          <p:cNvPr id="10" name="New shape"/>
          <p:cNvSpPr/>
          <p:nvPr/>
        </p:nvSpPr>
        <p:spPr>
          <a:xfrm>
            <a:off x="1727835" y="1367498"/>
            <a:ext cx="425700" cy="1859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dirty="1">
                <a:solidFill>
                  <a:srgbClr val="000000"/>
                </a:solidFill>
                <a:latin typeface="TimesNewRomanPS"/>
              </a:rPr>
              <a:t>When</a:t>
            </a:r>
          </a:p>
        </p:txBody>
      </p:sp>
      <p:sp>
        <p:nvSpPr>
          <p:cNvPr id="11" name="New shape"/>
          <p:cNvSpPr/>
          <p:nvPr/>
        </p:nvSpPr>
        <p:spPr>
          <a:xfrm>
            <a:off x="1724025" y="1623403"/>
            <a:ext cx="474839" cy="1859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dirty="1">
                <a:solidFill>
                  <a:srgbClr val="000000"/>
                </a:solidFill>
                <a:latin typeface="TimesNewRomanPS"/>
              </a:rPr>
              <a:t>Where</a:t>
            </a:r>
          </a:p>
        </p:txBody>
      </p:sp>
      <p:sp>
        <p:nvSpPr>
          <p:cNvPr id="12" name="New shape"/>
          <p:cNvSpPr/>
          <p:nvPr/>
        </p:nvSpPr>
        <p:spPr>
          <a:xfrm>
            <a:off x="1724025" y="1879308"/>
            <a:ext cx="346676" cy="1859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dirty="1">
                <a:solidFill>
                  <a:srgbClr val="000000"/>
                </a:solidFill>
                <a:latin typeface="TimesNewRomanPS"/>
              </a:rPr>
              <a:t>Who</a:t>
            </a:r>
          </a:p>
        </p:txBody>
      </p:sp>
      <p:sp>
        <p:nvSpPr>
          <p:cNvPr id="13" name="New shape"/>
          <p:cNvSpPr/>
          <p:nvPr/>
        </p:nvSpPr>
        <p:spPr>
          <a:xfrm>
            <a:off x="1724025" y="2135213"/>
            <a:ext cx="385883" cy="1859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dirty="1">
                <a:solidFill>
                  <a:srgbClr val="000000"/>
                </a:solidFill>
                <a:latin typeface="TimesNewRomanPS"/>
              </a:rPr>
              <a:t>What</a:t>
            </a:r>
          </a:p>
        </p:txBody>
      </p:sp>
      <p:sp>
        <p:nvSpPr>
          <p:cNvPr id="14" name="New shape"/>
          <p:cNvSpPr/>
          <p:nvPr/>
        </p:nvSpPr>
        <p:spPr>
          <a:xfrm>
            <a:off x="1724025" y="2391118"/>
            <a:ext cx="346676" cy="1859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dirty="1">
                <a:solidFill>
                  <a:srgbClr val="000000"/>
                </a:solidFill>
                <a:latin typeface="TimesNewRomanPS"/>
              </a:rPr>
              <a:t>Why</a:t>
            </a:r>
          </a:p>
        </p:txBody>
      </p:sp>
      <p:sp>
        <p:nvSpPr>
          <p:cNvPr id="15" name="New shape"/>
          <p:cNvSpPr/>
          <p:nvPr/>
        </p:nvSpPr>
        <p:spPr>
          <a:xfrm>
            <a:off x="1727835" y="2647023"/>
            <a:ext cx="346763" cy="1859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dirty="1">
                <a:solidFill>
                  <a:srgbClr val="000000"/>
                </a:solidFill>
                <a:latin typeface="TimesNewRomanPS"/>
              </a:rPr>
              <a:t>How</a:t>
            </a:r>
          </a:p>
        </p:txBody>
      </p:sp>
      <p:sp>
        <p:nvSpPr>
          <p:cNvPr id="16" name="New shape"/>
          <p:cNvSpPr/>
          <p:nvPr/>
        </p:nvSpPr>
        <p:spPr>
          <a:xfrm>
            <a:off x="5357812" y="3092038"/>
            <a:ext cx="63923" cy="1316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995" dirty="1">
                <a:solidFill>
                  <a:srgbClr val="888888"/>
                </a:solidFill>
                <a:latin typeface="Calibri"/>
              </a:rPr>
              <a:t>3</a:t>
            </a:r>
          </a:p>
        </p:txBody>
      </p:sp>
      <p:sp>
        <p:nvSpPr>
          <p:cNvPr id="17"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ln w="0">
            <a:noFill/>
          </a:ln>
        </p:spPr>
      </p:pic>
      <p:pic>
        <p:nvPicPr>
          <p:cNvPr id="3" name="New picture"/>
          <p:cNvPicPr/>
          <p:nvPr/>
        </p:nvPicPr>
        <p:blipFill>
          <a:blip r:embed="rId3"/>
          <a:srcRect/>
          <a:stretch>
            <a:fillRect/>
          </a:stretch>
        </p:blipFill>
        <p:spPr>
          <a:xfrm>
            <a:off x="2970276" y="654939"/>
            <a:ext cx="2784443" cy="2583180"/>
          </a:xfrm>
          <a:prstGeom prst="rect"/>
          <a:ln w="0">
            <a:noFill/>
          </a:ln>
        </p:spPr>
      </p:pic>
      <p:pic>
        <p:nvPicPr>
          <p:cNvPr id="4" name="New picture"/>
          <p:cNvPicPr/>
          <p:nvPr/>
        </p:nvPicPr>
        <p:blipFill>
          <a:blip r:embed="rId4"/>
          <a:srcRect/>
          <a:stretch>
            <a:fillRect/>
          </a:stretch>
        </p:blipFill>
        <p:spPr>
          <a:xfrm>
            <a:off x="0" y="3195447"/>
            <a:ext cx="5753100" cy="101600"/>
          </a:xfrm>
          <a:prstGeom prst="rect"/>
          <a:ln w="0">
            <a:noFill/>
          </a:ln>
        </p:spPr>
      </p:pic>
      <p:pic>
        <p:nvPicPr>
          <p:cNvPr id="5" name="New picture"/>
          <p:cNvPicPr/>
          <p:nvPr/>
        </p:nvPicPr>
        <p:blipFill>
          <a:blip r:embed="rId5"/>
          <a:srcRect/>
          <a:stretch>
            <a:fillRect/>
          </a:stretch>
        </p:blipFill>
        <p:spPr>
          <a:xfrm>
            <a:off x="0" y="2915031"/>
            <a:ext cx="1663700" cy="304800"/>
          </a:xfrm>
          <a:prstGeom prst="rect"/>
          <a:ln w="0">
            <a:noFill/>
          </a:ln>
        </p:spPr>
      </p:pic>
      <p:pic>
        <p:nvPicPr>
          <p:cNvPr id="6" name="New picture"/>
          <p:cNvPicPr/>
          <p:nvPr/>
        </p:nvPicPr>
        <p:blipFill>
          <a:blip r:embed="rId6"/>
          <a:srcRect/>
          <a:stretch>
            <a:fillRect/>
          </a:stretch>
        </p:blipFill>
        <p:spPr>
          <a:xfrm>
            <a:off x="164592" y="903351"/>
            <a:ext cx="1943100" cy="1574800"/>
          </a:xfrm>
          <a:prstGeom prst="rect"/>
          <a:ln w="0">
            <a:noFill/>
          </a:ln>
        </p:spPr>
      </p:pic>
      <p:sp>
        <p:nvSpPr>
          <p:cNvPr id="7" name="New shape"/>
          <p:cNvSpPr/>
          <p:nvPr/>
        </p:nvSpPr>
        <p:spPr>
          <a:xfrm>
            <a:off x="2777808" y="709715"/>
            <a:ext cx="216027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000000"/>
                </a:solidFill>
                <a:latin typeface="SimHei"/>
              </a:rPr>
              <a:t>确定消息写作的角度</a:t>
            </a:r>
          </a:p>
        </p:txBody>
      </p:sp>
      <p:sp>
        <p:nvSpPr>
          <p:cNvPr id="8" name="New shape"/>
          <p:cNvSpPr/>
          <p:nvPr/>
        </p:nvSpPr>
        <p:spPr>
          <a:xfrm>
            <a:off x="2431098" y="1274900"/>
            <a:ext cx="1779889"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ea typeface="SimHei"/>
              </a:rPr>
              <a:t>1、什么是新闻角度？</a:t>
            </a:r>
          </a:p>
        </p:txBody>
      </p:sp>
      <p:sp>
        <p:nvSpPr>
          <p:cNvPr id="9" name="New shape"/>
          <p:cNvSpPr/>
          <p:nvPr/>
        </p:nvSpPr>
        <p:spPr>
          <a:xfrm>
            <a:off x="2791777" y="1530805"/>
            <a:ext cx="2622995"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ea typeface="SimSun"/>
              </a:rPr>
              <a:t>即新闻事件（事实）表现的着眼</a:t>
            </a:r>
          </a:p>
        </p:txBody>
      </p:sp>
      <p:sp>
        <p:nvSpPr>
          <p:cNvPr id="10" name="New shape"/>
          <p:cNvSpPr/>
          <p:nvPr/>
        </p:nvSpPr>
        <p:spPr>
          <a:xfrm>
            <a:off x="2624772" y="1744165"/>
            <a:ext cx="2810352"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ea typeface="SimSun"/>
              </a:rPr>
              <a:t>点和侧重点，好的记者往往能选择</a:t>
            </a:r>
          </a:p>
        </p:txBody>
      </p:sp>
      <p:sp>
        <p:nvSpPr>
          <p:cNvPr id="11" name="New shape"/>
          <p:cNvSpPr/>
          <p:nvPr/>
        </p:nvSpPr>
        <p:spPr>
          <a:xfrm>
            <a:off x="2624772" y="1957525"/>
            <a:ext cx="2810352"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ea typeface="SimSun"/>
              </a:rPr>
              <a:t>一个最能反映新闻主题的侧面作为</a:t>
            </a:r>
          </a:p>
        </p:txBody>
      </p:sp>
      <p:sp>
        <p:nvSpPr>
          <p:cNvPr id="12" name="New shape"/>
          <p:cNvSpPr/>
          <p:nvPr/>
        </p:nvSpPr>
        <p:spPr>
          <a:xfrm>
            <a:off x="2624772" y="2170885"/>
            <a:ext cx="1311497"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latin typeface="SimSun"/>
              </a:rPr>
              <a:t>报道的切入点。</a:t>
            </a:r>
          </a:p>
        </p:txBody>
      </p:sp>
      <p:sp>
        <p:nvSpPr>
          <p:cNvPr id="13" name="New shape"/>
          <p:cNvSpPr/>
          <p:nvPr/>
        </p:nvSpPr>
        <p:spPr>
          <a:xfrm>
            <a:off x="5357812" y="3092038"/>
            <a:ext cx="63923" cy="1316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995" dirty="1">
                <a:solidFill>
                  <a:srgbClr val="888888"/>
                </a:solidFill>
                <a:latin typeface="Calibri"/>
              </a:rPr>
              <a:t>4</a:t>
            </a:r>
          </a:p>
        </p:txBody>
      </p:sp>
      <p:sp>
        <p:nvSpPr>
          <p:cNvPr id="14"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ln w="0">
            <a:noFill/>
          </a:ln>
        </p:spPr>
      </p:pic>
      <p:pic>
        <p:nvPicPr>
          <p:cNvPr id="3" name="New picture"/>
          <p:cNvPicPr/>
          <p:nvPr/>
        </p:nvPicPr>
        <p:blipFill>
          <a:blip r:embed="rId3"/>
          <a:srcRect/>
          <a:stretch>
            <a:fillRect/>
          </a:stretch>
        </p:blipFill>
        <p:spPr>
          <a:xfrm>
            <a:off x="2970276" y="654939"/>
            <a:ext cx="2784443" cy="2583180"/>
          </a:xfrm>
          <a:prstGeom prst="rect"/>
          <a:ln w="0">
            <a:noFill/>
          </a:ln>
        </p:spPr>
      </p:pic>
      <p:pic>
        <p:nvPicPr>
          <p:cNvPr id="4" name="New picture"/>
          <p:cNvPicPr/>
          <p:nvPr/>
        </p:nvPicPr>
        <p:blipFill>
          <a:blip r:embed="rId4"/>
          <a:srcRect/>
          <a:stretch>
            <a:fillRect/>
          </a:stretch>
        </p:blipFill>
        <p:spPr>
          <a:xfrm>
            <a:off x="0" y="3195447"/>
            <a:ext cx="5753100" cy="101600"/>
          </a:xfrm>
          <a:prstGeom prst="rect"/>
          <a:ln w="0">
            <a:noFill/>
          </a:ln>
        </p:spPr>
      </p:pic>
      <p:pic>
        <p:nvPicPr>
          <p:cNvPr id="5" name="New picture"/>
          <p:cNvPicPr/>
          <p:nvPr/>
        </p:nvPicPr>
        <p:blipFill>
          <a:blip r:embed="rId5"/>
          <a:srcRect/>
          <a:stretch>
            <a:fillRect/>
          </a:stretch>
        </p:blipFill>
        <p:spPr>
          <a:xfrm>
            <a:off x="0" y="2915031"/>
            <a:ext cx="1663700" cy="304800"/>
          </a:xfrm>
          <a:prstGeom prst="rect"/>
          <a:ln w="0">
            <a:noFill/>
          </a:ln>
        </p:spPr>
      </p:pic>
      <p:pic>
        <p:nvPicPr>
          <p:cNvPr id="6" name="New picture"/>
          <p:cNvPicPr/>
          <p:nvPr/>
        </p:nvPicPr>
        <p:blipFill>
          <a:blip r:embed="rId6"/>
          <a:srcRect/>
          <a:stretch>
            <a:fillRect/>
          </a:stretch>
        </p:blipFill>
        <p:spPr>
          <a:xfrm>
            <a:off x="3095244" y="331851"/>
            <a:ext cx="2514600" cy="2641600"/>
          </a:xfrm>
          <a:prstGeom prst="rect"/>
          <a:ln w="0">
            <a:noFill/>
          </a:ln>
        </p:spPr>
      </p:pic>
      <p:sp>
        <p:nvSpPr>
          <p:cNvPr id="7" name="New shape"/>
          <p:cNvSpPr/>
          <p:nvPr/>
        </p:nvSpPr>
        <p:spPr>
          <a:xfrm>
            <a:off x="287972" y="386960"/>
            <a:ext cx="2233279"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000000"/>
                </a:solidFill>
                <a:latin typeface="SimHei"/>
              </a:rPr>
              <a:t>2、如何选择新闻角度？</a:t>
            </a:r>
          </a:p>
        </p:txBody>
      </p:sp>
      <p:sp>
        <p:nvSpPr>
          <p:cNvPr id="8" name="New shape"/>
          <p:cNvSpPr/>
          <p:nvPr/>
        </p:nvSpPr>
        <p:spPr>
          <a:xfrm>
            <a:off x="287972" y="692990"/>
            <a:ext cx="70819" cy="2110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dirty="1">
                <a:solidFill>
                  <a:srgbClr val="000000"/>
                </a:solidFill>
                <a:ea typeface="Arial"/>
              </a:rPr>
              <a:t>•</a:t>
            </a:r>
          </a:p>
        </p:txBody>
      </p:sp>
      <p:sp>
        <p:nvSpPr>
          <p:cNvPr id="9" name="New shape"/>
          <p:cNvSpPr/>
          <p:nvPr/>
        </p:nvSpPr>
        <p:spPr>
          <a:xfrm>
            <a:off x="687388" y="698320"/>
            <a:ext cx="1311497"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latin typeface="SimSun"/>
              </a:rPr>
              <a:t>要有独特的发现</a:t>
            </a:r>
          </a:p>
        </p:txBody>
      </p:sp>
      <p:sp>
        <p:nvSpPr>
          <p:cNvPr id="10" name="New shape"/>
          <p:cNvSpPr/>
          <p:nvPr/>
        </p:nvSpPr>
        <p:spPr>
          <a:xfrm>
            <a:off x="287972" y="973481"/>
            <a:ext cx="62383" cy="1859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dirty="1">
                <a:solidFill>
                  <a:srgbClr val="000000"/>
                </a:solidFill>
                <a:ea typeface="Arial"/>
              </a:rPr>
              <a:t>•</a:t>
            </a:r>
          </a:p>
        </p:txBody>
      </p:sp>
      <p:sp>
        <p:nvSpPr>
          <p:cNvPr id="11" name="New shape"/>
          <p:cNvSpPr/>
          <p:nvPr/>
        </p:nvSpPr>
        <p:spPr>
          <a:xfrm>
            <a:off x="661988" y="961210"/>
            <a:ext cx="2248281"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latin typeface="SimSun"/>
              </a:rPr>
              <a:t>要选择最有新闻价值的角度</a:t>
            </a:r>
          </a:p>
        </p:txBody>
      </p:sp>
      <p:sp>
        <p:nvSpPr>
          <p:cNvPr id="12" name="New shape"/>
          <p:cNvSpPr/>
          <p:nvPr/>
        </p:nvSpPr>
        <p:spPr>
          <a:xfrm>
            <a:off x="287972" y="1229385"/>
            <a:ext cx="62383" cy="1859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dirty="1">
                <a:solidFill>
                  <a:srgbClr val="000000"/>
                </a:solidFill>
                <a:ea typeface="Arial"/>
              </a:rPr>
              <a:t>•</a:t>
            </a:r>
          </a:p>
        </p:txBody>
      </p:sp>
      <p:sp>
        <p:nvSpPr>
          <p:cNvPr id="13" name="New shape"/>
          <p:cNvSpPr/>
          <p:nvPr/>
        </p:nvSpPr>
        <p:spPr>
          <a:xfrm>
            <a:off x="661988" y="1217115"/>
            <a:ext cx="2060924"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ea typeface="SimSun"/>
              </a:rPr>
              <a:t>要抓住最能体现新闻事实</a:t>
            </a:r>
          </a:p>
        </p:txBody>
      </p:sp>
      <p:sp>
        <p:nvSpPr>
          <p:cNvPr id="14" name="New shape"/>
          <p:cNvSpPr/>
          <p:nvPr/>
        </p:nvSpPr>
        <p:spPr>
          <a:xfrm>
            <a:off x="738822" y="1473020"/>
            <a:ext cx="1873568"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latin typeface="SimSun"/>
              </a:rPr>
              <a:t>个性特征的一两个要素</a:t>
            </a:r>
          </a:p>
        </p:txBody>
      </p:sp>
      <p:sp>
        <p:nvSpPr>
          <p:cNvPr id="15" name="New shape"/>
          <p:cNvSpPr/>
          <p:nvPr/>
        </p:nvSpPr>
        <p:spPr>
          <a:xfrm>
            <a:off x="327978" y="1909055"/>
            <a:ext cx="2233279"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000000"/>
                </a:solidFill>
                <a:ea typeface="SimHei"/>
              </a:rPr>
              <a:t>3、发掘新闻角度的技法</a:t>
            </a:r>
          </a:p>
        </p:txBody>
      </p:sp>
      <p:sp>
        <p:nvSpPr>
          <p:cNvPr id="16" name="New shape"/>
          <p:cNvSpPr/>
          <p:nvPr/>
        </p:nvSpPr>
        <p:spPr>
          <a:xfrm>
            <a:off x="683578" y="2191205"/>
            <a:ext cx="936784"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ea typeface="SimSun"/>
              </a:rPr>
              <a:t>居高临下法</a:t>
            </a:r>
          </a:p>
        </p:txBody>
      </p:sp>
      <p:sp>
        <p:nvSpPr>
          <p:cNvPr id="17" name="New shape"/>
          <p:cNvSpPr/>
          <p:nvPr/>
        </p:nvSpPr>
        <p:spPr>
          <a:xfrm>
            <a:off x="688657" y="2447110"/>
            <a:ext cx="936784"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ea typeface="SimSun"/>
              </a:rPr>
              <a:t>以小见大法</a:t>
            </a:r>
          </a:p>
        </p:txBody>
      </p:sp>
      <p:sp>
        <p:nvSpPr>
          <p:cNvPr id="18" name="New shape"/>
          <p:cNvSpPr/>
          <p:nvPr/>
        </p:nvSpPr>
        <p:spPr>
          <a:xfrm>
            <a:off x="688657" y="2703015"/>
            <a:ext cx="936784"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latin typeface="SimSun"/>
              </a:rPr>
              <a:t>逆向思维法</a:t>
            </a:r>
          </a:p>
        </p:txBody>
      </p:sp>
      <p:sp>
        <p:nvSpPr>
          <p:cNvPr id="19"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ln w="0">
            <a:noFill/>
          </a:ln>
        </p:spPr>
      </p:pic>
      <p:pic>
        <p:nvPicPr>
          <p:cNvPr id="3" name="New picture"/>
          <p:cNvPicPr/>
          <p:nvPr/>
        </p:nvPicPr>
        <p:blipFill>
          <a:blip r:embed="rId3"/>
          <a:srcRect/>
          <a:stretch>
            <a:fillRect/>
          </a:stretch>
        </p:blipFill>
        <p:spPr>
          <a:xfrm>
            <a:off x="2970276" y="654939"/>
            <a:ext cx="2784443" cy="2583180"/>
          </a:xfrm>
          <a:prstGeom prst="rect"/>
          <a:ln w="0">
            <a:noFill/>
          </a:ln>
        </p:spPr>
      </p:pic>
      <p:pic>
        <p:nvPicPr>
          <p:cNvPr id="4" name="New picture"/>
          <p:cNvPicPr/>
          <p:nvPr/>
        </p:nvPicPr>
        <p:blipFill>
          <a:blip r:embed="rId4"/>
          <a:srcRect/>
          <a:stretch>
            <a:fillRect/>
          </a:stretch>
        </p:blipFill>
        <p:spPr>
          <a:xfrm>
            <a:off x="0" y="3195447"/>
            <a:ext cx="5753100" cy="101600"/>
          </a:xfrm>
          <a:prstGeom prst="rect"/>
          <a:ln w="0">
            <a:noFill/>
          </a:ln>
        </p:spPr>
      </p:pic>
      <p:pic>
        <p:nvPicPr>
          <p:cNvPr id="5" name="New picture"/>
          <p:cNvPicPr/>
          <p:nvPr/>
        </p:nvPicPr>
        <p:blipFill>
          <a:blip r:embed="rId5"/>
          <a:srcRect/>
          <a:stretch>
            <a:fillRect/>
          </a:stretch>
        </p:blipFill>
        <p:spPr>
          <a:xfrm>
            <a:off x="0" y="2915031"/>
            <a:ext cx="1663700" cy="304800"/>
          </a:xfrm>
          <a:prstGeom prst="rect"/>
          <a:ln w="0">
            <a:noFill/>
          </a:ln>
        </p:spPr>
      </p:pic>
      <p:pic>
        <p:nvPicPr>
          <p:cNvPr id="6" name="New picture"/>
          <p:cNvPicPr/>
          <p:nvPr/>
        </p:nvPicPr>
        <p:blipFill>
          <a:blip r:embed="rId6"/>
          <a:srcRect/>
          <a:stretch>
            <a:fillRect/>
          </a:stretch>
        </p:blipFill>
        <p:spPr>
          <a:xfrm>
            <a:off x="1871472" y="2194179"/>
            <a:ext cx="3670300" cy="711200"/>
          </a:xfrm>
          <a:prstGeom prst="rect"/>
          <a:ln w="0">
            <a:noFill/>
          </a:ln>
        </p:spPr>
      </p:pic>
      <p:sp>
        <p:nvSpPr>
          <p:cNvPr id="7" name="New shape"/>
          <p:cNvSpPr/>
          <p:nvPr/>
        </p:nvSpPr>
        <p:spPr>
          <a:xfrm>
            <a:off x="154305" y="861940"/>
            <a:ext cx="1701546"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000000"/>
                </a:solidFill>
                <a:ea typeface="SimHei"/>
              </a:rPr>
              <a:t>消息的结构组成：</a:t>
            </a:r>
          </a:p>
        </p:txBody>
      </p:sp>
      <p:sp>
        <p:nvSpPr>
          <p:cNvPr id="8" name="New shape"/>
          <p:cNvSpPr/>
          <p:nvPr/>
        </p:nvSpPr>
        <p:spPr>
          <a:xfrm>
            <a:off x="384175" y="1121865"/>
            <a:ext cx="374713"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ea typeface="NSimSun"/>
              </a:rPr>
              <a:t>标题</a:t>
            </a:r>
          </a:p>
        </p:txBody>
      </p:sp>
      <p:sp>
        <p:nvSpPr>
          <p:cNvPr id="9" name="New shape"/>
          <p:cNvSpPr/>
          <p:nvPr/>
        </p:nvSpPr>
        <p:spPr>
          <a:xfrm>
            <a:off x="384175" y="1356180"/>
            <a:ext cx="562070"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1F487C"/>
                </a:solidFill>
                <a:ea typeface="NSimSun"/>
              </a:rPr>
              <a:t>消息头</a:t>
            </a:r>
          </a:p>
        </p:txBody>
      </p:sp>
      <p:sp>
        <p:nvSpPr>
          <p:cNvPr id="10" name="New shape"/>
          <p:cNvSpPr/>
          <p:nvPr/>
        </p:nvSpPr>
        <p:spPr>
          <a:xfrm>
            <a:off x="384175" y="1590495"/>
            <a:ext cx="374713"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ea typeface="NSimSun"/>
              </a:rPr>
              <a:t>导语</a:t>
            </a:r>
          </a:p>
        </p:txBody>
      </p:sp>
      <p:sp>
        <p:nvSpPr>
          <p:cNvPr id="11" name="New shape"/>
          <p:cNvSpPr/>
          <p:nvPr/>
        </p:nvSpPr>
        <p:spPr>
          <a:xfrm>
            <a:off x="384175" y="1824810"/>
            <a:ext cx="374713"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ea typeface="NSimSun"/>
              </a:rPr>
              <a:t>主体</a:t>
            </a:r>
          </a:p>
        </p:txBody>
      </p:sp>
      <p:sp>
        <p:nvSpPr>
          <p:cNvPr id="12" name="New shape"/>
          <p:cNvSpPr/>
          <p:nvPr/>
        </p:nvSpPr>
        <p:spPr>
          <a:xfrm>
            <a:off x="384175" y="2059125"/>
            <a:ext cx="374713"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000000"/>
                </a:solidFill>
                <a:latin typeface="NSimSun"/>
              </a:rPr>
              <a:t>结尾</a:t>
            </a:r>
          </a:p>
        </p:txBody>
      </p:sp>
      <p:sp>
        <p:nvSpPr>
          <p:cNvPr id="13" name="New shape"/>
          <p:cNvSpPr/>
          <p:nvPr/>
        </p:nvSpPr>
        <p:spPr>
          <a:xfrm>
            <a:off x="5357812" y="3092038"/>
            <a:ext cx="63923" cy="1316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995" dirty="1">
                <a:solidFill>
                  <a:srgbClr val="888888"/>
                </a:solidFill>
                <a:ea typeface="Calibri"/>
              </a:rPr>
              <a:t>6</a:t>
            </a:r>
          </a:p>
        </p:txBody>
      </p:sp>
      <p:sp>
        <p:nvSpPr>
          <p:cNvPr id="14" name="New shape"/>
          <p:cNvSpPr/>
          <p:nvPr/>
        </p:nvSpPr>
        <p:spPr>
          <a:xfrm>
            <a:off x="2180590" y="504962"/>
            <a:ext cx="562070" cy="2034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405" b="1" dirty="1">
                <a:solidFill>
                  <a:srgbClr val="1F487C"/>
                </a:solidFill>
                <a:ea typeface="NSimSun"/>
              </a:rPr>
              <a:t>消息头</a:t>
            </a:r>
          </a:p>
        </p:txBody>
      </p:sp>
      <p:sp>
        <p:nvSpPr>
          <p:cNvPr id="15" name="New shape"/>
          <p:cNvSpPr/>
          <p:nvPr/>
        </p:nvSpPr>
        <p:spPr>
          <a:xfrm>
            <a:off x="2717800" y="525742"/>
            <a:ext cx="2880360" cy="1737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200" b="1" dirty="1">
                <a:solidFill>
                  <a:srgbClr val="000000"/>
                </a:solidFill>
                <a:ea typeface="NSimSun"/>
              </a:rPr>
              <a:t>是消息文体的特有结构，是对消息发布单</a:t>
            </a:r>
          </a:p>
        </p:txBody>
      </p:sp>
      <p:sp>
        <p:nvSpPr>
          <p:cNvPr id="16" name="New shape"/>
          <p:cNvSpPr/>
          <p:nvPr/>
        </p:nvSpPr>
        <p:spPr>
          <a:xfrm>
            <a:off x="2180590" y="714972"/>
            <a:ext cx="3520441" cy="1737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200" b="1" dirty="1">
                <a:solidFill>
                  <a:srgbClr val="000000"/>
                </a:solidFill>
                <a:ea typeface="NSimSun"/>
              </a:rPr>
              <a:t>位、地点、时间的说明，作用在于声明版权、注明</a:t>
            </a:r>
          </a:p>
        </p:txBody>
      </p:sp>
      <p:sp>
        <p:nvSpPr>
          <p:cNvPr id="17" name="New shape"/>
          <p:cNvSpPr/>
          <p:nvPr/>
        </p:nvSpPr>
        <p:spPr>
          <a:xfrm>
            <a:off x="2180590" y="897853"/>
            <a:ext cx="1760220" cy="1737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200" b="1" dirty="1">
                <a:solidFill>
                  <a:srgbClr val="000000"/>
                </a:solidFill>
                <a:ea typeface="NSimSun"/>
              </a:rPr>
              <a:t>消息的来源和发稿时间。</a:t>
            </a:r>
          </a:p>
        </p:txBody>
      </p:sp>
      <p:sp>
        <p:nvSpPr>
          <p:cNvPr id="18" name="New shape"/>
          <p:cNvSpPr/>
          <p:nvPr/>
        </p:nvSpPr>
        <p:spPr>
          <a:xfrm>
            <a:off x="2180590" y="1080732"/>
            <a:ext cx="2960370" cy="1737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200" b="1" dirty="1">
                <a:solidFill>
                  <a:srgbClr val="000000"/>
                </a:solidFill>
                <a:ea typeface="NSimSun"/>
              </a:rPr>
              <a:t>通常写法：（据）某报/社某地某月某日电</a:t>
            </a:r>
          </a:p>
        </p:txBody>
      </p:sp>
      <p:sp>
        <p:nvSpPr>
          <p:cNvPr id="19" name="New shape"/>
          <p:cNvSpPr/>
          <p:nvPr/>
        </p:nvSpPr>
        <p:spPr>
          <a:xfrm>
            <a:off x="3409950" y="1263613"/>
            <a:ext cx="1440180" cy="1737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200" b="1" dirty="1">
                <a:solidFill>
                  <a:srgbClr val="000000"/>
                </a:solidFill>
                <a:ea typeface="NSimSun"/>
              </a:rPr>
              <a:t>本报某地某月某日讯</a:t>
            </a:r>
          </a:p>
        </p:txBody>
      </p:sp>
      <p:sp>
        <p:nvSpPr>
          <p:cNvPr id="20" name="New shape"/>
          <p:cNvSpPr/>
          <p:nvPr/>
        </p:nvSpPr>
        <p:spPr>
          <a:xfrm>
            <a:off x="3409950" y="1446492"/>
            <a:ext cx="640080" cy="1737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200" b="1" dirty="1">
                <a:solidFill>
                  <a:srgbClr val="000000"/>
                </a:solidFill>
                <a:ea typeface="NSimSun"/>
              </a:rPr>
              <a:t>本台消息</a:t>
            </a:r>
          </a:p>
        </p:txBody>
      </p:sp>
      <p:sp>
        <p:nvSpPr>
          <p:cNvPr id="21" name="New shape"/>
          <p:cNvSpPr/>
          <p:nvPr/>
        </p:nvSpPr>
        <p:spPr>
          <a:xfrm>
            <a:off x="2036127" y="1897907"/>
            <a:ext cx="3600450" cy="130329"/>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900" b="1" dirty="1">
                <a:solidFill>
                  <a:srgbClr val="000000"/>
                </a:solidFill>
                <a:ea typeface="SimHei"/>
              </a:rPr>
              <a:t>习近平和彭丽媛凭吊在我国驻南联盟使馆被炸事件中英勇牺牲的烈士</a:t>
            </a:r>
          </a:p>
        </p:txBody>
      </p:sp>
      <p:sp>
        <p:nvSpPr>
          <p:cNvPr id="22" name="New shape"/>
          <p:cNvSpPr/>
          <p:nvPr/>
        </p:nvSpPr>
        <p:spPr>
          <a:xfrm>
            <a:off x="307340" y="256642"/>
            <a:ext cx="960120" cy="26065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800" b="1" dirty="1">
                <a:solidFill>
                  <a:srgbClr val="C00000"/>
                </a:solidFill>
                <a:latin typeface="SimHei"/>
              </a:rPr>
              <a:t>怎么写？</a:t>
            </a:r>
          </a:p>
        </p:txBody>
      </p:sp>
      <p:sp>
        <p:nvSpPr>
          <p:cNvPr id="23"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ln w="0">
            <a:noFill/>
          </a:ln>
        </p:spPr>
      </p:pic>
      <p:pic>
        <p:nvPicPr>
          <p:cNvPr id="3" name="New picture"/>
          <p:cNvPicPr/>
          <p:nvPr/>
        </p:nvPicPr>
        <p:blipFill>
          <a:blip r:embed="rId3"/>
          <a:srcRect/>
          <a:stretch>
            <a:fillRect/>
          </a:stretch>
        </p:blipFill>
        <p:spPr>
          <a:xfrm>
            <a:off x="2970276" y="654939"/>
            <a:ext cx="2784443" cy="2583180"/>
          </a:xfrm>
          <a:prstGeom prst="rect"/>
          <a:ln w="0">
            <a:noFill/>
          </a:ln>
        </p:spPr>
      </p:pic>
      <p:pic>
        <p:nvPicPr>
          <p:cNvPr id="4" name="New picture"/>
          <p:cNvPicPr/>
          <p:nvPr/>
        </p:nvPicPr>
        <p:blipFill>
          <a:blip r:embed="rId4"/>
          <a:srcRect/>
          <a:stretch>
            <a:fillRect/>
          </a:stretch>
        </p:blipFill>
        <p:spPr>
          <a:xfrm>
            <a:off x="0" y="3195447"/>
            <a:ext cx="5753100" cy="101600"/>
          </a:xfrm>
          <a:prstGeom prst="rect"/>
          <a:ln w="0">
            <a:noFill/>
          </a:ln>
        </p:spPr>
      </p:pic>
      <p:pic>
        <p:nvPicPr>
          <p:cNvPr id="5" name="New picture"/>
          <p:cNvPicPr/>
          <p:nvPr/>
        </p:nvPicPr>
        <p:blipFill>
          <a:blip r:embed="rId5"/>
          <a:srcRect/>
          <a:stretch>
            <a:fillRect/>
          </a:stretch>
        </p:blipFill>
        <p:spPr>
          <a:xfrm>
            <a:off x="0" y="2915031"/>
            <a:ext cx="1663700" cy="304800"/>
          </a:xfrm>
          <a:prstGeom prst="rect"/>
          <a:ln w="0">
            <a:noFill/>
          </a:ln>
        </p:spPr>
      </p:pic>
      <p:sp>
        <p:nvSpPr>
          <p:cNvPr id="6" name="New shape"/>
          <p:cNvSpPr/>
          <p:nvPr/>
        </p:nvSpPr>
        <p:spPr>
          <a:xfrm>
            <a:off x="338772" y="455572"/>
            <a:ext cx="2138934" cy="290344"/>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SimHei"/>
              </a:rPr>
              <a:t>消息的结构形式：</a:t>
            </a:r>
          </a:p>
        </p:txBody>
      </p:sp>
      <p:sp>
        <p:nvSpPr>
          <p:cNvPr id="7" name="New shape"/>
          <p:cNvSpPr/>
          <p:nvPr/>
        </p:nvSpPr>
        <p:spPr>
          <a:xfrm>
            <a:off x="338772" y="1181623"/>
            <a:ext cx="70819" cy="2110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dirty="1">
                <a:solidFill>
                  <a:srgbClr val="000000"/>
                </a:solidFill>
                <a:ea typeface="Arial"/>
              </a:rPr>
              <a:t>•</a:t>
            </a:r>
          </a:p>
        </p:txBody>
      </p:sp>
      <p:sp>
        <p:nvSpPr>
          <p:cNvPr id="8" name="New shape"/>
          <p:cNvSpPr/>
          <p:nvPr/>
        </p:nvSpPr>
        <p:spPr>
          <a:xfrm>
            <a:off x="532447" y="1167692"/>
            <a:ext cx="2126932"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000000"/>
                </a:solidFill>
                <a:ea typeface="SimHei"/>
              </a:rPr>
              <a:t>消息的经典结构形式：</a:t>
            </a:r>
          </a:p>
        </p:txBody>
      </p:sp>
      <p:sp>
        <p:nvSpPr>
          <p:cNvPr id="9" name="New shape"/>
          <p:cNvSpPr/>
          <p:nvPr/>
        </p:nvSpPr>
        <p:spPr>
          <a:xfrm>
            <a:off x="2577147" y="1175391"/>
            <a:ext cx="1215390" cy="21997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dirty="1">
                <a:solidFill>
                  <a:srgbClr val="000000"/>
                </a:solidFill>
                <a:latin typeface="SimHei"/>
              </a:rPr>
              <a:t>倒金字塔结构</a:t>
            </a:r>
          </a:p>
        </p:txBody>
      </p:sp>
      <p:sp>
        <p:nvSpPr>
          <p:cNvPr id="10" name="New shape"/>
          <p:cNvSpPr/>
          <p:nvPr/>
        </p:nvSpPr>
        <p:spPr>
          <a:xfrm>
            <a:off x="338772" y="1765823"/>
            <a:ext cx="70819" cy="2110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dirty="1">
                <a:solidFill>
                  <a:srgbClr val="000000"/>
                </a:solidFill>
                <a:ea typeface="Arial"/>
              </a:rPr>
              <a:t>•</a:t>
            </a:r>
          </a:p>
        </p:txBody>
      </p:sp>
      <p:sp>
        <p:nvSpPr>
          <p:cNvPr id="11" name="New shape"/>
          <p:cNvSpPr/>
          <p:nvPr/>
        </p:nvSpPr>
        <p:spPr>
          <a:xfrm>
            <a:off x="532447" y="1751892"/>
            <a:ext cx="2126932"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000000"/>
                </a:solidFill>
                <a:ea typeface="SimHei"/>
              </a:rPr>
              <a:t>消息的其他结构形式：</a:t>
            </a:r>
          </a:p>
        </p:txBody>
      </p:sp>
      <p:sp>
        <p:nvSpPr>
          <p:cNvPr id="12" name="New shape"/>
          <p:cNvSpPr/>
          <p:nvPr/>
        </p:nvSpPr>
        <p:spPr>
          <a:xfrm>
            <a:off x="2577147" y="1759591"/>
            <a:ext cx="1215390" cy="21997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dirty="1">
                <a:solidFill>
                  <a:srgbClr val="000000"/>
                </a:solidFill>
                <a:ea typeface="SimHei"/>
              </a:rPr>
              <a:t>悬念式结构（</a:t>
            </a:r>
          </a:p>
        </p:txBody>
      </p:sp>
      <p:sp>
        <p:nvSpPr>
          <p:cNvPr id="13" name="New shape"/>
          <p:cNvSpPr/>
          <p:nvPr/>
        </p:nvSpPr>
        <p:spPr>
          <a:xfrm>
            <a:off x="3796347" y="1759591"/>
            <a:ext cx="1215390" cy="21997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dirty="1">
                <a:solidFill>
                  <a:srgbClr val="000000"/>
                </a:solidFill>
                <a:ea typeface="NSimSun"/>
              </a:rPr>
              <a:t>金字塔结构）</a:t>
            </a:r>
          </a:p>
        </p:txBody>
      </p:sp>
      <p:sp>
        <p:nvSpPr>
          <p:cNvPr id="14" name="New shape"/>
          <p:cNvSpPr/>
          <p:nvPr/>
        </p:nvSpPr>
        <p:spPr>
          <a:xfrm>
            <a:off x="2573973" y="2051691"/>
            <a:ext cx="1417955" cy="21997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dirty="1">
                <a:solidFill>
                  <a:srgbClr val="000000"/>
                </a:solidFill>
                <a:latin typeface="SimHei"/>
              </a:rPr>
              <a:t>时间顺序式结构</a:t>
            </a:r>
          </a:p>
        </p:txBody>
      </p:sp>
      <p:sp>
        <p:nvSpPr>
          <p:cNvPr id="15"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ln w="0">
            <a:noFill/>
          </a:ln>
        </p:spPr>
      </p:pic>
      <p:pic>
        <p:nvPicPr>
          <p:cNvPr id="3" name="New picture"/>
          <p:cNvPicPr/>
          <p:nvPr/>
        </p:nvPicPr>
        <p:blipFill>
          <a:blip r:embed="rId3"/>
          <a:srcRect/>
          <a:stretch>
            <a:fillRect/>
          </a:stretch>
        </p:blipFill>
        <p:spPr>
          <a:xfrm>
            <a:off x="2970276" y="654939"/>
            <a:ext cx="2784443" cy="2583180"/>
          </a:xfrm>
          <a:prstGeom prst="rect"/>
          <a:ln w="0">
            <a:noFill/>
          </a:ln>
        </p:spPr>
      </p:pic>
      <p:pic>
        <p:nvPicPr>
          <p:cNvPr id="4" name="New picture"/>
          <p:cNvPicPr/>
          <p:nvPr/>
        </p:nvPicPr>
        <p:blipFill>
          <a:blip r:embed="rId4"/>
          <a:srcRect/>
          <a:stretch>
            <a:fillRect/>
          </a:stretch>
        </p:blipFill>
        <p:spPr>
          <a:xfrm>
            <a:off x="0" y="3195447"/>
            <a:ext cx="5753100" cy="101600"/>
          </a:xfrm>
          <a:prstGeom prst="rect"/>
          <a:ln w="0">
            <a:noFill/>
          </a:ln>
        </p:spPr>
      </p:pic>
      <p:pic>
        <p:nvPicPr>
          <p:cNvPr id="5" name="New picture"/>
          <p:cNvPicPr/>
          <p:nvPr/>
        </p:nvPicPr>
        <p:blipFill>
          <a:blip r:embed="rId5"/>
          <a:srcRect/>
          <a:stretch>
            <a:fillRect/>
          </a:stretch>
        </p:blipFill>
        <p:spPr>
          <a:xfrm>
            <a:off x="0" y="2915031"/>
            <a:ext cx="1663700" cy="304800"/>
          </a:xfrm>
          <a:prstGeom prst="rect"/>
          <a:ln w="0">
            <a:noFill/>
          </a:ln>
        </p:spPr>
      </p:pic>
      <p:pic>
        <p:nvPicPr>
          <p:cNvPr id="6" name="New picture"/>
          <p:cNvPicPr/>
          <p:nvPr/>
        </p:nvPicPr>
        <p:blipFill>
          <a:blip r:embed="rId6"/>
          <a:srcRect/>
          <a:stretch>
            <a:fillRect/>
          </a:stretch>
        </p:blipFill>
        <p:spPr>
          <a:xfrm>
            <a:off x="1022604" y="831723"/>
            <a:ext cx="2019300" cy="2146300"/>
          </a:xfrm>
          <a:prstGeom prst="rect"/>
          <a:ln w="0">
            <a:noFill/>
          </a:ln>
        </p:spPr>
      </p:pic>
      <p:sp>
        <p:nvSpPr>
          <p:cNvPr id="7" name="New shape"/>
          <p:cNvSpPr/>
          <p:nvPr/>
        </p:nvSpPr>
        <p:spPr>
          <a:xfrm>
            <a:off x="340360" y="401646"/>
            <a:ext cx="89023" cy="265328"/>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dirty="1">
                <a:solidFill>
                  <a:srgbClr val="000000"/>
                </a:solidFill>
                <a:ea typeface="Arial"/>
              </a:rPr>
              <a:t>•</a:t>
            </a:r>
          </a:p>
        </p:txBody>
      </p:sp>
      <p:sp>
        <p:nvSpPr>
          <p:cNvPr id="8" name="New shape"/>
          <p:cNvSpPr/>
          <p:nvPr/>
        </p:nvSpPr>
        <p:spPr>
          <a:xfrm>
            <a:off x="534035" y="384134"/>
            <a:ext cx="3743135" cy="290344"/>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SimHei"/>
              </a:rPr>
              <a:t>消息的经典结构形式：倒金字塔</a:t>
            </a:r>
          </a:p>
        </p:txBody>
      </p:sp>
      <p:sp>
        <p:nvSpPr>
          <p:cNvPr id="9" name="New shape"/>
          <p:cNvSpPr/>
          <p:nvPr/>
        </p:nvSpPr>
        <p:spPr>
          <a:xfrm>
            <a:off x="5357812" y="3092038"/>
            <a:ext cx="63923" cy="1316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995" dirty="1">
                <a:solidFill>
                  <a:srgbClr val="888888"/>
                </a:solidFill>
                <a:ea typeface="Calibri"/>
              </a:rPr>
              <a:t>8</a:t>
            </a:r>
          </a:p>
        </p:txBody>
      </p:sp>
      <p:sp>
        <p:nvSpPr>
          <p:cNvPr id="10" name="New shape"/>
          <p:cNvSpPr/>
          <p:nvPr/>
        </p:nvSpPr>
        <p:spPr>
          <a:xfrm>
            <a:off x="3687128" y="1029898"/>
            <a:ext cx="1276159"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FF0000"/>
                </a:solidFill>
                <a:ea typeface="NSimSun"/>
              </a:rPr>
              <a:t>最重要的事实</a:t>
            </a:r>
          </a:p>
        </p:txBody>
      </p:sp>
      <p:sp>
        <p:nvSpPr>
          <p:cNvPr id="11" name="New shape"/>
          <p:cNvSpPr/>
          <p:nvPr/>
        </p:nvSpPr>
        <p:spPr>
          <a:xfrm>
            <a:off x="3758565" y="1601398"/>
            <a:ext cx="1063466"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FF0000"/>
                </a:solidFill>
                <a:ea typeface="NSimSun"/>
              </a:rPr>
              <a:t>次要的事实</a:t>
            </a:r>
          </a:p>
        </p:txBody>
      </p:sp>
      <p:sp>
        <p:nvSpPr>
          <p:cNvPr id="12" name="New shape"/>
          <p:cNvSpPr/>
          <p:nvPr/>
        </p:nvSpPr>
        <p:spPr>
          <a:xfrm>
            <a:off x="3718560" y="2317360"/>
            <a:ext cx="1276159"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FF0000"/>
                </a:solidFill>
                <a:ea typeface="NSimSun"/>
              </a:rPr>
              <a:t>更次要的事实</a:t>
            </a:r>
          </a:p>
        </p:txBody>
      </p:sp>
      <p:sp>
        <p:nvSpPr>
          <p:cNvPr id="13" name="New shape"/>
          <p:cNvSpPr/>
          <p:nvPr/>
        </p:nvSpPr>
        <p:spPr>
          <a:xfrm>
            <a:off x="4075747" y="2837742"/>
            <a:ext cx="425386" cy="230972"/>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595" b="1" dirty="1">
                <a:solidFill>
                  <a:srgbClr val="FF0000"/>
                </a:solidFill>
                <a:latin typeface="NSimSun"/>
              </a:rPr>
              <a:t>细节</a:t>
            </a:r>
          </a:p>
        </p:txBody>
      </p:sp>
      <p:sp>
        <p:nvSpPr>
          <p:cNvPr id="14"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name="">
    <p:spTree>
      <p:nvGrpSpPr>
        <p:cNvPr id="1" name=""/>
        <p:cNvGrpSpPr/>
        <p:nvPr/>
      </p:nvGrpSpPr>
      <p:grpSpPr>
        <a:xfrm>
          <a:off x="0" y="0"/>
          <a:ext cx="0" cy="0"/>
          <a:chOff x="0" y="0"/>
          <a:chExt cx="0" cy="0"/>
        </a:xfrm>
      </p:grpSpPr>
      <p:pic>
        <p:nvPicPr>
          <p:cNvPr id="2" name="New picture"/>
          <p:cNvPicPr/>
          <p:nvPr/>
        </p:nvPicPr>
        <p:blipFill>
          <a:blip r:embed="rId2"/>
          <a:srcRect/>
          <a:stretch>
            <a:fillRect/>
          </a:stretch>
        </p:blipFill>
        <p:spPr>
          <a:xfrm>
            <a:off x="0" y="0"/>
            <a:ext cx="5760720" cy="108204"/>
          </a:xfrm>
          <a:prstGeom prst="rect"/>
          <a:ln w="0">
            <a:noFill/>
          </a:ln>
        </p:spPr>
      </p:pic>
      <p:pic>
        <p:nvPicPr>
          <p:cNvPr id="3" name="New picture"/>
          <p:cNvPicPr/>
          <p:nvPr/>
        </p:nvPicPr>
        <p:blipFill>
          <a:blip r:embed="rId3"/>
          <a:srcRect/>
          <a:stretch>
            <a:fillRect/>
          </a:stretch>
        </p:blipFill>
        <p:spPr>
          <a:xfrm>
            <a:off x="2970276" y="654939"/>
            <a:ext cx="2784443" cy="2583180"/>
          </a:xfrm>
          <a:prstGeom prst="rect"/>
          <a:ln w="0">
            <a:noFill/>
          </a:ln>
        </p:spPr>
      </p:pic>
      <p:pic>
        <p:nvPicPr>
          <p:cNvPr id="4" name="New picture"/>
          <p:cNvPicPr/>
          <p:nvPr/>
        </p:nvPicPr>
        <p:blipFill>
          <a:blip r:embed="rId4"/>
          <a:srcRect/>
          <a:stretch>
            <a:fillRect/>
          </a:stretch>
        </p:blipFill>
        <p:spPr>
          <a:xfrm>
            <a:off x="0" y="3195447"/>
            <a:ext cx="5753100" cy="101600"/>
          </a:xfrm>
          <a:prstGeom prst="rect"/>
          <a:ln w="0">
            <a:noFill/>
          </a:ln>
        </p:spPr>
      </p:pic>
      <p:pic>
        <p:nvPicPr>
          <p:cNvPr id="5" name="New picture"/>
          <p:cNvPicPr/>
          <p:nvPr/>
        </p:nvPicPr>
        <p:blipFill>
          <a:blip r:embed="rId5"/>
          <a:srcRect/>
          <a:stretch>
            <a:fillRect/>
          </a:stretch>
        </p:blipFill>
        <p:spPr>
          <a:xfrm>
            <a:off x="0" y="2915031"/>
            <a:ext cx="1663700" cy="304800"/>
          </a:xfrm>
          <a:prstGeom prst="rect"/>
          <a:ln w="0">
            <a:noFill/>
          </a:ln>
        </p:spPr>
      </p:pic>
      <p:pic>
        <p:nvPicPr>
          <p:cNvPr id="6" name="New picture"/>
          <p:cNvPicPr/>
          <p:nvPr/>
        </p:nvPicPr>
        <p:blipFill>
          <a:blip r:embed="rId6"/>
          <a:srcRect/>
          <a:stretch>
            <a:fillRect/>
          </a:stretch>
        </p:blipFill>
        <p:spPr>
          <a:xfrm>
            <a:off x="3023616" y="188595"/>
            <a:ext cx="2006600" cy="2921000"/>
          </a:xfrm>
          <a:prstGeom prst="rect"/>
          <a:ln w="0">
            <a:noFill/>
          </a:ln>
        </p:spPr>
      </p:pic>
      <p:sp>
        <p:nvSpPr>
          <p:cNvPr id="7" name="New shape"/>
          <p:cNvSpPr/>
          <p:nvPr/>
        </p:nvSpPr>
        <p:spPr>
          <a:xfrm>
            <a:off x="287972" y="965159"/>
            <a:ext cx="2138934" cy="290344"/>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2005" b="1" dirty="1">
                <a:solidFill>
                  <a:srgbClr val="000000"/>
                </a:solidFill>
                <a:latin typeface="KaiTi"/>
              </a:rPr>
              <a:t>倒金字塔结构？！</a:t>
            </a:r>
          </a:p>
        </p:txBody>
      </p:sp>
      <p:sp>
        <p:nvSpPr>
          <p:cNvPr id="8" name="New shape"/>
          <p:cNvSpPr/>
          <p:nvPr/>
        </p:nvSpPr>
        <p:spPr>
          <a:xfrm>
            <a:off x="5357812" y="3092038"/>
            <a:ext cx="63923" cy="131671"/>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995" dirty="1">
                <a:solidFill>
                  <a:srgbClr val="888888"/>
                </a:solidFill>
                <a:latin typeface="Calibri"/>
              </a:rPr>
              <a:t>9</a:t>
            </a:r>
          </a:p>
        </p:txBody>
      </p:sp>
      <p:sp>
        <p:nvSpPr>
          <p:cNvPr id="9" name="New shape"/>
          <p:cNvSpPr/>
          <p:nvPr/>
        </p:nvSpPr>
        <p:spPr>
          <a:xfrm>
            <a:off x="254000" y="154682"/>
            <a:ext cx="4270623" cy="141883"/>
          </a:xfrm>
          <a:prstGeom prst="rect"/>
          <a:noFill/>
        </p:spPr>
        <p:style>
          <a:lnRef idx="2">
            <a:srgbClr val="000000">
              <a:alpha val="0"/>
            </a:srgbClr>
          </a:lnRef>
          <a:fillRef idx="1">
            <a:schemeClr val="accent1"/>
          </a:fillRef>
          <a:effectRef idx="0">
            <a:schemeClr val="accent1"/>
          </a:effectRef>
          <a:fontRef idx="minor">
            <a:schemeClr val="lt1"/>
          </a:fontRef>
        </p:style>
        <p:txBody>
          <a:bodyPr wrap="none" lIns="0" tIns="0" rtlCol="0" anchor="ctr">
            <a:spAutoFit/>
          </a:bodyPr>
          <a:lstStyle>
            <a:defPPr/>
          </a:lstStyle>
          <a:p>
            <a:pPr/>
            <a:r>
              <a:rPr lang="en-US" sz="1000" dirty="1">
                <a:solidFill>
                  <a:srgbClr val="FF0000"/>
                </a:solidFill>
                <a:latin typeface="Arial"/>
              </a:rPr>
              <a:t>Evaluation Warning : The document was created with Spire.PDF for Python.</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Orya" typeface="Kalinga"/>
        <a:font script="Khmr" typeface="MoolBoran"/>
        <a:font script="Gujr" typeface="Shruti"/>
        <a:font script="Ethi" typeface="Nyala"/>
        <a:font script="Beng" typeface="Vrinda"/>
        <a:font script="Hans" typeface="宋体"/>
        <a:font script="Guru" typeface="Raavi"/>
        <a:font script="Mlym" typeface="Kartika"/>
        <a:font script="Laoo" typeface="DokChampa"/>
        <a:font script="Telu" typeface="Gautami"/>
        <a:font script="Cans" typeface="Euphemia"/>
        <a:font script="Jpan" typeface="ＭＳ Ｐゴシック"/>
        <a:font script="Hant" typeface="新細明體"/>
        <a:font script="Yiii" typeface="Microsoft Yi Baiti"/>
        <a:font script="Thaa" typeface="MV Boli"/>
        <a:font script="Cher" typeface="Plantagenet Cherokee"/>
        <a:font script="Hang" typeface="맑은 고딕"/>
        <a:font script="Hebr" typeface="Times New Roman"/>
        <a:font script="Uigh" typeface="Microsoft Uighur"/>
        <a:font script="Geor" typeface="Sylfaen"/>
        <a:font script="Mong" typeface="Mongolian Baiti"/>
        <a:font script="Knda" typeface="Tunga"/>
        <a:font script="Deva" typeface="Mangal"/>
        <a:font script="Arab" typeface="Times New Roman"/>
        <a:font script="Viet" typeface="Times New Roman"/>
        <a:font script="Sinh" typeface="Iskoola Pota"/>
        <a:font script="Tibt" typeface="Microsoft Himalaya"/>
        <a:font script="Taml" typeface="Latha"/>
        <a:font script="Thai" typeface="Angsana New"/>
        <a:font script="Syrc" typeface="Estrangelo Edessa"/>
      </a:majorFont>
      <a:minorFont>
        <a:latin typeface="Calibri"/>
        <a:ea typeface=""/>
        <a:cs typeface=""/>
        <a:font script="Orya" typeface="Kalinga"/>
        <a:font script="Khmr" typeface="DaunPenh"/>
        <a:font script="Gujr" typeface="Shruti"/>
        <a:font script="Ethi" typeface="Nyala"/>
        <a:font script="Beng" typeface="Vrinda"/>
        <a:font script="Hans" typeface="宋体"/>
        <a:font script="Guru" typeface="Raavi"/>
        <a:font script="Mlym" typeface="Kartika"/>
        <a:font script="Laoo" typeface="DokChampa"/>
        <a:font script="Telu" typeface="Gautami"/>
        <a:font script="Cans" typeface="Euphemia"/>
        <a:font script="Jpan" typeface="ＭＳ Ｐゴシック"/>
        <a:font script="Hant" typeface="新細明體"/>
        <a:font script="Yiii" typeface="Microsoft Yi Baiti"/>
        <a:font script="Thaa" typeface="MV Boli"/>
        <a:font script="Cher" typeface="Plantagenet Cherokee"/>
        <a:font script="Hang" typeface="맑은 고딕"/>
        <a:font script="Hebr" typeface="Arial"/>
        <a:font script="Uigh" typeface="Microsoft Uighur"/>
        <a:font script="Geor" typeface="Sylfaen"/>
        <a:font script="Mong" typeface="Mongolian Baiti"/>
        <a:font script="Knda" typeface="Tunga"/>
        <a:font script="Deva" typeface="Mangal"/>
        <a:font script="Arab" typeface="Arial"/>
        <a:font script="Viet" typeface="Arial"/>
        <a:font script="Sinh" typeface="Iskoola Pota"/>
        <a:font script="Tibt" typeface="Microsoft Himalaya"/>
        <a:font script="Taml" typeface="Latha"/>
        <a:font script="Thai" typeface="Cordia New"/>
        <a:font script="Syrc" typeface="Estrangelo Edessa"/>
      </a:minorFont>
    </a:fontScheme>
    <a:fmtScheme>
      <a:fillStyleLst>
        <a:solidFill>
          <a:schemeClr val="phClr"/>
        </a:solidFill>
        <a:solidFill>
          <a:schemeClr val="phClr"/>
        </a:solidFill>
        <a:solidFill>
          <a:schemeClr val="phClr"/>
        </a:solidFill>
      </a:fillStyleLst>
      <a:lnStyleLst>
        <a:ln w="25400"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40000" dir="5400000" dist="20000">
              <a:srgbClr val="000000">
                <a:alpha val="38000"/>
              </a:srgbClr>
            </a:outerShdw>
          </a:effectLst>
        </a:effectStyle>
        <a:effectStyle>
          <a:effectLst>
            <a:outerShdw blurRad="40000" dir="5400000" dist="20000">
              <a:srgbClr val="000000">
                <a:alpha val="38000"/>
              </a:srgbClr>
            </a:outerShdw>
          </a:effectLst>
        </a:effectStyle>
        <a:effectStyle>
          <a:effectLst>
            <a:outerShdw blurRad="40000" dir="5400000" dist="20000">
              <a:srgbClr val="000000">
                <a:alpha val="38000"/>
              </a:srgbClr>
            </a:outerShdw>
          </a:effectLst>
        </a:effectStyle>
      </a:effectStyleLst>
      <a:bgFillStyleLst>
        <a:solidFill>
          <a:schemeClr val="phClr"/>
        </a:solidFill>
        <a:solidFill>
          <a:schemeClr val="phClr"/>
        </a:solidFill>
        <a:solidFill>
          <a:schemeClr val="phClr"/>
        </a:soli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全屏显示(4:3)</PresentationFormat>
  <Paragraphs>0</Paragraphs>
  <Slides>1</Slides>
  <Notes>0</Notes>
  <HiddenSlides>0</HiddenSlides>
  <MMClips>0</MMClips>
  <ScaleCrop>false</ScaleCrop>
  <HeadingPairs>
    <vt:vector size="4" baseType="variant">
      <vt:variant>
        <vt:lpstr>主题</vt:lpstr>
      </vt:variant>
      <vt:variant>
        <vt:i4>1</vt:i4>
      </vt:variant>
      <vt:variant>
        <vt:lpstr>幻灯片标题</vt:lpstr>
      </vt:variant>
      <vt:variant>
        <vt:i4>1</vt:i4>
      </vt:variant>
    </vt:vector>
  </HeadingPairs>
  <TitlesOfParts>
    <vt:vector size="2" baseType="lpstr">
      <vt:lpstr>Office Theme</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lastModifiedBy/>
  <cp:revision>1</cp:revision>
  <dcterms:created xsi:type="dcterms:W3CDTF">2024-09-24T01:46:15.9461787Z</dcterms:created>
  <dcterms:modified xsi:type="dcterms:W3CDTF">2024-09-24T01:46:15.9461788Z</dcterms:modified>
</cp:coreProperties>
</file>