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x-27/Aicte_Steganography_too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411" y="1782746"/>
            <a:ext cx="9144000" cy="977778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76885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Divyesh Chauhan Vijaykumar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Divyesh Chauhan Vijaykumar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SDJ international college,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(BCA)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are five future scopes for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with Advanced Encryption Algorithms</a:t>
            </a:r>
            <a:r>
              <a:rPr lang="en-US" dirty="0"/>
              <a:t>: Support for algorithms like AES or RSA for stronger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 Development</a:t>
            </a:r>
            <a:r>
              <a:rPr lang="en-US" dirty="0"/>
              <a:t>: Extending the tool to mobile platforms like Android and iOS for broader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AI-Driven Detection</a:t>
            </a:r>
            <a:r>
              <a:rPr lang="en-US" dirty="0"/>
              <a:t>: Implementing AI to automatically detect hidden messages in images, enhancing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Integration</a:t>
            </a:r>
            <a:r>
              <a:rPr lang="en-US" dirty="0"/>
              <a:t>: Enabling encrypted message storage and sharing via secure cloud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Forensic Analysis Tools</a:t>
            </a:r>
            <a:r>
              <a:rPr lang="en-US" dirty="0"/>
              <a:t>: Adding features for forensic investigation to identify and analyze steganography in digital media.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Additionally, we could explore integrating malware detection features, such as using steganography to catch criminals by embedding malicious code in messages for forensic purposes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This project enables secure message embedding in images using steganography and encryption. It encrypts messages with a password and embeds them into the image, preserving the image’s appearance. The tool also allows the extraction and decryption of messages with the correct password. It provides a secure method for confidential communication by combining cryptography and steganography techniques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2"/>
            <a:ext cx="11613485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 </a:t>
            </a:r>
            <a:r>
              <a:rPr lang="en-IN" dirty="0"/>
              <a:t>Main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OpenCV: </a:t>
            </a:r>
            <a:r>
              <a:rPr lang="en-IN" dirty="0"/>
              <a:t>For image processing and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Tkinter</a:t>
            </a:r>
            <a:r>
              <a:rPr lang="en-IN" b="1" dirty="0"/>
              <a:t>: </a:t>
            </a:r>
            <a:r>
              <a:rPr lang="en-IN" dirty="0"/>
              <a:t>For creating the GUI (Graphical User Interface).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Cryptography (Fernet): </a:t>
            </a:r>
            <a:r>
              <a:rPr lang="en-IN" dirty="0"/>
              <a:t>For encryption and decryption of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Hashlib</a:t>
            </a:r>
            <a:r>
              <a:rPr lang="en-IN" b="1" dirty="0"/>
              <a:t>: </a:t>
            </a:r>
            <a:r>
              <a:rPr lang="en-IN" dirty="0"/>
              <a:t>To generate cryptographic keys from passwords.</a:t>
            </a:r>
          </a:p>
          <a:p>
            <a:r>
              <a:rPr lang="en-IN" b="1" dirty="0"/>
              <a:t>Base64: </a:t>
            </a:r>
            <a:r>
              <a:rPr lang="en-IN" dirty="0"/>
              <a:t>For encoding the encryption key to a suitable format.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System and Hardware Requirements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OS:</a:t>
            </a:r>
            <a:r>
              <a:rPr lang="en-IN" dirty="0"/>
              <a:t> Windows, macOS, or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Processor:</a:t>
            </a:r>
            <a:r>
              <a:rPr lang="en-IN" dirty="0"/>
              <a:t> Intel Core i3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RAM:</a:t>
            </a:r>
            <a:r>
              <a:rPr lang="en-IN" dirty="0"/>
              <a:t> 4GB (8GB recommended)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Storage:</a:t>
            </a:r>
            <a:r>
              <a:rPr lang="en-IN" dirty="0"/>
              <a:t> 500MB free space (SSD preferred)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</a:t>
            </a:r>
            <a:r>
              <a:rPr lang="en-IN" dirty="0"/>
              <a:t> 3.8+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Password-Based Encryption &amp; Decryption using Fernet for enhanced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Tabbed Interface for easy navigation between encryption and decryption modes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Encrypted Message in Image for stealth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Stop Sequence ("1111111111111110") to accurately terminate the message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Customizable Encrypted Image Output** that looks like a regular image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Error Handling &amp; User Feedback with clear messages and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Cross-Platform Usability for different image formats with OpenCV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Integration of Trusted Cryptographic Libraries like Fernet for industry-standard security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end users for this steganography tool could include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Professionals: </a:t>
            </a:r>
            <a:r>
              <a:rPr lang="en-US" dirty="0"/>
              <a:t>For testing and securing communication through covert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Privacy Advocates: </a:t>
            </a:r>
            <a:r>
              <a:rPr lang="en-US" dirty="0"/>
              <a:t>Individuals who prioritize securing their messages from third parties.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Penetration Testers: </a:t>
            </a:r>
            <a:r>
              <a:rPr lang="en-US" dirty="0"/>
              <a:t>Professionals testing the security of systems, including hidden communication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Cryptography Enthusiasts: </a:t>
            </a:r>
            <a:r>
              <a:rPr lang="en-US" dirty="0"/>
              <a:t>People interested in exploring encryption and data hiding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Developers: </a:t>
            </a:r>
            <a:r>
              <a:rPr lang="en-US" dirty="0"/>
              <a:t>Those seeking to integrate steganography into applications for secure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Forensics Experts: </a:t>
            </a:r>
            <a:r>
              <a:rPr lang="en-US" dirty="0"/>
              <a:t>Professionals working with digital forensics to uncover hidden information 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Journalists or Whistleblowers: </a:t>
            </a:r>
            <a:r>
              <a:rPr lang="en-US" dirty="0"/>
              <a:t>Individuals needing secure ways to communicate sensitive information without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2" y="56412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7B014-D82C-2E8F-C473-F870F54ACFB7}"/>
              </a:ext>
            </a:extLst>
          </p:cNvPr>
          <p:cNvSpPr txBox="1"/>
          <p:nvPr/>
        </p:nvSpPr>
        <p:spPr>
          <a:xfrm>
            <a:off x="463962" y="936446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Encrypt: 											   Decrypt: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49CF75-DF08-6629-A844-B26D23E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5" y="1398111"/>
            <a:ext cx="3671502" cy="4462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3B9A8D-4141-6B88-A137-E5091625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36" y="1459526"/>
            <a:ext cx="3671502" cy="44620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37363C-50E5-0C77-22AE-50544429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35" y="1701215"/>
            <a:ext cx="4485329" cy="3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Effective Security: </a:t>
            </a:r>
            <a:r>
              <a:rPr lang="en-US" dirty="0"/>
              <a:t>Embeds encrypted messages within images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Interface: </a:t>
            </a:r>
            <a:r>
              <a:rPr lang="en-US" dirty="0"/>
              <a:t>Simple and intuitive GUI for easy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Application: </a:t>
            </a:r>
            <a:r>
              <a:rPr lang="en-US" dirty="0"/>
              <a:t>Can be used for secure messaging, with room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Growth Potential: </a:t>
            </a:r>
            <a:r>
              <a:rPr lang="en-US" dirty="0"/>
              <a:t>Future enhancements like AI detection and cloud integration can increase versatility.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Educational Value: </a:t>
            </a:r>
            <a:r>
              <a:rPr lang="en-US" dirty="0"/>
              <a:t>Provides a learning experience in cryptography, image processing, and UI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https://github.com/Dx-27/Aicte_Steganography_tool.git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102</TotalTime>
  <Words>638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Divyesh Chauhan</cp:lastModifiedBy>
  <cp:revision>29</cp:revision>
  <dcterms:created xsi:type="dcterms:W3CDTF">2021-05-26T16:50:10Z</dcterms:created>
  <dcterms:modified xsi:type="dcterms:W3CDTF">2025-02-19T18:23:18Z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