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554" y="-1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CFBB-12D8-4440-8BBA-D90C7A04698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9A81-C6EA-495B-B638-D6EB4746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7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CFBB-12D8-4440-8BBA-D90C7A04698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9A81-C6EA-495B-B638-D6EB4746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9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CFBB-12D8-4440-8BBA-D90C7A04698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9A81-C6EA-495B-B638-D6EB4746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9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CFBB-12D8-4440-8BBA-D90C7A04698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9A81-C6EA-495B-B638-D6EB4746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6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CFBB-12D8-4440-8BBA-D90C7A04698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9A81-C6EA-495B-B638-D6EB4746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4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CFBB-12D8-4440-8BBA-D90C7A04698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9A81-C6EA-495B-B638-D6EB4746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4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CFBB-12D8-4440-8BBA-D90C7A04698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9A81-C6EA-495B-B638-D6EB4746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7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CFBB-12D8-4440-8BBA-D90C7A04698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9A81-C6EA-495B-B638-D6EB4746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0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CFBB-12D8-4440-8BBA-D90C7A04698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9A81-C6EA-495B-B638-D6EB4746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5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CFBB-12D8-4440-8BBA-D90C7A04698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9A81-C6EA-495B-B638-D6EB4746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8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CFBB-12D8-4440-8BBA-D90C7A04698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9A81-C6EA-495B-B638-D6EB4746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3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8CFBB-12D8-4440-8BBA-D90C7A04698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09A81-C6EA-495B-B638-D6EB4746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5878285" y="1436912"/>
            <a:ext cx="1866123" cy="3732246"/>
          </a:xfrm>
          <a:custGeom>
            <a:avLst/>
            <a:gdLst>
              <a:gd name="connsiteX0" fmla="*/ 0 w 1866123"/>
              <a:gd name="connsiteY0" fmla="*/ 0 h 3732246"/>
              <a:gd name="connsiteX1" fmla="*/ 1866123 w 1866123"/>
              <a:gd name="connsiteY1" fmla="*/ 1866123 h 3732246"/>
              <a:gd name="connsiteX2" fmla="*/ 0 w 1866123"/>
              <a:gd name="connsiteY2" fmla="*/ 3732246 h 373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6123" h="3732246">
                <a:moveTo>
                  <a:pt x="0" y="0"/>
                </a:moveTo>
                <a:cubicBezTo>
                  <a:pt x="1030631" y="0"/>
                  <a:pt x="1866123" y="835492"/>
                  <a:pt x="1866123" y="1866123"/>
                </a:cubicBezTo>
                <a:cubicBezTo>
                  <a:pt x="1866123" y="2896754"/>
                  <a:pt x="1030631" y="3732246"/>
                  <a:pt x="0" y="373224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10800000">
            <a:off x="4012162" y="1436912"/>
            <a:ext cx="1866123" cy="3732246"/>
          </a:xfrm>
          <a:custGeom>
            <a:avLst/>
            <a:gdLst>
              <a:gd name="connsiteX0" fmla="*/ 0 w 1866123"/>
              <a:gd name="connsiteY0" fmla="*/ 0 h 3732246"/>
              <a:gd name="connsiteX1" fmla="*/ 1866123 w 1866123"/>
              <a:gd name="connsiteY1" fmla="*/ 1866123 h 3732246"/>
              <a:gd name="connsiteX2" fmla="*/ 0 w 1866123"/>
              <a:gd name="connsiteY2" fmla="*/ 3732246 h 373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6123" h="3732246">
                <a:moveTo>
                  <a:pt x="0" y="0"/>
                </a:moveTo>
                <a:cubicBezTo>
                  <a:pt x="1030631" y="0"/>
                  <a:pt x="1866123" y="835492"/>
                  <a:pt x="1866123" y="1866123"/>
                </a:cubicBezTo>
                <a:cubicBezTo>
                  <a:pt x="1866123" y="2896754"/>
                  <a:pt x="1030631" y="3732246"/>
                  <a:pt x="0" y="3732246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779211" y="1796078"/>
            <a:ext cx="2198147" cy="3008525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03285" y="2724325"/>
            <a:ext cx="3549998" cy="1152032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105349" y="2728092"/>
            <a:ext cx="3545871" cy="1144497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784614" y="1798406"/>
            <a:ext cx="2187341" cy="300386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5862980" y="2361579"/>
            <a:ext cx="935084" cy="1870168"/>
          </a:xfrm>
          <a:custGeom>
            <a:avLst/>
            <a:gdLst>
              <a:gd name="connsiteX0" fmla="*/ 0 w 1866123"/>
              <a:gd name="connsiteY0" fmla="*/ 0 h 3732246"/>
              <a:gd name="connsiteX1" fmla="*/ 1866123 w 1866123"/>
              <a:gd name="connsiteY1" fmla="*/ 1866123 h 3732246"/>
              <a:gd name="connsiteX2" fmla="*/ 0 w 1866123"/>
              <a:gd name="connsiteY2" fmla="*/ 3732246 h 373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6123" h="3732246">
                <a:moveTo>
                  <a:pt x="0" y="0"/>
                </a:moveTo>
                <a:cubicBezTo>
                  <a:pt x="1030631" y="0"/>
                  <a:pt x="1866123" y="835492"/>
                  <a:pt x="1866123" y="1866123"/>
                </a:cubicBezTo>
                <a:cubicBezTo>
                  <a:pt x="1866123" y="2896754"/>
                  <a:pt x="1030631" y="3732246"/>
                  <a:pt x="0" y="373224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rot="10800000">
            <a:off x="4938845" y="2363907"/>
            <a:ext cx="935084" cy="1870168"/>
          </a:xfrm>
          <a:custGeom>
            <a:avLst/>
            <a:gdLst>
              <a:gd name="connsiteX0" fmla="*/ 0 w 1866123"/>
              <a:gd name="connsiteY0" fmla="*/ 0 h 3732246"/>
              <a:gd name="connsiteX1" fmla="*/ 1866123 w 1866123"/>
              <a:gd name="connsiteY1" fmla="*/ 1866123 h 3732246"/>
              <a:gd name="connsiteX2" fmla="*/ 0 w 1866123"/>
              <a:gd name="connsiteY2" fmla="*/ 3732246 h 373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6123" h="3732246">
                <a:moveTo>
                  <a:pt x="0" y="0"/>
                </a:moveTo>
                <a:cubicBezTo>
                  <a:pt x="1030631" y="0"/>
                  <a:pt x="1866123" y="835492"/>
                  <a:pt x="1866123" y="1866123"/>
                </a:cubicBezTo>
                <a:cubicBezTo>
                  <a:pt x="1866123" y="2896754"/>
                  <a:pt x="1030631" y="3732246"/>
                  <a:pt x="0" y="3732246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99233" y="2799839"/>
            <a:ext cx="993648" cy="9936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Quad Arrow 29"/>
          <p:cNvSpPr/>
          <p:nvPr/>
        </p:nvSpPr>
        <p:spPr>
          <a:xfrm>
            <a:off x="5643220" y="3043826"/>
            <a:ext cx="505673" cy="505673"/>
          </a:xfrm>
          <a:prstGeom prst="quadArrow">
            <a:avLst>
              <a:gd name="adj1" fmla="val 10445"/>
              <a:gd name="adj2" fmla="val 20089"/>
              <a:gd name="adj3" fmla="val 17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2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Xu</dc:creator>
  <cp:lastModifiedBy>David Xu</cp:lastModifiedBy>
  <cp:revision>3</cp:revision>
  <dcterms:created xsi:type="dcterms:W3CDTF">2021-02-15T04:00:59Z</dcterms:created>
  <dcterms:modified xsi:type="dcterms:W3CDTF">2021-02-15T04:14:09Z</dcterms:modified>
</cp:coreProperties>
</file>