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FDD28-BE24-4E82-B044-9C580F421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A30ED6-8A22-4747-AD4B-B18DCC697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8EE475-AE94-4F8F-8D79-C6B60CC1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2FBF7-C889-4549-B7F1-C714020F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C261E-28C9-4A6F-A50A-7512C94B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6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4B6BF-6634-468B-82F5-7D470EED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DA2EB9-2110-46A3-8C5E-EDBD38A4E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3D4D8A-02C4-452E-817D-EF74E148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2D634-B192-4594-8752-990A9A72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C8338-B056-4379-900F-C34D5C6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5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EBCFC2-C604-4355-9013-7BC5BC8D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A4E00E-3A02-4EA5-9683-2B85A7966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C59EB-BEB0-4635-878E-80D03E6B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2E1A9-B401-429D-9A58-6F5D5368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AD765-F567-4E9D-95AE-6DE560C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0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D2E18-D7CF-46E6-9483-F0E82FB1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5BD55-B5E3-4298-971C-0448E777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A7802-5F19-449D-AA0B-8E3303F9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A562F8-8EB6-4973-952C-6F5C132E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C8114-D5BB-430B-82F7-D5026443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13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45D15-0954-4577-91E1-05C59617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291DD2-448A-4C23-956B-A67B7351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C4A777-3C09-47F7-B515-2A61F68F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265D6-9750-4283-9A11-3FBAFECF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03122-58E0-4BE0-93E2-ADD84A3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8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4D516-108C-4265-963E-1D2738E7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0E91B-2102-4AEC-B3B4-E319E52EB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DFB7C9-5200-494B-9F69-F7391A04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183E4-926A-4B00-8A26-F47ADD80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103AB5-B6E9-4BFC-8816-85832AD2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EFD9D8-9765-418D-A965-BFA56675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29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C396E-73F2-4368-9E8A-EB075787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D1B570-9AC8-4970-B7CB-A2233175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942B38-F80D-4D4D-993C-630043D04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C4B660-FADE-4BBD-9E73-A97C6E6B0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926C84-5053-4796-BD1C-45CD1E777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B3BE2D-174C-467C-BAEE-D0728970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74590-C705-489B-9951-730F0567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6F6FD8-BA00-4975-A571-EA948ED5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0D82F-B67E-4A13-B143-D9DA1EFF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9E4EA-4DFB-44B0-B246-3896E425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9D9CFE-B6D9-460C-A796-0AD54852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F3E3B9-147A-4E60-81F9-66BC82CA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68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0AA099-41D6-4342-B7EE-696159F7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17512C-54D9-4CC4-BCD8-9ABDA720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9FB21-3BA6-43AE-891A-647541B4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74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F5E48-2283-4926-8022-5A159B56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25C56-4830-4EFE-8028-079A3837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900431-1F1E-418E-B10B-C2537C3B3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52A62B-29DF-4019-9DA3-477556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007DC-88B8-4F5B-8F93-0E8C029F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FF40ED-A7B3-4414-A705-85A69715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8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BDBB7-1870-407F-BC53-0535A859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CEB708-4DA3-45CB-9428-C4013C93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5BA0EF-7FA8-4661-B8D5-57B64BCB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30BBD-2E2A-4125-89FB-72DCB844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2721A0-CCD6-4F53-B0D5-B2233EBC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A31C75-82EF-49EB-8D90-C2993825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58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10FABC-7941-493F-96E0-84A843E4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660CA-FD68-450B-AE60-F52CEFA5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09F617-6323-4F4B-B0C5-7BEE027F0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FD5D-43E3-43DC-AF2E-099EE997A7E6}" type="datetimeFigureOut">
              <a:rPr kumimoji="1" lang="ja-JP" altLang="en-US" smtClean="0"/>
              <a:t>2022/2/11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F34E74-414D-432C-919D-E434B44A2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4271B-4AE6-43DC-B23B-D19FF9A38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808D-3D85-4A90-B669-38639E950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069F367D-F1FE-4689-8318-BE67B7D4FD90}"/>
              </a:ext>
            </a:extLst>
          </p:cNvPr>
          <p:cNvSpPr/>
          <p:nvPr/>
        </p:nvSpPr>
        <p:spPr>
          <a:xfrm>
            <a:off x="729216" y="374526"/>
            <a:ext cx="5996763" cy="6049925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69EF75-3F7C-489D-922F-E62AE8A43276}"/>
              </a:ext>
            </a:extLst>
          </p:cNvPr>
          <p:cNvSpPr/>
          <p:nvPr/>
        </p:nvSpPr>
        <p:spPr>
          <a:xfrm>
            <a:off x="1478811" y="1130765"/>
            <a:ext cx="4497572" cy="453744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03AE7A9-C1C6-40E8-BDBB-200DD162CE7D}"/>
              </a:ext>
            </a:extLst>
          </p:cNvPr>
          <p:cNvSpPr/>
          <p:nvPr/>
        </p:nvSpPr>
        <p:spPr>
          <a:xfrm>
            <a:off x="2228406" y="1887006"/>
            <a:ext cx="2998382" cy="302496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F7E19DF-C961-4809-B8D5-10E0D7DA682B}"/>
              </a:ext>
            </a:extLst>
          </p:cNvPr>
          <p:cNvSpPr/>
          <p:nvPr/>
        </p:nvSpPr>
        <p:spPr>
          <a:xfrm>
            <a:off x="2978001" y="2643246"/>
            <a:ext cx="1499191" cy="1512481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32446B-1498-49BB-9F8D-1FA40B2B26A7}"/>
              </a:ext>
            </a:extLst>
          </p:cNvPr>
          <p:cNvSpPr txBox="1"/>
          <p:nvPr/>
        </p:nvSpPr>
        <p:spPr>
          <a:xfrm>
            <a:off x="3727596" y="3288017"/>
            <a:ext cx="537099" cy="2380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model</a:t>
            </a:r>
            <a:endParaRPr kumimoji="1" lang="ja-JP" altLang="en-US" sz="9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656E2E-63AE-436B-8B3D-C6E70E71A024}"/>
              </a:ext>
            </a:extLst>
          </p:cNvPr>
          <p:cNvSpPr txBox="1"/>
          <p:nvPr/>
        </p:nvSpPr>
        <p:spPr>
          <a:xfrm>
            <a:off x="4059358" y="4282265"/>
            <a:ext cx="672424" cy="2385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usecase</a:t>
            </a:r>
            <a:endParaRPr kumimoji="1" lang="ja-JP" altLang="en-US" sz="9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3BBFA5-EC41-462D-8BF2-9FA9509E03FC}"/>
              </a:ext>
            </a:extLst>
          </p:cNvPr>
          <p:cNvSpPr txBox="1"/>
          <p:nvPr/>
        </p:nvSpPr>
        <p:spPr>
          <a:xfrm>
            <a:off x="4935721" y="4289974"/>
            <a:ext cx="672424" cy="2154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/>
              <a:t>controller</a:t>
            </a:r>
            <a:endParaRPr kumimoji="1" lang="ja-JP" altLang="en-US" sz="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625EF7-9E81-4481-90D2-C31873D99604}"/>
              </a:ext>
            </a:extLst>
          </p:cNvPr>
          <p:cNvSpPr txBox="1"/>
          <p:nvPr/>
        </p:nvSpPr>
        <p:spPr>
          <a:xfrm>
            <a:off x="5805497" y="4274586"/>
            <a:ext cx="649185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api</a:t>
            </a:r>
            <a:r>
              <a:rPr kumimoji="1" lang="en-US" altLang="ja-JP" sz="900" dirty="0"/>
              <a:t>-core</a:t>
            </a:r>
            <a:endParaRPr kumimoji="1" lang="ja-JP" altLang="en-US" sz="9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6A08BF-3793-4DBA-9101-A54C0A6D5B40}"/>
              </a:ext>
            </a:extLst>
          </p:cNvPr>
          <p:cNvSpPr txBox="1"/>
          <p:nvPr/>
        </p:nvSpPr>
        <p:spPr>
          <a:xfrm>
            <a:off x="5018320" y="2352582"/>
            <a:ext cx="672424" cy="230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err="1"/>
              <a:t>db</a:t>
            </a:r>
            <a:r>
              <a:rPr kumimoji="1" lang="en-US" altLang="ja-JP" sz="900" dirty="0"/>
              <a:t>-lib</a:t>
            </a:r>
            <a:endParaRPr kumimoji="1" lang="ja-JP" altLang="en-US" sz="9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840A2D-A8C1-4DAE-91B2-C290F76248E8}"/>
              </a:ext>
            </a:extLst>
          </p:cNvPr>
          <p:cNvSpPr txBox="1"/>
          <p:nvPr/>
        </p:nvSpPr>
        <p:spPr>
          <a:xfrm>
            <a:off x="5006547" y="5292137"/>
            <a:ext cx="848360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UI</a:t>
            </a:r>
            <a:endParaRPr kumimoji="1" lang="ja-JP" altLang="en-US" sz="9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5FFA10-BBC4-40B4-B460-1DBD478AEC7D}"/>
              </a:ext>
            </a:extLst>
          </p:cNvPr>
          <p:cNvSpPr txBox="1"/>
          <p:nvPr/>
        </p:nvSpPr>
        <p:spPr>
          <a:xfrm>
            <a:off x="5928709" y="2352581"/>
            <a:ext cx="606322" cy="2308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mapper</a:t>
            </a:r>
            <a:endParaRPr kumimoji="1" lang="ja-JP" altLang="en-US" sz="9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7381803-726F-40C1-8C34-A37405528BE6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231870" y="1763486"/>
            <a:ext cx="751850" cy="589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F69FE73-91B3-4C7B-8CCC-7F330934F8BA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5690744" y="2467997"/>
            <a:ext cx="2379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59CCE04-41DF-4DD4-8909-023DC6468AAA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4395570" y="2583413"/>
            <a:ext cx="958962" cy="1698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30E2E4-E4B8-46F3-B735-F7C36F165B05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3996146" y="3526023"/>
            <a:ext cx="399424" cy="75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1643010-15B5-4C1C-857B-4821F9DEBFB7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731782" y="4397696"/>
            <a:ext cx="203939" cy="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11EC43A-777E-48F2-B2CA-777EB18E26E9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5608145" y="4390002"/>
            <a:ext cx="197352" cy="7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3EBC0DBE-A479-40E9-B5CE-F370B5092F8E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H="1" flipV="1">
            <a:off x="4264695" y="3407020"/>
            <a:ext cx="1007238" cy="882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671E2DB6-C52A-4F86-910C-C93819F35A6C}"/>
              </a:ext>
            </a:extLst>
          </p:cNvPr>
          <p:cNvCxnSpPr>
            <a:cxnSpLocks/>
          </p:cNvCxnSpPr>
          <p:nvPr/>
        </p:nvCxnSpPr>
        <p:spPr>
          <a:xfrm>
            <a:off x="7227266" y="2622845"/>
            <a:ext cx="678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58D6A4E-21C2-4874-AF66-607D6CB61CD9}"/>
              </a:ext>
            </a:extLst>
          </p:cNvPr>
          <p:cNvSpPr txBox="1"/>
          <p:nvPr/>
        </p:nvSpPr>
        <p:spPr>
          <a:xfrm>
            <a:off x="8181158" y="2484345"/>
            <a:ext cx="1501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依存の方向を示す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9D45A2F-D1D0-46C1-ABB1-702B88B3FCE0}"/>
              </a:ext>
            </a:extLst>
          </p:cNvPr>
          <p:cNvCxnSpPr>
            <a:cxnSpLocks/>
          </p:cNvCxnSpPr>
          <p:nvPr/>
        </p:nvCxnSpPr>
        <p:spPr>
          <a:xfrm>
            <a:off x="7227266" y="3057185"/>
            <a:ext cx="6784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CFA8C1F-3B73-4B19-B4B0-331C298CA5D4}"/>
              </a:ext>
            </a:extLst>
          </p:cNvPr>
          <p:cNvSpPr txBox="1"/>
          <p:nvPr/>
        </p:nvSpPr>
        <p:spPr>
          <a:xfrm>
            <a:off x="6983720" y="2918686"/>
            <a:ext cx="39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</a:t>
            </a:r>
            <a:endParaRPr kumimoji="1" lang="ja-JP" altLang="en-US" sz="12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AF398B7-24E6-42CA-8567-43D309832B4F}"/>
              </a:ext>
            </a:extLst>
          </p:cNvPr>
          <p:cNvSpPr txBox="1"/>
          <p:nvPr/>
        </p:nvSpPr>
        <p:spPr>
          <a:xfrm>
            <a:off x="7905740" y="2918686"/>
            <a:ext cx="398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B</a:t>
            </a:r>
            <a:endParaRPr kumimoji="1" lang="ja-JP" altLang="en-US" sz="120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ED987DFC-D70C-4462-9A23-DC701E8CEC15}"/>
              </a:ext>
            </a:extLst>
          </p:cNvPr>
          <p:cNvSpPr txBox="1"/>
          <p:nvPr/>
        </p:nvSpPr>
        <p:spPr>
          <a:xfrm>
            <a:off x="8201478" y="2826352"/>
            <a:ext cx="3524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B</a:t>
            </a:r>
            <a:r>
              <a:rPr kumimoji="1" lang="ja-JP" altLang="en-US" sz="1200" dirty="0"/>
              <a:t>に依存している</a:t>
            </a:r>
            <a:endParaRPr kumimoji="1" lang="en-US" altLang="ja-JP" sz="1200" dirty="0"/>
          </a:p>
          <a:p>
            <a:r>
              <a:rPr kumimoji="1" lang="ja-JP" altLang="en-US" sz="1200" dirty="0"/>
              <a:t>　≒　</a:t>
            </a:r>
            <a:r>
              <a:rPr kumimoji="1" lang="en-US" altLang="ja-JP" sz="1200" dirty="0"/>
              <a:t>A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B</a:t>
            </a:r>
            <a:r>
              <a:rPr lang="ja-JP" altLang="en-US" sz="1200" dirty="0"/>
              <a:t>を知っている。</a:t>
            </a:r>
            <a:r>
              <a:rPr lang="en-US" altLang="ja-JP" sz="1200" dirty="0"/>
              <a:t>B</a:t>
            </a:r>
            <a:r>
              <a:rPr lang="ja-JP" altLang="en-US" sz="1200" dirty="0"/>
              <a:t>は</a:t>
            </a:r>
            <a:r>
              <a:rPr lang="en-US" altLang="ja-JP" sz="1200" dirty="0"/>
              <a:t>A</a:t>
            </a:r>
            <a:r>
              <a:rPr lang="ja-JP" altLang="en-US" sz="1200" dirty="0"/>
              <a:t>を知らない</a:t>
            </a:r>
            <a:endParaRPr kumimoji="1" lang="ja-JP" altLang="en-US" sz="1200" dirty="0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AAC4395C-642D-4B7C-ACFF-D3FFDE1B1924}"/>
              </a:ext>
            </a:extLst>
          </p:cNvPr>
          <p:cNvSpPr/>
          <p:nvPr/>
        </p:nvSpPr>
        <p:spPr>
          <a:xfrm>
            <a:off x="6983720" y="1428206"/>
            <a:ext cx="584029" cy="670560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DB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D1E524-19D5-402B-B8CE-DA67B9FA7738}"/>
              </a:ext>
            </a:extLst>
          </p:cNvPr>
          <p:cNvSpPr txBox="1"/>
          <p:nvPr/>
        </p:nvSpPr>
        <p:spPr>
          <a:xfrm>
            <a:off x="3202716" y="664394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External Interface</a:t>
            </a:r>
            <a:endParaRPr kumimoji="1" lang="ja-JP" altLang="en-US" sz="14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7DB46C6-6530-48AD-B7D2-B61E63BF7195}"/>
              </a:ext>
            </a:extLst>
          </p:cNvPr>
          <p:cNvSpPr txBox="1"/>
          <p:nvPr/>
        </p:nvSpPr>
        <p:spPr>
          <a:xfrm>
            <a:off x="3202716" y="1413798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Interface Adapter</a:t>
            </a:r>
            <a:endParaRPr kumimoji="1" lang="ja-JP" altLang="en-US" sz="14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2C0BC-05AE-4F18-87CB-66453FAF6DC0}"/>
              </a:ext>
            </a:extLst>
          </p:cNvPr>
          <p:cNvSpPr txBox="1"/>
          <p:nvPr/>
        </p:nvSpPr>
        <p:spPr>
          <a:xfrm>
            <a:off x="3202716" y="2192262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Use case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FE488AE-16C5-4015-AF02-252C0384C68A}"/>
              </a:ext>
            </a:extLst>
          </p:cNvPr>
          <p:cNvSpPr txBox="1"/>
          <p:nvPr/>
        </p:nvSpPr>
        <p:spPr>
          <a:xfrm>
            <a:off x="3202716" y="2937099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Domain</a:t>
            </a:r>
            <a:endParaRPr kumimoji="1" lang="ja-JP" altLang="en-US" sz="1400" b="1" dirty="0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BD1163C1-3A5D-47EA-90B6-88DD73266E46}"/>
              </a:ext>
            </a:extLst>
          </p:cNvPr>
          <p:cNvSpPr/>
          <p:nvPr/>
        </p:nvSpPr>
        <p:spPr>
          <a:xfrm>
            <a:off x="7074408" y="4974041"/>
            <a:ext cx="678474" cy="6361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CC6D85C-D8AC-4E3A-92F0-F27FE798852E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flipH="1" flipV="1">
            <a:off x="6454682" y="4390002"/>
            <a:ext cx="719086" cy="677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5D1EB32-F99A-4243-9FE0-FD438246F10F}"/>
              </a:ext>
            </a:extLst>
          </p:cNvPr>
          <p:cNvCxnSpPr>
            <a:cxnSpLocks/>
            <a:stCxn id="5" idx="2"/>
            <a:endCxn id="21" idx="3"/>
          </p:cNvCxnSpPr>
          <p:nvPr/>
        </p:nvCxnSpPr>
        <p:spPr>
          <a:xfrm flipH="1">
            <a:off x="5854907" y="5292137"/>
            <a:ext cx="1219501" cy="1154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E94899-2820-4A60-A6B7-8195CF0B0222}"/>
              </a:ext>
            </a:extLst>
          </p:cNvPr>
          <p:cNvSpPr txBox="1"/>
          <p:nvPr/>
        </p:nvSpPr>
        <p:spPr>
          <a:xfrm>
            <a:off x="6861796" y="5695404"/>
            <a:ext cx="1197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ユーザー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0D1126-1123-4496-99A2-092A25C0956E}"/>
              </a:ext>
            </a:extLst>
          </p:cNvPr>
          <p:cNvSpPr txBox="1"/>
          <p:nvPr/>
        </p:nvSpPr>
        <p:spPr>
          <a:xfrm>
            <a:off x="6305471" y="683633"/>
            <a:ext cx="252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Out Side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764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宇野 勇毅</dc:creator>
  <cp:lastModifiedBy>宇野 勇毅</cp:lastModifiedBy>
  <cp:revision>8</cp:revision>
  <dcterms:created xsi:type="dcterms:W3CDTF">2022-02-06T06:48:30Z</dcterms:created>
  <dcterms:modified xsi:type="dcterms:W3CDTF">2022-02-11T05:29:04Z</dcterms:modified>
</cp:coreProperties>
</file>