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59" r:id="rId2"/>
    <p:sldMasterId id="2147483664" r:id="rId3"/>
  </p:sldMasterIdLst>
  <p:notesMasterIdLst>
    <p:notesMasterId r:id="rId4"/>
  </p:notesMasterIdLst>
  <p:handoutMasterIdLst>
    <p:handoutMasterId r:id="rId5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6">
          <p15:clr>
            <a:srgbClr val="A4A3A4"/>
          </p15:clr>
        </p15:guide>
        <p15:guide id="2" pos="5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>
        <p:scale>
          <a:sx n="116" d="100"/>
          <a:sy n="116" d="100"/>
        </p:scale>
        <p:origin x="1520" y="744"/>
      </p:cViewPr>
      <p:guideLst>
        <p:guide orient="horz" pos="676"/>
        <p:guide pos="56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50545-E260-4F41-A803-5BF85CFE96EA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D68D1-0A4A-364F-B3D1-97755523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46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CAFC9-2F5E-7849-9A3C-3E3602566C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59D8E-2A04-7648-BB99-EC53D257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27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B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6494" y="2494609"/>
            <a:ext cx="5661618" cy="1234730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Add the title of your presentation here</a:t>
            </a:r>
            <a:endParaRPr lang="en-US" dirty="0"/>
          </a:p>
        </p:txBody>
      </p:sp>
      <p:sp>
        <p:nvSpPr>
          <p:cNvPr id="11" name="Subtitle 1"/>
          <p:cNvSpPr txBox="1">
            <a:spLocks/>
          </p:cNvSpPr>
          <p:nvPr userDrawn="1"/>
        </p:nvSpPr>
        <p:spPr>
          <a:xfrm>
            <a:off x="3389891" y="4862023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FFFFFF"/>
                </a:solidFill>
                <a:latin typeface="Helvetica Neue"/>
                <a:cs typeface="Helvetica Neue"/>
              </a:rPr>
              <a:t>Powered by</a:t>
            </a:r>
            <a:endParaRPr lang="en-US" sz="8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8728" y="3729038"/>
            <a:ext cx="2938463" cy="38576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14" y="4791407"/>
            <a:ext cx="1381743" cy="336541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88" y="723900"/>
            <a:ext cx="3887787" cy="261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74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31729107"/>
              </p:ext>
            </p:extLst>
          </p:nvPr>
        </p:nvGraphicFramePr>
        <p:xfrm>
          <a:off x="204787" y="1052400"/>
          <a:ext cx="5953649" cy="2184875"/>
        </p:xfrm>
        <a:graphic>
          <a:graphicData uri="http://schemas.openxmlformats.org/drawingml/2006/table">
            <a:tbl>
              <a:tblPr firstRow="1" lastRow="1" bandRow="1">
                <a:tableStyleId>{1FECB4D8-DB02-4DC6-A0A2-4F2EBAE1DC90}</a:tableStyleId>
              </a:tblPr>
              <a:tblGrid>
                <a:gridCol w="4802370"/>
                <a:gridCol w="716414"/>
                <a:gridCol w="434865"/>
              </a:tblGrid>
              <a:tr h="3121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Answer Choices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Responses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Less than one year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 to 3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 to 5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 to 7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More than seven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40.00%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lang="en-US" sz="105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lang="en-US" sz="105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5888" y="723900"/>
            <a:ext cx="4478337" cy="261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e 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3F9-7B30-274B-BFFF-492683631E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11403" y="3639393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04788" y="2334751"/>
            <a:ext cx="82296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04788" y="3032255"/>
            <a:ext cx="3859212" cy="280987"/>
          </a:xfrm>
        </p:spPr>
        <p:txBody>
          <a:bodyPr/>
          <a:lstStyle>
            <a:lvl2pPr marL="4763" indent="0"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2pPr>
          </a:lstStyle>
          <a:p>
            <a:pPr lvl="1"/>
            <a:r>
              <a:rPr lang="en-US" dirty="0" smtClean="0"/>
              <a:t>Total Responses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11403" y="4047840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30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Relationship Id="rId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788" y="1200151"/>
            <a:ext cx="848201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788" y="469116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537D1D7B-70B5-9D4F-A9E5-525C1090DAAC}" type="datetime4">
              <a:rPr lang="en-US" smtClean="0"/>
              <a:t>October 2, 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28084"/>
            <a:ext cx="3841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CCCCC"/>
                </a:solidFill>
                <a:latin typeface="Arial"/>
                <a:cs typeface="Arial"/>
              </a:defRPr>
            </a:lvl1pPr>
          </a:lstStyle>
          <a:p>
            <a:fld id="{7FE0505B-37A8-D24C-BEF3-C2D216B51C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1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1800" b="1" kern="1200" baseline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0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136" y="333381"/>
            <a:ext cx="8229600" cy="391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36" y="736649"/>
            <a:ext cx="5332506" cy="24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076" y="4815076"/>
            <a:ext cx="62603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815076"/>
            <a:ext cx="9144000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4788" y="729178"/>
            <a:ext cx="8780462" cy="0"/>
          </a:xfrm>
          <a:prstGeom prst="line">
            <a:avLst/>
          </a:prstGeom>
          <a:ln w="635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ubtitle 1"/>
          <p:cNvSpPr txBox="1">
            <a:spLocks/>
          </p:cNvSpPr>
          <p:nvPr userDrawn="1"/>
        </p:nvSpPr>
        <p:spPr>
          <a:xfrm>
            <a:off x="-56474" y="4880795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7C878E"/>
                </a:solidFill>
                <a:latin typeface="Helvetica Neue"/>
                <a:cs typeface="Helvetica Neue"/>
              </a:rPr>
              <a:t>Powered by</a:t>
            </a:r>
            <a:endParaRPr lang="en-US" sz="800" dirty="0">
              <a:solidFill>
                <a:srgbClr val="7C878E"/>
              </a:solidFill>
              <a:latin typeface="Helvetica Neue"/>
              <a:cs typeface="Helvetica Neue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6" y="4835992"/>
            <a:ext cx="1213734" cy="2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7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498" y="2009589"/>
            <a:ext cx="8229600" cy="53314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9705" y="4819820"/>
            <a:ext cx="66301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37B593F9-7B30-274B-BFFF-492683631E4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815076"/>
            <a:ext cx="9144000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204788" y="807371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1"/>
          <p:cNvSpPr txBox="1">
            <a:spLocks/>
          </p:cNvSpPr>
          <p:nvPr userDrawn="1"/>
        </p:nvSpPr>
        <p:spPr>
          <a:xfrm>
            <a:off x="-56474" y="4886487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7C878E"/>
                </a:solidFill>
                <a:latin typeface="Helvetica Neue"/>
                <a:cs typeface="Helvetica Neue"/>
              </a:rPr>
              <a:t>Powered by</a:t>
            </a:r>
            <a:endParaRPr lang="en-US" sz="800" dirty="0">
              <a:solidFill>
                <a:srgbClr val="7C878E"/>
              </a:solidFill>
              <a:latin typeface="Helvetica Neue"/>
              <a:cs typeface="Helvetica Neue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6" y="4841684"/>
            <a:ext cx="1213734" cy="2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6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Analysis of development tools used in blockchain-based projects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Tuesday, July 21,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Q6: Which tools have been used during deployment?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15    Skipped: 0</a:t>
            </a:r>
          </a:p>
        </p:txBody>
      </p:sp>
      <p:pic>
        <p:nvPicPr>
          <p:cNvPr id="4" name="Picture 3" descr="table44939717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5832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Q7: Which tools have been used for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13    Skipped: 2</a:t>
            </a:r>
          </a:p>
        </p:txBody>
      </p:sp>
      <p:pic>
        <p:nvPicPr>
          <p:cNvPr id="4" name="Picture 3" descr="chart44939437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45357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Q7: Which tools have been used for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13    Skipped: 2</a:t>
            </a:r>
          </a:p>
        </p:txBody>
      </p:sp>
      <p:pic>
        <p:nvPicPr>
          <p:cNvPr id="4" name="Picture 3" descr="table44939437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0207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Q8: Which tools have been used for monitoring or logging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13    Skipped: 2</a:t>
            </a:r>
          </a:p>
        </p:txBody>
      </p:sp>
      <p:pic>
        <p:nvPicPr>
          <p:cNvPr id="4" name="Picture 3" descr="chart4493990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54428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Q8: Which tools have been used for monitoring or logging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13    Skipped: 2</a:t>
            </a:r>
          </a:p>
        </p:txBody>
      </p:sp>
      <p:pic>
        <p:nvPicPr>
          <p:cNvPr id="4" name="Picture 3" descr="table4493990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5832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Q11: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0    Skipped: 15</a:t>
            </a:r>
          </a:p>
        </p:txBody>
      </p:sp>
      <p:pic>
        <p:nvPicPr>
          <p:cNvPr id="4" name="Picture 3" descr="table44940316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8959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Q12: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0    Skipped: 15</a:t>
            </a:r>
          </a:p>
        </p:txBody>
      </p:sp>
      <p:pic>
        <p:nvPicPr>
          <p:cNvPr id="4" name="Picture 3" descr="table44940316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0522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Q13: Household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0    Skipped: 15</a:t>
            </a:r>
          </a:p>
        </p:txBody>
      </p:sp>
      <p:pic>
        <p:nvPicPr>
          <p:cNvPr id="4" name="Picture 3" descr="table44940317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5832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Q14: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0    Skipped: 15</a:t>
            </a:r>
          </a:p>
        </p:txBody>
      </p:sp>
      <p:pic>
        <p:nvPicPr>
          <p:cNvPr id="4" name="Picture 3" descr="table44940321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0207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Q15: Device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0    Skipped: 15</a:t>
            </a:r>
          </a:p>
        </p:txBody>
      </p:sp>
      <p:pic>
        <p:nvPicPr>
          <p:cNvPr id="4" name="Picture 3" descr="table44940321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1771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Date Created: Friday, April 10, 2020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Total Responses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Complete Responses: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Q2: What is your main roles in the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15    Skipped: 0</a:t>
            </a:r>
          </a:p>
        </p:txBody>
      </p:sp>
      <p:pic>
        <p:nvPicPr>
          <p:cNvPr id="4" name="Picture 3" descr="chart44939233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Q2: What is your main roles in the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15    Skipped: 0</a:t>
            </a:r>
          </a:p>
        </p:txBody>
      </p:sp>
      <p:pic>
        <p:nvPicPr>
          <p:cNvPr id="4" name="Picture 3" descr="table44939233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0410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Q4: What are the main programming languages used in the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15    Skipped: 0</a:t>
            </a:r>
          </a:p>
        </p:txBody>
      </p:sp>
      <p:pic>
        <p:nvPicPr>
          <p:cNvPr id="4" name="Picture 3" descr="chart44939918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49892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Q4: What are the main programming languages used in the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15    Skipped: 0</a:t>
            </a:r>
          </a:p>
        </p:txBody>
      </p:sp>
      <p:pic>
        <p:nvPicPr>
          <p:cNvPr id="4" name="Picture 3" descr="table44939918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30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Q5: Which tools or frameworks have been used for developing?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15    Skipped: 0</a:t>
            </a:r>
          </a:p>
        </p:txBody>
      </p:sp>
      <p:pic>
        <p:nvPicPr>
          <p:cNvPr id="4" name="Picture 3" descr="chart44939477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58964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Q5: Which tools or frameworks have been used for developing?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15    Skipped: 0</a:t>
            </a:r>
          </a:p>
        </p:txBody>
      </p:sp>
      <p:pic>
        <p:nvPicPr>
          <p:cNvPr id="4" name="Picture 3" descr="table44939477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8644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Q6: Which tools have been used during deployment?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15    Skipped: 0</a:t>
            </a:r>
          </a:p>
        </p:txBody>
      </p:sp>
      <p:pic>
        <p:nvPicPr>
          <p:cNvPr id="4" name="Picture 3" descr="chart44939717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54428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M-template-20140529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ta slides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Response Summary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SM-template-20140529.potx</Template>
  <TotalTime>289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Calibri</vt:lpstr>
      <vt:lpstr>Helvetica Neue</vt:lpstr>
      <vt:lpstr>Arial</vt:lpstr>
      <vt:lpstr>SM-template-20140529</vt:lpstr>
      <vt:lpstr>Data slides</vt:lpstr>
      <vt:lpstr>Response Summary</vt:lpstr>
    </vt:vector>
  </TitlesOfParts>
  <Company>SurveyMonkey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Clarke</dc:creator>
  <cp:lastModifiedBy>Delia Yang</cp:lastModifiedBy>
  <cp:revision>44</cp:revision>
  <dcterms:created xsi:type="dcterms:W3CDTF">2014-01-30T23:18:11Z</dcterms:created>
  <dcterms:modified xsi:type="dcterms:W3CDTF">2017-10-03T04:20:01Z</dcterms:modified>
</cp:coreProperties>
</file>