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124F60B-05C8-43A0-A524-1DEEF1348F4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9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241941-20D0-497B-A15F-636EE172D636}"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307624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2466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139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2934254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27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18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903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78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395937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241941-20D0-497B-A15F-636EE172D636}" type="datetimeFigureOut">
              <a:rPr lang="en-US" smtClean="0"/>
              <a:t>11/15/2020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24F60B-05C8-43A0-A524-1DEEF1348F4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97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241941-20D0-497B-A15F-636EE172D636}"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5130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241941-20D0-497B-A15F-636EE172D636}" type="datetimeFigureOut">
              <a:rPr lang="en-US" smtClean="0"/>
              <a:t>11/15/2020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4F60B-05C8-43A0-A524-1DEEF1348F4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241941-20D0-497B-A15F-636EE172D636}" type="datetimeFigureOut">
              <a:rPr lang="en-US" smtClean="0"/>
              <a:t>11/15/2020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4F60B-05C8-43A0-A524-1DEEF1348F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99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41941-20D0-497B-A15F-636EE172D636}" type="datetimeFigureOut">
              <a:rPr lang="en-US" smtClean="0"/>
              <a:t>11/15/2020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59109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241941-20D0-497B-A15F-636EE172D636}"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4F60B-05C8-43A0-A524-1DEEF1348F4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78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241941-20D0-497B-A15F-636EE172D636}" type="datetimeFigureOut">
              <a:rPr lang="en-US" smtClean="0"/>
              <a:t>11/15/2020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4F60B-05C8-43A0-A524-1DEEF1348F43}" type="slidenum">
              <a:rPr lang="en-US" smtClean="0"/>
              <a:t>‹#›</a:t>
            </a:fld>
            <a:endParaRPr lang="en-US"/>
          </a:p>
        </p:txBody>
      </p:sp>
    </p:spTree>
    <p:extLst>
      <p:ext uri="{BB962C8B-B14F-4D97-AF65-F5344CB8AC3E}">
        <p14:creationId xmlns:p14="http://schemas.microsoft.com/office/powerpoint/2010/main" val="311562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41941-20D0-497B-A15F-636EE172D636}" type="datetimeFigureOut">
              <a:rPr lang="en-US" smtClean="0"/>
              <a:t>11/15/2020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24F60B-05C8-43A0-A524-1DEEF1348F43}" type="slidenum">
              <a:rPr lang="en-US" smtClean="0"/>
              <a:t>‹#›</a:t>
            </a:fld>
            <a:endParaRPr lang="en-US"/>
          </a:p>
        </p:txBody>
      </p:sp>
    </p:spTree>
    <p:extLst>
      <p:ext uri="{BB962C8B-B14F-4D97-AF65-F5344CB8AC3E}">
        <p14:creationId xmlns:p14="http://schemas.microsoft.com/office/powerpoint/2010/main" val="307541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51DD-E761-40B6-A107-60730BC1E777}"/>
              </a:ext>
            </a:extLst>
          </p:cNvPr>
          <p:cNvSpPr>
            <a:spLocks noGrp="1"/>
          </p:cNvSpPr>
          <p:nvPr>
            <p:ph type="ctrTitle"/>
          </p:nvPr>
        </p:nvSpPr>
        <p:spPr/>
        <p:txBody>
          <a:bodyPr/>
          <a:lstStyle/>
          <a:p>
            <a:r>
              <a:rPr lang="en-US" dirty="0">
                <a:latin typeface="Bookman Old Style" panose="02050604050505020204" pitchFamily="18" charset="0"/>
              </a:rPr>
              <a:t>Multimedia Systems</a:t>
            </a:r>
            <a:endParaRPr lang="en-US" dirty="0"/>
          </a:p>
        </p:txBody>
      </p:sp>
      <p:sp>
        <p:nvSpPr>
          <p:cNvPr id="3" name="Subtitle 2">
            <a:extLst>
              <a:ext uri="{FF2B5EF4-FFF2-40B4-BE49-F238E27FC236}">
                <a16:creationId xmlns:a16="http://schemas.microsoft.com/office/drawing/2014/main" id="{D7FA881D-0C5E-4644-AE7E-D82A62300F61}"/>
              </a:ext>
            </a:extLst>
          </p:cNvPr>
          <p:cNvSpPr>
            <a:spLocks noGrp="1"/>
          </p:cNvSpPr>
          <p:nvPr>
            <p:ph type="subTitle" idx="1"/>
          </p:nvPr>
        </p:nvSpPr>
        <p:spPr>
          <a:xfrm>
            <a:off x="2692398" y="3733799"/>
            <a:ext cx="6815669" cy="1515533"/>
          </a:xfrm>
        </p:spPr>
        <p:txBody>
          <a:bodyPr>
            <a:normAutofit/>
          </a:bodyPr>
          <a:lstStyle/>
          <a:p>
            <a:r>
              <a:rPr lang="en-US" dirty="0"/>
              <a:t>UNIVERSITY OF CALOOCAN CITY</a:t>
            </a:r>
          </a:p>
          <a:p>
            <a:r>
              <a:rPr lang="en-US" dirty="0"/>
              <a:t>Congress Campus</a:t>
            </a:r>
          </a:p>
          <a:p>
            <a:r>
              <a:rPr lang="en-US" dirty="0"/>
              <a:t>Project Proposal</a:t>
            </a:r>
          </a:p>
        </p:txBody>
      </p:sp>
    </p:spTree>
    <p:extLst>
      <p:ext uri="{BB962C8B-B14F-4D97-AF65-F5344CB8AC3E}">
        <p14:creationId xmlns:p14="http://schemas.microsoft.com/office/powerpoint/2010/main" val="370308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Proposal Contents</a:t>
            </a:r>
          </a:p>
        </p:txBody>
      </p:sp>
      <p:sp>
        <p:nvSpPr>
          <p:cNvPr id="3" name="Content Placeholder 2">
            <a:extLst>
              <a:ext uri="{FF2B5EF4-FFF2-40B4-BE49-F238E27FC236}">
                <a16:creationId xmlns:a16="http://schemas.microsoft.com/office/drawing/2014/main" id="{C0BA1F81-AD11-421A-B31C-E33E719A9F6C}"/>
              </a:ext>
            </a:extLst>
          </p:cNvPr>
          <p:cNvSpPr>
            <a:spLocks noGrp="1"/>
          </p:cNvSpPr>
          <p:nvPr>
            <p:ph idx="1"/>
          </p:nvPr>
        </p:nvSpPr>
        <p:spPr/>
        <p:txBody>
          <a:bodyPr/>
          <a:lstStyle/>
          <a:p>
            <a:r>
              <a:rPr lang="en-US" dirty="0"/>
              <a:t>Title Slide</a:t>
            </a:r>
          </a:p>
          <a:p>
            <a:r>
              <a:rPr lang="en-US" dirty="0"/>
              <a:t>Proposal Contents</a:t>
            </a:r>
          </a:p>
          <a:p>
            <a:r>
              <a:rPr lang="en-US" dirty="0"/>
              <a:t>Project Title</a:t>
            </a:r>
          </a:p>
          <a:p>
            <a:r>
              <a:rPr lang="en-US" dirty="0"/>
              <a:t>Project Description</a:t>
            </a:r>
          </a:p>
          <a:p>
            <a:r>
              <a:rPr lang="en-US" dirty="0"/>
              <a:t>Project Scope</a:t>
            </a:r>
          </a:p>
          <a:p>
            <a:r>
              <a:rPr lang="en-US" dirty="0"/>
              <a:t>Project Delimitation</a:t>
            </a:r>
          </a:p>
        </p:txBody>
      </p:sp>
    </p:spTree>
    <p:extLst>
      <p:ext uri="{BB962C8B-B14F-4D97-AF65-F5344CB8AC3E}">
        <p14:creationId xmlns:p14="http://schemas.microsoft.com/office/powerpoint/2010/main" val="48108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77E354-B4A4-4847-ADEF-D526F618AF25}"/>
              </a:ext>
            </a:extLst>
          </p:cNvPr>
          <p:cNvPicPr>
            <a:picLocks noChangeAspect="1"/>
          </p:cNvPicPr>
          <p:nvPr/>
        </p:nvPicPr>
        <p:blipFill rotWithShape="1">
          <a:blip r:embed="rId2"/>
          <a:srcRect t="11757" b="11757"/>
          <a:stretch/>
        </p:blipFill>
        <p:spPr>
          <a:xfrm>
            <a:off x="2197100" y="1308101"/>
            <a:ext cx="7874000" cy="4241798"/>
          </a:xfrm>
          <a:prstGeom prst="rect">
            <a:avLst/>
          </a:prstGeom>
        </p:spPr>
      </p:pic>
      <p:sp>
        <p:nvSpPr>
          <p:cNvPr id="5" name="Title 1">
            <a:extLst>
              <a:ext uri="{FF2B5EF4-FFF2-40B4-BE49-F238E27FC236}">
                <a16:creationId xmlns:a16="http://schemas.microsoft.com/office/drawing/2014/main" id="{24FB6937-BB24-4A8E-8E0F-116833B71CBF}"/>
              </a:ext>
            </a:extLst>
          </p:cNvPr>
          <p:cNvSpPr>
            <a:spLocks noGrp="1"/>
          </p:cNvSpPr>
          <p:nvPr>
            <p:ph type="ctrTitle"/>
          </p:nvPr>
        </p:nvSpPr>
        <p:spPr>
          <a:xfrm>
            <a:off x="2692398" y="258231"/>
            <a:ext cx="6815669" cy="922869"/>
          </a:xfrm>
        </p:spPr>
        <p:txBody>
          <a:bodyPr/>
          <a:lstStyle/>
          <a:p>
            <a:r>
              <a:rPr lang="en-US" dirty="0">
                <a:latin typeface="Bookman Old Style" panose="02050604050505020204" pitchFamily="18" charset="0"/>
              </a:rPr>
              <a:t>Project Title</a:t>
            </a:r>
            <a:endParaRPr lang="en-US" dirty="0"/>
          </a:p>
        </p:txBody>
      </p:sp>
    </p:spTree>
    <p:extLst>
      <p:ext uri="{BB962C8B-B14F-4D97-AF65-F5344CB8AC3E}">
        <p14:creationId xmlns:p14="http://schemas.microsoft.com/office/powerpoint/2010/main" val="2210354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Project Description</a:t>
            </a:r>
          </a:p>
        </p:txBody>
      </p:sp>
      <p:sp>
        <p:nvSpPr>
          <p:cNvPr id="3" name="Content Placeholder 2">
            <a:extLst>
              <a:ext uri="{FF2B5EF4-FFF2-40B4-BE49-F238E27FC236}">
                <a16:creationId xmlns:a16="http://schemas.microsoft.com/office/drawing/2014/main" id="{C0BA1F81-AD11-421A-B31C-E33E719A9F6C}"/>
              </a:ext>
            </a:extLst>
          </p:cNvPr>
          <p:cNvSpPr>
            <a:spLocks noGrp="1"/>
          </p:cNvSpPr>
          <p:nvPr>
            <p:ph idx="1"/>
          </p:nvPr>
        </p:nvSpPr>
        <p:spPr/>
        <p:txBody>
          <a:bodyPr/>
          <a:lstStyle/>
          <a:p>
            <a:pPr algn="just"/>
            <a:r>
              <a:rPr lang="fil-PH" dirty="0"/>
              <a:t>This mini-story takes place in a modern chat of two people named “Mother” and “Maki”, whereas the Mother which is the allegorical representation of a resourceful and loving Mother Nature and Maki which represents all of the people. As the story continues, with the Mother who has everything to provide for Maki to consume yet he could not be satisfied with all she could bring. As a result of greediness and irresponsibility, Maki faces its unbelievable consequences.</a:t>
            </a:r>
            <a:endParaRPr lang="en-US" dirty="0"/>
          </a:p>
        </p:txBody>
      </p:sp>
    </p:spTree>
    <p:extLst>
      <p:ext uri="{BB962C8B-B14F-4D97-AF65-F5344CB8AC3E}">
        <p14:creationId xmlns:p14="http://schemas.microsoft.com/office/powerpoint/2010/main" val="251320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Project Scope</a:t>
            </a:r>
          </a:p>
        </p:txBody>
      </p:sp>
      <p:sp>
        <p:nvSpPr>
          <p:cNvPr id="3" name="Content Placeholder 2">
            <a:extLst>
              <a:ext uri="{FF2B5EF4-FFF2-40B4-BE49-F238E27FC236}">
                <a16:creationId xmlns:a16="http://schemas.microsoft.com/office/drawing/2014/main" id="{C0BA1F81-AD11-421A-B31C-E33E719A9F6C}"/>
              </a:ext>
            </a:extLst>
          </p:cNvPr>
          <p:cNvSpPr>
            <a:spLocks noGrp="1"/>
          </p:cNvSpPr>
          <p:nvPr>
            <p:ph idx="1"/>
          </p:nvPr>
        </p:nvSpPr>
        <p:spPr/>
        <p:txBody>
          <a:bodyPr/>
          <a:lstStyle/>
          <a:p>
            <a:pPr lvl="0"/>
            <a:r>
              <a:rPr lang="fil-PH" dirty="0"/>
              <a:t>The animation contains subtitle every word or effect that the audience will hear.</a:t>
            </a:r>
            <a:endParaRPr lang="en-US" dirty="0"/>
          </a:p>
          <a:p>
            <a:pPr lvl="0"/>
            <a:r>
              <a:rPr lang="fil-PH" dirty="0"/>
              <a:t>The animation has it’s own voiceover and sound effects.</a:t>
            </a:r>
            <a:endParaRPr lang="en-US" dirty="0"/>
          </a:p>
          <a:p>
            <a:pPr lvl="0"/>
            <a:r>
              <a:rPr lang="fil-PH" dirty="0"/>
              <a:t>Self-made concept and setting.</a:t>
            </a:r>
            <a:endParaRPr lang="en-US" dirty="0"/>
          </a:p>
        </p:txBody>
      </p:sp>
    </p:spTree>
    <p:extLst>
      <p:ext uri="{BB962C8B-B14F-4D97-AF65-F5344CB8AC3E}">
        <p14:creationId xmlns:p14="http://schemas.microsoft.com/office/powerpoint/2010/main" val="277989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Project Delimitation</a:t>
            </a:r>
          </a:p>
        </p:txBody>
      </p:sp>
      <p:sp>
        <p:nvSpPr>
          <p:cNvPr id="3" name="Content Placeholder 2">
            <a:extLst>
              <a:ext uri="{FF2B5EF4-FFF2-40B4-BE49-F238E27FC236}">
                <a16:creationId xmlns:a16="http://schemas.microsoft.com/office/drawing/2014/main" id="{C0BA1F81-AD11-421A-B31C-E33E719A9F6C}"/>
              </a:ext>
            </a:extLst>
          </p:cNvPr>
          <p:cNvSpPr>
            <a:spLocks noGrp="1"/>
          </p:cNvSpPr>
          <p:nvPr>
            <p:ph idx="1"/>
          </p:nvPr>
        </p:nvSpPr>
        <p:spPr/>
        <p:txBody>
          <a:bodyPr/>
          <a:lstStyle/>
          <a:p>
            <a:pPr lvl="0"/>
            <a:r>
              <a:rPr lang="fil-PH" dirty="0"/>
              <a:t>The animation is in 2D.</a:t>
            </a:r>
            <a:endParaRPr lang="en-US" dirty="0"/>
          </a:p>
          <a:p>
            <a:pPr lvl="0"/>
            <a:r>
              <a:rPr lang="fil-PH" dirty="0"/>
              <a:t>It will only last a maximum 5 minutes and longer than 2 minutes.</a:t>
            </a:r>
            <a:endParaRPr lang="en-US" dirty="0"/>
          </a:p>
          <a:p>
            <a:pPr lvl="0"/>
            <a:r>
              <a:rPr lang="fil-PH" dirty="0"/>
              <a:t>Software used will involve:</a:t>
            </a:r>
          </a:p>
          <a:p>
            <a:pPr lvl="1"/>
            <a:r>
              <a:rPr lang="fil-PH" dirty="0"/>
              <a:t>Microsoft Word for drafting the script and storyline</a:t>
            </a:r>
            <a:endParaRPr lang="en-US" sz="1800" dirty="0"/>
          </a:p>
          <a:p>
            <a:pPr lvl="1"/>
            <a:r>
              <a:rPr lang="fil-PH" dirty="0"/>
              <a:t>Adobe Flash CS6 and Macromedia Flash for developing the animation</a:t>
            </a:r>
            <a:endParaRPr lang="en-US" sz="1800" dirty="0"/>
          </a:p>
          <a:p>
            <a:pPr lvl="1"/>
            <a:r>
              <a:rPr lang="fil-PH" dirty="0"/>
              <a:t>FL Studio which is an audio editing software for the self-made foley.</a:t>
            </a:r>
            <a:endParaRPr lang="en-US" dirty="0"/>
          </a:p>
        </p:txBody>
      </p:sp>
    </p:spTree>
    <p:extLst>
      <p:ext uri="{BB962C8B-B14F-4D97-AF65-F5344CB8AC3E}">
        <p14:creationId xmlns:p14="http://schemas.microsoft.com/office/powerpoint/2010/main" val="4031205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Project Members</a:t>
            </a:r>
          </a:p>
        </p:txBody>
      </p:sp>
      <p:sp>
        <p:nvSpPr>
          <p:cNvPr id="3" name="Content Placeholder 2">
            <a:extLst>
              <a:ext uri="{FF2B5EF4-FFF2-40B4-BE49-F238E27FC236}">
                <a16:creationId xmlns:a16="http://schemas.microsoft.com/office/drawing/2014/main" id="{C0BA1F81-AD11-421A-B31C-E33E719A9F6C}"/>
              </a:ext>
            </a:extLst>
          </p:cNvPr>
          <p:cNvSpPr>
            <a:spLocks noGrp="1"/>
          </p:cNvSpPr>
          <p:nvPr>
            <p:ph idx="1"/>
          </p:nvPr>
        </p:nvSpPr>
        <p:spPr/>
        <p:txBody>
          <a:bodyPr>
            <a:normAutofit lnSpcReduction="10000"/>
          </a:bodyPr>
          <a:lstStyle/>
          <a:p>
            <a:r>
              <a:rPr lang="en-US" b="1" dirty="0"/>
              <a:t>BSIS 3-A A.Y. 2020-2021 Online Class Edition</a:t>
            </a:r>
            <a:endParaRPr lang="en-US" dirty="0"/>
          </a:p>
          <a:p>
            <a:r>
              <a:rPr lang="fil-PH" dirty="0"/>
              <a:t>Miranda, HJ S.</a:t>
            </a:r>
            <a:endParaRPr lang="en-US" dirty="0"/>
          </a:p>
          <a:p>
            <a:r>
              <a:rPr lang="fil-PH" dirty="0"/>
              <a:t>Vibiesca, Serge Ivon E.</a:t>
            </a:r>
            <a:endParaRPr lang="en-US" dirty="0"/>
          </a:p>
          <a:p>
            <a:r>
              <a:rPr lang="fil-PH" dirty="0"/>
              <a:t>Villanueva, Cyrus Jeurell Y.</a:t>
            </a:r>
          </a:p>
          <a:p>
            <a:endParaRPr lang="fil-PH" dirty="0"/>
          </a:p>
          <a:p>
            <a:r>
              <a:rPr lang="fil-PH" dirty="0"/>
              <a:t>In partial fulfillment of the subject Multimedia Systems</a:t>
            </a:r>
          </a:p>
          <a:p>
            <a:r>
              <a:rPr lang="fil-PH" dirty="0"/>
              <a:t>To be submitted to Prof. Lloyd Arvin Alban</a:t>
            </a:r>
            <a:endParaRPr lang="en-US" dirty="0"/>
          </a:p>
        </p:txBody>
      </p:sp>
    </p:spTree>
    <p:extLst>
      <p:ext uri="{BB962C8B-B14F-4D97-AF65-F5344CB8AC3E}">
        <p14:creationId xmlns:p14="http://schemas.microsoft.com/office/powerpoint/2010/main" val="151456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F0F4-AFA1-4E33-AE4D-78124DED06CA}"/>
              </a:ext>
            </a:extLst>
          </p:cNvPr>
          <p:cNvSpPr>
            <a:spLocks noGrp="1"/>
          </p:cNvSpPr>
          <p:nvPr>
            <p:ph type="title"/>
          </p:nvPr>
        </p:nvSpPr>
        <p:spPr/>
        <p:txBody>
          <a:bodyPr/>
          <a:lstStyle/>
          <a:p>
            <a:r>
              <a:rPr lang="en-US" dirty="0">
                <a:latin typeface="Bookman Old Style" panose="02050604050505020204" pitchFamily="18" charset="0"/>
              </a:rPr>
              <a:t>End of Presentation</a:t>
            </a:r>
          </a:p>
        </p:txBody>
      </p:sp>
    </p:spTree>
    <p:extLst>
      <p:ext uri="{BB962C8B-B14F-4D97-AF65-F5344CB8AC3E}">
        <p14:creationId xmlns:p14="http://schemas.microsoft.com/office/powerpoint/2010/main" val="17309979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252</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Garamond</vt:lpstr>
      <vt:lpstr>Organic</vt:lpstr>
      <vt:lpstr>Multimedia Systems</vt:lpstr>
      <vt:lpstr>Proposal Contents</vt:lpstr>
      <vt:lpstr>Project Title</vt:lpstr>
      <vt:lpstr>Project Description</vt:lpstr>
      <vt:lpstr>Project Scope</vt:lpstr>
      <vt:lpstr>Project Delimitation</vt:lpstr>
      <vt:lpstr>Project Members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51</dc:creator>
  <cp:lastModifiedBy>51</cp:lastModifiedBy>
  <cp:revision>7</cp:revision>
  <dcterms:created xsi:type="dcterms:W3CDTF">2020-11-14T15:29:28Z</dcterms:created>
  <dcterms:modified xsi:type="dcterms:W3CDTF">2020-11-14T16:40:07Z</dcterms:modified>
</cp:coreProperties>
</file>