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422200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IN"/>
              <a:t>ISM)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2024-09-04T05:15:36Z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ef9b7c8d68e24640adce0cdc267d16c5</vt:lpwstr>
  </property>
</Properties>
</file>