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9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2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8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4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9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7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DEED-2B9B-4D76-92EA-74EF417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WHAT AM I LOOKING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F993-585C-4078-96CB-5D0645D2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438"/>
            <a:ext cx="10018713" cy="4264269"/>
          </a:xfrm>
        </p:spPr>
        <p:txBody>
          <a:bodyPr>
            <a:normAutofit/>
          </a:bodyPr>
          <a:lstStyle/>
          <a:p>
            <a:r>
              <a:rPr lang="en-US" sz="3600" dirty="0"/>
              <a:t>This is a Mixed Reality game</a:t>
            </a:r>
          </a:p>
          <a:p>
            <a:pPr lvl="1"/>
            <a:r>
              <a:rPr lang="en-US" sz="3200" dirty="0"/>
              <a:t>A physical card game that uses Augmented Reality (AR) to alter gameplay</a:t>
            </a:r>
          </a:p>
          <a:p>
            <a:r>
              <a:rPr lang="en-US" sz="3600" dirty="0"/>
              <a:t>Using phones, players see virtual objects projected onto the cards</a:t>
            </a:r>
          </a:p>
        </p:txBody>
      </p:sp>
    </p:spTree>
    <p:extLst>
      <p:ext uri="{BB962C8B-B14F-4D97-AF65-F5344CB8AC3E}">
        <p14:creationId xmlns:p14="http://schemas.microsoft.com/office/powerpoint/2010/main" val="318896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6F89-7F55-4805-B7D2-D87F008A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Name of the Game: </a:t>
            </a:r>
            <a:r>
              <a:rPr lang="en-US" sz="6000" i="1" dirty="0" err="1"/>
              <a:t>BlackOut</a:t>
            </a:r>
            <a:endParaRPr lang="en-US" sz="6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57CF-C260-4AC3-BE3F-98531C8F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854"/>
            <a:ext cx="10018713" cy="4396153"/>
          </a:xfrm>
        </p:spPr>
        <p:txBody>
          <a:bodyPr>
            <a:normAutofit/>
          </a:bodyPr>
          <a:lstStyle/>
          <a:p>
            <a:r>
              <a:rPr lang="en-US" sz="3600" dirty="0"/>
              <a:t>Players compete to turn all cards the same color</a:t>
            </a:r>
          </a:p>
          <a:p>
            <a:r>
              <a:rPr lang="en-US" sz="3600" dirty="0"/>
              <a:t>The Catch:</a:t>
            </a:r>
          </a:p>
          <a:p>
            <a:pPr lvl="1"/>
            <a:r>
              <a:rPr lang="en-US" sz="3200" dirty="0"/>
              <a:t>Players can only see the colors through their phones</a:t>
            </a:r>
          </a:p>
          <a:p>
            <a:pPr lvl="1"/>
            <a:r>
              <a:rPr lang="en-US" sz="3200" dirty="0"/>
              <a:t>Every player sees a different combination of colors</a:t>
            </a:r>
          </a:p>
          <a:p>
            <a:pPr lvl="1"/>
            <a:r>
              <a:rPr lang="en-US" sz="3200" dirty="0"/>
              <a:t>Special cards trigger unique abilities</a:t>
            </a:r>
          </a:p>
        </p:txBody>
      </p:sp>
    </p:spTree>
    <p:extLst>
      <p:ext uri="{BB962C8B-B14F-4D97-AF65-F5344CB8AC3E}">
        <p14:creationId xmlns:p14="http://schemas.microsoft.com/office/powerpoint/2010/main" val="162094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18BF-34A9-4B9A-A34F-8331175C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AR Meets Table Top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982A-F930-4E5E-A0AC-BD30DBED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6272"/>
            <a:ext cx="10018713" cy="4215383"/>
          </a:xfrm>
        </p:spPr>
        <p:txBody>
          <a:bodyPr>
            <a:normAutofit/>
          </a:bodyPr>
          <a:lstStyle/>
          <a:p>
            <a:r>
              <a:rPr lang="en-US" sz="3600" dirty="0"/>
              <a:t>New tech to breathe fresh life into an old pastime</a:t>
            </a:r>
          </a:p>
          <a:p>
            <a:r>
              <a:rPr lang="en-US" sz="3600" dirty="0"/>
              <a:t>The AR allows us to play games that would’ve been impossible</a:t>
            </a:r>
          </a:p>
          <a:p>
            <a:r>
              <a:rPr lang="en-US" sz="3600" dirty="0"/>
              <a:t>Allows us to introduce new mechanics into physical games that were previously impossible</a:t>
            </a:r>
          </a:p>
        </p:txBody>
      </p:sp>
    </p:spTree>
    <p:extLst>
      <p:ext uri="{BB962C8B-B14F-4D97-AF65-F5344CB8AC3E}">
        <p14:creationId xmlns:p14="http://schemas.microsoft.com/office/powerpoint/2010/main" val="378678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116</Words>
  <Application>Microsoft Office PowerPoint</Application>
  <PresentationFormat>Widescreen</PresentationFormat>
  <Paragraphs>14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WHAT AM I LOOKING AT?</vt:lpstr>
      <vt:lpstr>Name of the Game: BlackOut</vt:lpstr>
      <vt:lpstr>AR Meets Table Top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Blackout</dc:title>
  <dc:creator>Daniel Bramwell</dc:creator>
  <cp:lastModifiedBy>Daniel Bramwell</cp:lastModifiedBy>
  <cp:revision>17</cp:revision>
  <dcterms:created xsi:type="dcterms:W3CDTF">2019-03-03T16:31:11Z</dcterms:created>
  <dcterms:modified xsi:type="dcterms:W3CDTF">2019-03-03T17:28:52Z</dcterms:modified>
</cp:coreProperties>
</file>