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202E4D0-7166-44FF-96D3-AAE976137C3F}">
          <p14:sldIdLst>
            <p14:sldId id="257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86" y="4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3B7B6-FB9C-4A11-BB11-49EB1B8BCC8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86ADA-D642-42C4-98E1-331CB61BEAA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099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86ADA-D642-42C4-98E1-331CB61BEAA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23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3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07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508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083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6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0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311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996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306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151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172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E2D9A-8A88-4639-B5D8-3FA8075B6A2B}" type="datetimeFigureOut">
              <a:rPr lang="en-PH" smtClean="0"/>
              <a:t>01/05/2022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F031A-6BE1-4660-AE61-593C8972F78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2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Palatino Linotype" pitchFamily="18" charset="0"/>
              </a:rPr>
              <a:t>Suggest to Win Form</a:t>
            </a:r>
            <a:endParaRPr lang="en-PH" sz="3600" dirty="0">
              <a:latin typeface="Palatino Linotyp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PH" b="1" dirty="0">
                <a:solidFill>
                  <a:srgbClr val="000000"/>
                </a:solidFill>
                <a:latin typeface="Palatino Linotype"/>
                <a:ea typeface="DejaVu Sans"/>
              </a:rPr>
              <a:t>Suggestion Title </a:t>
            </a:r>
            <a:r>
              <a:rPr lang="en-PH" b="1" dirty="0" smtClean="0">
                <a:solidFill>
                  <a:srgbClr val="000000"/>
                </a:solidFill>
                <a:latin typeface="Palatino Linotype"/>
                <a:ea typeface="DejaVu Sans"/>
              </a:rPr>
              <a:t>:  “Guide on Cancellation of Mortgage”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Palatino Linotype"/>
              </a:rPr>
              <a:t>Description of Proposal: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800" dirty="0">
              <a:latin typeface="Palace Script MT" pitchFamily="66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Palatino Linotype"/>
              </a:rPr>
              <a:t>To include the attached guide in the Releasing of RCM and OR/CR. This will be printed in a Letter Size Bond Paper (8.5 x 11 in.)</a:t>
            </a:r>
            <a:endParaRPr lang="en-US" sz="2300" dirty="0" smtClean="0"/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</a:pPr>
            <a:r>
              <a:rPr lang="en-PH" b="1" dirty="0" smtClean="0">
                <a:solidFill>
                  <a:srgbClr val="000000"/>
                </a:solidFill>
                <a:latin typeface="Palatino Linotype"/>
                <a:ea typeface="DejaVu Sans"/>
              </a:rPr>
              <a:t>Reason </a:t>
            </a:r>
            <a:r>
              <a:rPr lang="en-PH" b="1" dirty="0">
                <a:solidFill>
                  <a:srgbClr val="000000"/>
                </a:solidFill>
                <a:latin typeface="Palatino Linotype"/>
                <a:ea typeface="DejaVu Sans"/>
              </a:rPr>
              <a:t>for Proposal: </a:t>
            </a:r>
            <a:endParaRPr lang="en-PH" b="1" dirty="0" smtClean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Palatino Linotype"/>
              </a:rPr>
              <a:t>To help our clients be informed about the process of Cancellation of Mortgage. They can use the copy as a guide when they decide to process the cancellation.</a:t>
            </a:r>
            <a:endParaRPr lang="en-PH" sz="2300" dirty="0" smtClean="0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PH" b="1" dirty="0">
                <a:solidFill>
                  <a:srgbClr val="000000"/>
                </a:solidFill>
                <a:latin typeface="Palatino Linotype"/>
                <a:ea typeface="DejaVu Sans"/>
              </a:rPr>
              <a:t>Benefits/ Advantages of Proposal:</a:t>
            </a:r>
          </a:p>
          <a:p>
            <a:pPr marL="0" indent="0" algn="just">
              <a:buNone/>
            </a:pPr>
            <a:r>
              <a:rPr lang="en-US" sz="2300" dirty="0">
                <a:solidFill>
                  <a:srgbClr val="000000"/>
                </a:solidFill>
                <a:latin typeface="Palatino Linotype"/>
              </a:rPr>
              <a:t>By doing this, </a:t>
            </a:r>
            <a:r>
              <a:rPr lang="en-US" sz="2300" dirty="0" smtClean="0">
                <a:solidFill>
                  <a:srgbClr val="000000"/>
                </a:solidFill>
                <a:latin typeface="Palatino Linotype"/>
              </a:rPr>
              <a:t>our clients will have an idea on how they can process the cancellation of mortgage. They will have a guide and a step by step process which they can use as reference.</a:t>
            </a:r>
          </a:p>
          <a:p>
            <a:pPr marL="0" indent="0" algn="just">
              <a:buNone/>
            </a:pPr>
            <a:endParaRPr lang="en-US" sz="2300" dirty="0" smtClean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 marL="0" indent="0" algn="just">
              <a:buNone/>
            </a:pPr>
            <a:r>
              <a:rPr lang="en-US" sz="2300" dirty="0" smtClean="0">
                <a:solidFill>
                  <a:srgbClr val="000000"/>
                </a:solidFill>
                <a:latin typeface="Palatino Linotype"/>
                <a:ea typeface="DejaVu Sans"/>
              </a:rPr>
              <a:t>It will also help the Loan Operations Staff, because they will no longer need to explain the whole process. </a:t>
            </a:r>
            <a:endParaRPr lang="en-US" sz="2300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 marL="0" indent="0" algn="just">
              <a:buNone/>
            </a:pPr>
            <a:endParaRPr lang="en-PH" sz="2300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129439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59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02" y="-27384"/>
            <a:ext cx="8640960" cy="151216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Bahnschrift SemiBold" pitchFamily="34" charset="0"/>
              </a:rPr>
              <a:t>Nothing to hide, it’s all yours now.</a:t>
            </a:r>
            <a:br>
              <a:rPr lang="en-US" sz="3600" b="1" dirty="0" smtClean="0">
                <a:latin typeface="Bahnschrift SemiBold" pitchFamily="34" charset="0"/>
              </a:rPr>
            </a:br>
            <a:r>
              <a:rPr lang="en-US" sz="1400" dirty="0" smtClean="0"/>
              <a:t>Congratulations! Now, you can cancel the Chattel Mortgage and update your Registry of Deeds and Land Transportation Office records.</a:t>
            </a:r>
            <a:endParaRPr lang="en-PH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94121" y="1484784"/>
            <a:ext cx="847571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1. REGISTRY OF DEEDS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Visit the Registry of Deeds. The office address is stamped on your Promissory Note/</a:t>
            </a:r>
          </a:p>
          <a:p>
            <a:r>
              <a:rPr lang="en-US" dirty="0" smtClean="0"/>
              <a:t>Chattel Mortgage document.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Present the Release of Chattel Mortgage together with the Promissory Note/ Chattel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Mortgage given by Encore Leasing and Finance to cancel your mortgage documents.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Pay the necessary government fees.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Registry of Deeds staff will stamp a release notation on the Release of Chattel</a:t>
            </a:r>
          </a:p>
          <a:p>
            <a:r>
              <a:rPr lang="en-US" dirty="0" smtClean="0"/>
              <a:t>Mortgage as proof that your vehicle is already free from liens and encumbrances.</a:t>
            </a:r>
          </a:p>
          <a:p>
            <a:endParaRPr lang="en-US" dirty="0" smtClean="0"/>
          </a:p>
          <a:p>
            <a:r>
              <a:rPr lang="en-US" dirty="0" smtClean="0"/>
              <a:t>STEP 2. LAND TRANSPORTATION OFFICE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Go to the LTO District Office indicated in your vehicle’s Certificate of Registration and </a:t>
            </a:r>
          </a:p>
          <a:p>
            <a:r>
              <a:rPr lang="en-US" dirty="0" smtClean="0"/>
              <a:t>Encumbrance.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Present the following documents: Release of Chattel Mortgage with the stamp of the </a:t>
            </a:r>
          </a:p>
          <a:p>
            <a:r>
              <a:rPr lang="en-US" dirty="0" smtClean="0"/>
              <a:t>Registry of Deeds together with the Promissory Note/ Chattel Mortgage document; </a:t>
            </a:r>
          </a:p>
          <a:p>
            <a:r>
              <a:rPr lang="en-US" dirty="0" smtClean="0"/>
              <a:t>Original Certificate of Registration and Encumbrance; Latest LTO Official Receipt.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Pay the necessary government fees.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LTO will issue a new Certificate of Registration.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827584" cy="72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39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319</Words>
  <Application>Microsoft Office PowerPoint</Application>
  <PresentationFormat>On-screen Show (4:3)</PresentationFormat>
  <Paragraphs>34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Suggest to Win Form</vt:lpstr>
      <vt:lpstr>Nothing to hide, it’s all yours now. Congratulations! Now, you can cancel the Chattel Mortgage and update your Registry of Deeds and Land Transportation Office records.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Congratulations! Now, you can cancel the Chattel Mortgage and update your Registry of Deeds and Land Transportation Office records.</dc:title>
  <dc:creator>HW050</dc:creator>
  <cp:lastModifiedBy>HW050</cp:lastModifiedBy>
  <cp:revision>8</cp:revision>
  <dcterms:created xsi:type="dcterms:W3CDTF">2021-11-25T06:34:04Z</dcterms:created>
  <dcterms:modified xsi:type="dcterms:W3CDTF">2022-01-05T08:03:11Z</dcterms:modified>
</cp:coreProperties>
</file>