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516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PH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PH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PH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PH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PH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PH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PH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PH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2900499" y="379245"/>
            <a:ext cx="4672560" cy="504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PH" sz="2800" b="1" dirty="0">
                <a:solidFill>
                  <a:srgbClr val="000000"/>
                </a:solidFill>
                <a:latin typeface="Palatino Linotype"/>
                <a:ea typeface="DejaVu Sans"/>
              </a:rPr>
              <a:t> Suggest-to-Win Form</a:t>
            </a:r>
            <a:endParaRPr dirty="0"/>
          </a:p>
        </p:txBody>
      </p:sp>
      <p:sp>
        <p:nvSpPr>
          <p:cNvPr id="37" name="CustomShape 2"/>
          <p:cNvSpPr/>
          <p:nvPr/>
        </p:nvSpPr>
        <p:spPr>
          <a:xfrm>
            <a:off x="256740" y="724620"/>
            <a:ext cx="8630520" cy="5943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lang="en-PH" sz="1600" b="1" dirty="0">
              <a:solidFill>
                <a:srgbClr val="000000"/>
              </a:solidFill>
              <a:latin typeface="Palatino Linotype"/>
              <a:ea typeface="DejaVu Sans"/>
            </a:endParaRPr>
          </a:p>
          <a:p>
            <a:pPr>
              <a:lnSpc>
                <a:spcPct val="100000"/>
              </a:lnSpc>
            </a:pPr>
            <a:endParaRPr lang="en-PH" sz="1600" b="1" dirty="0">
              <a:solidFill>
                <a:srgbClr val="000000"/>
              </a:solidFill>
              <a:latin typeface="Palatino Linotype"/>
              <a:ea typeface="DejaVu Sans"/>
            </a:endParaRPr>
          </a:p>
          <a:p>
            <a:pPr>
              <a:lnSpc>
                <a:spcPct val="100000"/>
              </a:lnSpc>
            </a:pPr>
            <a:endParaRPr lang="en-PH" sz="1600" b="1" dirty="0">
              <a:solidFill>
                <a:srgbClr val="000000"/>
              </a:solidFill>
              <a:latin typeface="Palatino Linotype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PH" b="1" dirty="0">
                <a:solidFill>
                  <a:srgbClr val="000000"/>
                </a:solidFill>
                <a:latin typeface="Palatino Linotype"/>
                <a:ea typeface="DejaVu Sans"/>
              </a:rPr>
              <a:t>Suggestion Title : ‘’UP TO 50% OFF’’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0000"/>
                </a:solidFill>
                <a:latin typeface="Palatino Linotype"/>
              </a:rPr>
              <a:t>Description of Proposal: 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sz="600" dirty="0">
              <a:latin typeface="Palace Script MT" pitchFamily="66" charset="0"/>
            </a:endParaRP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Palatino Linotype"/>
              </a:rPr>
              <a:t>Good clients can avail 50% OB TO BE DEDUCT if they will renew their account. 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rgbClr val="000000"/>
              </a:solidFill>
              <a:latin typeface="Palatino Linotype"/>
            </a:endParaRPr>
          </a:p>
          <a:p>
            <a:pPr>
              <a:lnSpc>
                <a:spcPct val="100000"/>
              </a:lnSpc>
            </a:pPr>
            <a:r>
              <a:rPr lang="en-PH" b="1" dirty="0">
                <a:solidFill>
                  <a:srgbClr val="000000"/>
                </a:solidFill>
                <a:latin typeface="Palatino Linotype"/>
                <a:ea typeface="DejaVu Sans"/>
              </a:rPr>
              <a:t>Reason(s) for Proposal: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Palatino Linotype"/>
              </a:rPr>
              <a:t>Because of the 50% deducted balance of their renewed account, client will not have big cash out. </a:t>
            </a:r>
            <a:endParaRPr lang="en-PH" dirty="0">
              <a:solidFill>
                <a:srgbClr val="000000"/>
              </a:solidFill>
              <a:latin typeface="Palatino Linotype"/>
            </a:endParaRPr>
          </a:p>
          <a:p>
            <a:endParaRPr lang="en-US" b="1" dirty="0">
              <a:solidFill>
                <a:srgbClr val="000000"/>
              </a:solidFill>
              <a:latin typeface="Palatino Linotype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PH" b="1" dirty="0">
                <a:solidFill>
                  <a:srgbClr val="000000"/>
                </a:solidFill>
                <a:latin typeface="Palatino Linotype"/>
                <a:ea typeface="DejaVu Sans"/>
              </a:rPr>
              <a:t>Benefits/ Advantages of Proposal:</a:t>
            </a:r>
          </a:p>
          <a:p>
            <a:pPr marL="28575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Palatino Linotype"/>
                <a:ea typeface="DejaVu Sans"/>
              </a:rPr>
              <a:t>For us to help them financially and to build a strong relationship to clients and through this, client will often renew their accounts. </a:t>
            </a:r>
            <a:endParaRPr lang="en-PH" dirty="0">
              <a:solidFill>
                <a:srgbClr val="000000"/>
              </a:solidFill>
              <a:latin typeface="Palatino Linotype"/>
              <a:ea typeface="DejaVu Sans"/>
            </a:endParaRPr>
          </a:p>
          <a:p>
            <a:pPr>
              <a:lnSpc>
                <a:spcPct val="100000"/>
              </a:lnSpc>
            </a:pPr>
            <a:endParaRPr lang="en-PH" b="1" dirty="0">
              <a:solidFill>
                <a:srgbClr val="000000"/>
              </a:solidFill>
              <a:latin typeface="Palatino Linotype"/>
              <a:ea typeface="DejaVu Sans"/>
            </a:endParaRPr>
          </a:p>
          <a:p>
            <a:pPr>
              <a:lnSpc>
                <a:spcPct val="100000"/>
              </a:lnSpc>
            </a:pPr>
            <a:endParaRPr lang="en-PH" b="1" dirty="0">
              <a:solidFill>
                <a:srgbClr val="000000"/>
              </a:solidFill>
              <a:latin typeface="Palatino Linotype"/>
              <a:ea typeface="DejaVu Sans"/>
            </a:endParaRPr>
          </a:p>
          <a:p>
            <a:pPr>
              <a:lnSpc>
                <a:spcPct val="100000"/>
              </a:lnSpc>
            </a:pPr>
            <a:endParaRPr lang="en-PH" b="1" dirty="0">
              <a:solidFill>
                <a:srgbClr val="000000"/>
              </a:solidFill>
              <a:latin typeface="Palatino Linotype"/>
              <a:ea typeface="DejaVu Sans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941" y="124545"/>
            <a:ext cx="129439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8277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92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Palace Script MT</vt:lpstr>
      <vt:lpstr>Palatino Linotype</vt:lpstr>
      <vt:lpstr>StarSymbol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HW098</cp:lastModifiedBy>
  <cp:revision>74</cp:revision>
  <dcterms:modified xsi:type="dcterms:W3CDTF">2021-11-25T07:10:20Z</dcterms:modified>
</cp:coreProperties>
</file>