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4D3C8F-16FB-4C93-8308-C48845D516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5502E0-E630-4201-8730-5502406152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85D544-154D-404F-B1CC-73487A7AA5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BCA49E-2426-46AB-87FF-5B6BFC6BD3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9EFC90-71C2-4519-9B13-9F2A39D733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75C38-5EBF-457B-B073-F35A216E43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54BCD8-35E2-4C10-BD96-196CFFA174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35EAC-020A-4BD6-9172-14D07587E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6AD267-4191-4428-8C39-FFDDF8A2D4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7FE026-9954-493E-924D-9403F39765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4715EA-9218-4372-9A0F-A5702290D2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A2C40E-168A-44EE-BD40-8356423DE9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Open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Open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Open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Open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Open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Open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Open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empora LGC Uni"/>
              </a:defRPr>
            </a:lvl1pPr>
          </a:lstStyle>
          <a:p>
            <a:pPr indent="0" algn="r">
              <a:buNone/>
            </a:pPr>
            <a:fld id="{9FFC3F4B-02E4-4825-8DDE-BB4E5936C143}" type="slidenum">
              <a:rPr b="0" lang="ru-RU" sz="1400" spc="-1" strike="noStrike">
                <a:solidFill>
                  <a:srgbClr val="000000"/>
                </a:solidFill>
                <a:latin typeface="Tempora LGC Uni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empora LGC Un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900000" y="540000"/>
            <a:ext cx="819540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Сравнительный анализ двух офисных пакетов LibreOffice и Google Docs</a:t>
            </a: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828360" y="1568520"/>
            <a:ext cx="4031640" cy="257148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5220360" y="1620000"/>
            <a:ext cx="421164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180000" y="360000"/>
            <a:ext cx="9824760" cy="578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Функциональность: Богатый инструментарий для решения любых задач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             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Инфографика: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LibreOffice: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Writer: Расширенные стили, оглавления, сноски, работа с библиографией, экспорт в PDF с 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различными настройками, поддержка макросов.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Calc: Сложные формулы, сводные таблицы, диаграммы, статистические функции, Solver.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Impress: Шаблоны презентаций, анимация, переходы, мастер слайдов, поддержка различных 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 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форматов мультимедиа.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Draw: Инструменты для создания векторной графики, блок-схем, диаграмм.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Base: Инструмент для работы с базами данных.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Google Docs: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Docs: Совместная работа в реальном времени, история версий, проверка правописания, 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голосовой ввод, расширения.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Sheets: Совместная работа в реальном времени, формулы, диаграммы, скрипты, интеграция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с другими сервисами Google.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Slides: Шаблоны презентаций, анимация, переходы, интеграция с Google Fonts и Google Images.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Краткое описание: LibreOffice предлагает более широкий спектр функций, особенно в приложениях                                   Writer и Calc. Google Docs силен в совместной работе и интеграции с другими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                                            </a:t>
            </a:r>
            <a:r>
              <a:rPr b="0" lang="ru-RU" sz="1500" spc="-1" strike="noStrike">
                <a:solidFill>
                  <a:srgbClr val="000000"/>
                </a:solidFill>
                <a:latin typeface="Times New Roman"/>
              </a:rPr>
              <a:t>сервисами Google.</a:t>
            </a:r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 txBox="1"/>
          <p:nvPr/>
        </p:nvSpPr>
        <p:spPr>
          <a:xfrm>
            <a:off x="193320" y="207360"/>
            <a:ext cx="10246680" cy="483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Совместимость с Microsoft Office: Критичный фактор для обмена документами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                                        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Инфографика: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.docx (Word):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Google Docs: 90% (открытие и редактирование)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LibreOffice: 80% (открытие и редактирование)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Примечание: оценка учитывает сложные документы с таблицами, графиками и нестандартным форматированием.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.xlsx (Excel):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Google Sheets: 85% (открытие и редактирование)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LibreOffice Calc: 75% (открытие и редактирование)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.pptx (PowerPoint):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Google Slides: 80% (открытие и редактирование)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LibreOffice Impress: 70% (открытие и редактирование)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                             </a:t>
            </a:r>
            <a:r>
              <a:rPr b="0" lang="ru-RU" sz="1400" spc="-1" strike="noStrike">
                <a:solidFill>
                  <a:srgbClr val="000000"/>
                </a:solidFill>
                <a:latin typeface="Open Sans"/>
              </a:rPr>
              <a:t>Краткое описание: Google Docs обеспечивает лучшую совместимость с форматами                                                              Microsoft Office, что снижает вероятность проблем при обмене документами                                                                    с пользователями MS Office.</a:t>
            </a:r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  <a:p>
            <a:endParaRPr b="0" lang="ru-RU" sz="14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199440" y="180000"/>
            <a:ext cx="10240560" cy="533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Open Sans"/>
              </a:rPr>
              <a:t>Производительность: Влияние на эффективность работы</a:t>
            </a:r>
            <a:endParaRPr b="0" lang="ru-RU" sz="18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                                            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Инфографика:</a:t>
            </a:r>
            <a:endParaRPr b="0" lang="ru-RU" sz="15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Время открытия сложного .docx файла (сек):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                           </a:t>
            </a: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Google Docs: 2 секунды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                           </a:t>
            </a: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LibreOffice: 5 секунд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Время сохранения большого .xlsx файла (сек):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                           </a:t>
            </a: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Google Sheets: 3 секунды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                            </a:t>
            </a: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LibreOffice Calc: 7 секунд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Потребление RAM (пустой документ, MB):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                            </a:t>
            </a: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Google Docs: 150 MB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                            </a:t>
            </a:r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LibreOffice: 250 MB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 </a:t>
            </a:r>
            <a:r>
              <a:rPr b="0" lang="ru-RU" sz="1500" spc="-1" strike="noStrike">
                <a:solidFill>
                  <a:srgbClr val="000000"/>
                </a:solidFill>
                <a:latin typeface="Open Sans"/>
              </a:rPr>
              <a:t>Краткое описание: Google Docs значительно быстрее открывает и сохраняет файлы, а также                                                потребляет меньше оперативной памяти, что делает его более производительным                                                   на слабых компьютерах.</a:t>
            </a:r>
            <a:endParaRPr b="0" lang="ru-RU" sz="1500" spc="-1" strike="noStrike">
              <a:solidFill>
                <a:srgbClr val="000000"/>
              </a:solidFill>
              <a:latin typeface="Open Sans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Open Sans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180000" y="386280"/>
            <a:ext cx="10257480" cy="483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000" spc="-1" strike="noStrike">
                <a:solidFill>
                  <a:srgbClr val="000000"/>
                </a:solidFill>
                <a:latin typeface="Open Sans"/>
              </a:rPr>
              <a:t>Рекомендации по использованию</a:t>
            </a:r>
            <a:endParaRPr b="0" lang="ru-RU" sz="20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Текст: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Рекомендуется Google Docs: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Для команд, которым важна совместная работа в реальном времени.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Для пользователей, активно использующих сервисы Google.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Для работы с документами на разных устройствах и платформах.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Рекомендуется LibreOffice: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Для пользователей, которым нужна полная функциональность и контроль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над данными.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Для работы с большими и сложными документами без подключения к Интернету.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Для пользователей, предпочитающих бесплатное и открытое ПО.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Общий вывод: Оба офисных пакета имеют свои сильные и слабые стороны. Выбор                                                            зависит от конкретных потребностей и приоритетов.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             </a:t>
            </a:r>
            <a:r>
              <a:rPr b="0" lang="ru-RU" sz="1600" spc="-1" strike="noStrike">
                <a:solidFill>
                  <a:srgbClr val="000000"/>
                </a:solidFill>
                <a:latin typeface="Open Sans"/>
              </a:rPr>
              <a:t>Призыв к действию: Протестируйте оба пакета и выберите тот, который лучше                                                                    соответствует вашим потребностям!</a:t>
            </a:r>
            <a:endParaRPr b="0" lang="ru-RU" sz="1600" spc="-1" strike="noStrike">
              <a:solidFill>
                <a:srgbClr val="000000"/>
              </a:solidFill>
              <a:latin typeface="Open Sans"/>
            </a:endParaRPr>
          </a:p>
          <a:p>
            <a:endParaRPr b="0" lang="ru-RU" sz="1500" spc="-1" strike="noStrike">
              <a:solidFill>
                <a:srgbClr val="000000"/>
              </a:solidFill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2025-06-03T08:24:58Z</dcterms:created>
  <dc:creator/>
  <dc:description/>
  <dc:language>ru-RU</dc:language>
  <cp:lastModifiedBy/>
  <dcterms:modified xsi:type="dcterms:W3CDTF">2025-06-03T10:07:57Z</dcterms:modified>
  <cp:revision>1</cp:revision>
  <dc:subject/>
  <dc:title/>
</cp:coreProperties>
</file>