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6A32-1FD0-4231-A426-FB882F840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6A262A-9375-4FF0-9288-64A43826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0938E-E272-4516-81B6-B36CE07C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85385-F8A3-4420-B056-5DCE904E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418EC-FA8B-474F-AD1C-40834F4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24A85-50C4-477E-836F-2E0A6D6E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717E26-B439-48C6-9A5D-42828CA9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B45C9-2B9C-4E42-890F-9A5D7AF3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09983-3BB8-436D-9A56-BBDAEA54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8962B-B55D-47CD-86E8-06421666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8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2937AB-65AD-4052-8343-B2D7B28CB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CD7F61-7222-4A17-9355-FA6293E7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F570-B177-4D38-AEF3-C45E0FC7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73260-DC44-4911-A01F-F88F2139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A28F8-CEA6-4BFE-9D4D-232F1A1B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3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2BA9A-A0DA-4BC1-AAE9-154A3829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7FDFF-7428-432A-B5D0-DCEA711D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65D77-3930-4C63-B856-90CA753A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9EC13-A4CC-40E3-AB17-67BF6B6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06741-F15A-43D1-B794-DDA4D2A6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6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63C10-D5C1-4967-B028-66BDEFDF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7764F-AD4F-47EB-B53E-731B5F89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DFC35-821E-48CD-BAC8-A148F41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93DE8-7066-486F-8194-CB3AF48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9E987-03AC-449E-9489-F7C96A64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3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63DD-CCEF-4AB1-9380-AAAFB951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6F9FE-3B09-4A3D-9106-020A7F52A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3F94A6-872E-4DED-99E6-05E16F94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BCD74A-01A6-4674-A49E-BED77107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9DF2AF-EA0C-4405-A73B-A7F689BC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E2AF2-5083-42F1-8F95-CFFD91C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9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093E5-CEE4-4E53-9756-DDF5D8C9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37FEC-8C35-43B4-96F3-93C977C6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B31B7-1A4B-4CD5-BF64-D0A45B56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9E6888-C49A-45D0-A433-A53043A0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7B6953-AD13-47C7-B0D5-BAC2D2866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360B2-D437-4F4E-8301-5957A5FC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2C40D7-4705-42BA-A6DB-6046BB98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A93C2A-4A95-4FA3-A595-764568CC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D512B-419B-4AB4-8BFF-3D2C3EA6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B5C00D-D580-43C5-B383-E71DFE5B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A40887-F33B-4EE8-8004-F28A897A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7E295B-80D4-4727-8D86-933CB471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32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542B02-E7AE-4AFA-AE3B-D66CAF64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12745E-A15E-448A-9469-0389A57E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05E03-DC6D-4DA2-8156-5BE0220E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4FF3-2674-46DC-B8DA-5978434A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E28A-AE38-41CF-85C2-3980A03F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6F0715-6E5B-4F6E-8CE5-AD252F98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FD95B-3318-4AD7-9729-32EE795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F93C47-0768-4E8E-B542-B515D00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B45031-43E4-4B5B-B94D-F23A7933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597C0-A419-422F-8AF9-AC1C3A44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2129A0-65F9-4132-A2A4-1D476FAC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5E462C-6230-4778-8E15-19126BBB8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47CDB-6C06-405A-A104-483FA863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B12DC-43D2-446D-9A0A-96F5A4F0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06CD4-424D-49A0-B684-321C239B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7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C4B239-AACD-4438-8A86-C409DA44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886D5-047A-43E4-AE9B-DF2C3EEB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66497-6539-4AB9-ABF5-ED31A2BA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F925-DDFF-4FCB-A368-CE4EFE965AEA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8B1541-367B-4118-B88F-C859908A1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A1B859-9F05-4305-AA28-416FE4DF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8130-2EB0-44B4-8C7B-B6B080F84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FDD495-EE90-4A4E-AF12-53DB7448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DC873C-D975-49E2-9194-9FAA2DDE0184}"/>
              </a:ext>
            </a:extLst>
          </p:cNvPr>
          <p:cNvSpPr txBox="1"/>
          <p:nvPr/>
        </p:nvSpPr>
        <p:spPr>
          <a:xfrm>
            <a:off x="2281561" y="115409"/>
            <a:ext cx="7628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FF00"/>
                </a:solidFill>
                <a:latin typeface="Castellar" panose="020A0402060406010301" pitchFamily="18" charset="0"/>
              </a:rPr>
              <a:t>The </a:t>
            </a:r>
            <a:r>
              <a:rPr lang="fr-FR" sz="6600" dirty="0" err="1">
                <a:solidFill>
                  <a:srgbClr val="FFFF00"/>
                </a:solidFill>
                <a:latin typeface="Castellar" panose="020A0402060406010301" pitchFamily="18" charset="0"/>
              </a:rPr>
              <a:t>Witcher</a:t>
            </a:r>
            <a:r>
              <a:rPr lang="fr-FR" sz="6600" dirty="0">
                <a:solidFill>
                  <a:srgbClr val="FFFF00"/>
                </a:solidFill>
                <a:latin typeface="Castellar" panose="020A0402060406010301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15156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50AEB-EB5E-4DD9-B950-E2F59540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B34010-7C33-4F45-A545-D73D5FE7F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87AA92-E000-43A6-80F4-1FA6FBA1A945}"/>
              </a:ext>
            </a:extLst>
          </p:cNvPr>
          <p:cNvSpPr txBox="1"/>
          <p:nvPr/>
        </p:nvSpPr>
        <p:spPr>
          <a:xfrm>
            <a:off x="2389573" y="197346"/>
            <a:ext cx="74128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dirty="0">
                <a:solidFill>
                  <a:srgbClr val="FFFF00"/>
                </a:solidFill>
                <a:latin typeface="18thCentury" pitchFamily="2" charset="0"/>
              </a:rPr>
              <a:t>Organisation</a:t>
            </a:r>
          </a:p>
          <a:p>
            <a:pPr algn="ctr"/>
            <a:endParaRPr lang="fr-FR" sz="3200" dirty="0">
              <a:solidFill>
                <a:srgbClr val="FFFF00"/>
              </a:solidFill>
              <a:latin typeface="18thCentury" pitchFamily="2" charset="0"/>
            </a:endParaRPr>
          </a:p>
          <a:p>
            <a:pPr algn="ctr"/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Page principale 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Images lien perso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Images lien créatures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Images lien races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Images lien espèces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Images lien faiblesses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FFFF00"/>
              </a:solidFill>
              <a:latin typeface="18thCentury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FFFF00"/>
              </a:solidFill>
              <a:latin typeface="18thCentury" pitchFamily="2" charset="0"/>
            </a:endParaRPr>
          </a:p>
          <a:p>
            <a:pPr algn="ctr"/>
            <a:r>
              <a:rPr lang="fr-FR" sz="3200" dirty="0">
                <a:solidFill>
                  <a:srgbClr val="FFFF00"/>
                </a:solidFill>
                <a:latin typeface="18thCentury" pitchFamily="2" charset="0"/>
              </a:rPr>
              <a:t>Chaque page sera ensuite divisée en présentation des divers éléments  les composant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93137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AB1D5856-3047-4CEC-A808-B2C97678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66CC747-FA62-4955-9549-7BCAF78C6FAE}"/>
              </a:ext>
            </a:extLst>
          </p:cNvPr>
          <p:cNvSpPr txBox="1"/>
          <p:nvPr/>
        </p:nvSpPr>
        <p:spPr>
          <a:xfrm>
            <a:off x="3175246" y="239698"/>
            <a:ext cx="584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FFFF00"/>
                </a:solidFill>
                <a:latin typeface="Alien Encounters" panose="00000400000000000000" pitchFamily="2" charset="0"/>
              </a:rPr>
              <a:t>Pourquoi ce choix d’API ?</a:t>
            </a:r>
          </a:p>
        </p:txBody>
      </p:sp>
    </p:spTree>
    <p:extLst>
      <p:ext uri="{BB962C8B-B14F-4D97-AF65-F5344CB8AC3E}">
        <p14:creationId xmlns:p14="http://schemas.microsoft.com/office/powerpoint/2010/main" val="3874806858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18thCentury</vt:lpstr>
      <vt:lpstr>Alien Encounters</vt:lpstr>
      <vt:lpstr>Arial</vt:lpstr>
      <vt:lpstr>Calibri</vt:lpstr>
      <vt:lpstr>Calibri Light</vt:lpstr>
      <vt:lpstr>Castellar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 Marthély</dc:creator>
  <cp:lastModifiedBy>Davy Marthély</cp:lastModifiedBy>
  <cp:revision>3</cp:revision>
  <dcterms:created xsi:type="dcterms:W3CDTF">2022-02-22T13:00:09Z</dcterms:created>
  <dcterms:modified xsi:type="dcterms:W3CDTF">2022-02-22T13:37:03Z</dcterms:modified>
</cp:coreProperties>
</file>