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D1F2F4-7322-45FC-AC14-DC997B0E97E1}">
  <a:tblStyle styleId="{9DD1F2F4-7322-45FC-AC14-DC997B0E9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5746b60d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5746b60d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5746b60d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5746b60d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5746b6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5746b6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610350"/>
            <a:ext cx="3199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Sistemi operativi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00275" y="0"/>
            <a:ext cx="23721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11/12/2023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32275" y="47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Mono-tasking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32275" y="1501900"/>
            <a:ext cx="76887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 sistemi operativi che gestiscono l’esecuzione di un solo programma per volta sono detti mono-tasking. Nei sistemi mono-tasking, non è possibile sospendere l’esecuzione di un programma per assegnare la CPU ad un altro programma. </a:t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952400" y="351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{9DD1F2F4-7322-45FC-AC14-DC997B0E97E1}</a:tableStyleId>
              </a:tblPr>
              <a:tblGrid>
                <a:gridCol w="522050"/>
                <a:gridCol w="3828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00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32275" y="47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Multi-tasking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32275" y="1753350"/>
            <a:ext cx="76887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Il multi-tasking gestisce più programmi contemporaneamente ed è uno dei sistemi più spesso usati al di fuori di determinati ambiti.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881775" y="3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{9DD1F2F4-7322-45FC-AC14-DC997B0E97E1}</a:tableStyleId>
              </a:tblPr>
              <a:tblGrid>
                <a:gridCol w="522050"/>
                <a:gridCol w="3828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00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32275" y="47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Time-sharing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32275" y="1501900"/>
            <a:ext cx="76887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Il time-sharing è un sistema successivo al multi-tasking nel caso di un numero di utenti superiore così da rendere i processi più rapidi nei tempi di esecuzione. Il processo viene interrotto per eseguire i altri processi e così a seguire.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952400" y="351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{9DD1F2F4-7322-45FC-AC14-DC997B0E97E1}</a:tableStyleId>
              </a:tblPr>
              <a:tblGrid>
                <a:gridCol w="522050"/>
                <a:gridCol w="3828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00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