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C964-AE68-4B29-BE13-51B8422C00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26F4-7EC2-4147-A41A-5B3D8AA2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700707" y="502776"/>
            <a:ext cx="11070583" cy="5787530"/>
            <a:chOff x="816615" y="580049"/>
            <a:chExt cx="11070583" cy="5787530"/>
          </a:xfrm>
        </p:grpSpPr>
        <p:sp>
          <p:nvSpPr>
            <p:cNvPr id="17" name="Rounded Rectangle 16"/>
            <p:cNvSpPr/>
            <p:nvPr/>
          </p:nvSpPr>
          <p:spPr>
            <a:xfrm>
              <a:off x="7089479" y="1333732"/>
              <a:ext cx="1290225" cy="5062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614393" y="5168590"/>
              <a:ext cx="1083842" cy="1183595"/>
              <a:chOff x="5227601" y="5578886"/>
              <a:chExt cx="715651" cy="66536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34131" y="6088531"/>
                <a:ext cx="709121" cy="155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1B1B1B"/>
                    </a:solidFill>
                    <a:latin typeface="Open Sans"/>
                  </a:rPr>
                  <a:t>MYSQL</a:t>
                </a:r>
                <a:endParaRPr lang="en-US" sz="1200" dirty="0"/>
              </a:p>
            </p:txBody>
          </p:sp>
          <p:sp>
            <p:nvSpPr>
              <p:cNvPr id="63" name="Flowchart: Magnetic Disk 62"/>
              <p:cNvSpPr/>
              <p:nvPr/>
            </p:nvSpPr>
            <p:spPr>
              <a:xfrm>
                <a:off x="5227601" y="5578886"/>
                <a:ext cx="674672" cy="492514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909" y="4863605"/>
              <a:ext cx="1372896" cy="1321283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6306512" y="580049"/>
              <a:ext cx="5580686" cy="3669979"/>
              <a:chOff x="5479223" y="580049"/>
              <a:chExt cx="5815110" cy="366997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139937" y="1343355"/>
                <a:ext cx="1159010" cy="4671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SERVICE</a:t>
                </a:r>
                <a:endParaRPr lang="en-US" sz="14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738959" y="3393961"/>
                <a:ext cx="1274464" cy="53064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REPOSITOTY</a:t>
                </a:r>
                <a:endParaRPr lang="en-US" sz="1400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479223" y="580049"/>
                <a:ext cx="5815110" cy="3669979"/>
                <a:chOff x="5409127" y="210994"/>
                <a:chExt cx="6120348" cy="580344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409127" y="476518"/>
                  <a:ext cx="6120348" cy="553791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5815474" y="210994"/>
                  <a:ext cx="1788859" cy="4819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API</a:t>
                  </a:r>
                  <a:endParaRPr lang="en-US" sz="2400" dirty="0"/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958734" y="3370124"/>
                <a:ext cx="1068163" cy="578315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ENTITY</a:t>
                </a:r>
                <a:endParaRPr lang="en-US" sz="1400" dirty="0"/>
              </a:p>
            </p:txBody>
          </p:sp>
        </p:grpSp>
        <p:sp>
          <p:nvSpPr>
            <p:cNvPr id="65" name="Up-Down Arrow 64"/>
            <p:cNvSpPr/>
            <p:nvPr/>
          </p:nvSpPr>
          <p:spPr>
            <a:xfrm>
              <a:off x="8978730" y="4054612"/>
              <a:ext cx="293114" cy="99851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816615" y="580624"/>
              <a:ext cx="4810960" cy="3669404"/>
              <a:chOff x="741380" y="580624"/>
              <a:chExt cx="4810960" cy="366940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41380" y="580624"/>
                <a:ext cx="4810960" cy="3669404"/>
                <a:chOff x="5558732" y="412712"/>
                <a:chExt cx="5506456" cy="3669404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8746134" y="1175443"/>
                  <a:ext cx="1557855" cy="66475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SERVICE</a:t>
                  </a:r>
                  <a:endParaRPr lang="en-US" sz="1400" dirty="0"/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6213516" y="2743546"/>
                  <a:ext cx="1475794" cy="649418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VIEW</a:t>
                  </a:r>
                  <a:endParaRPr lang="en-US" sz="1400" dirty="0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5558732" y="412712"/>
                  <a:ext cx="5506456" cy="3669404"/>
                  <a:chOff x="5492809" y="-53621"/>
                  <a:chExt cx="5795493" cy="5802531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5492809" y="210994"/>
                    <a:ext cx="5795493" cy="553791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5849182" y="-53621"/>
                    <a:ext cx="1788859" cy="48194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CLIENT</a:t>
                    </a:r>
                    <a:endParaRPr lang="en-US" sz="2400" dirty="0"/>
                  </a:p>
                </p:txBody>
              </p:sp>
            </p:grpSp>
            <p:sp>
              <p:nvSpPr>
                <p:cNvPr id="77" name="Rounded Rectangle 76"/>
                <p:cNvSpPr/>
                <p:nvPr/>
              </p:nvSpPr>
              <p:spPr>
                <a:xfrm>
                  <a:off x="6235144" y="1163096"/>
                  <a:ext cx="1475794" cy="649418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CONTROLLER</a:t>
                  </a:r>
                  <a:endParaRPr lang="en-US" sz="1400" dirty="0"/>
                </a:p>
              </p:txBody>
            </p:sp>
          </p:grpSp>
          <p:sp>
            <p:nvSpPr>
              <p:cNvPr id="87" name="Rounded Rectangle 86"/>
              <p:cNvSpPr/>
              <p:nvPr/>
            </p:nvSpPr>
            <p:spPr>
              <a:xfrm>
                <a:off x="3526195" y="2870367"/>
                <a:ext cx="1361089" cy="649418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MODEL</a:t>
                </a:r>
                <a:endParaRPr lang="en-US" sz="1400" dirty="0"/>
              </a:p>
            </p:txBody>
          </p:sp>
        </p:grpSp>
        <p:sp>
          <p:nvSpPr>
            <p:cNvPr id="89" name="Up-Down Arrow 88"/>
            <p:cNvSpPr/>
            <p:nvPr/>
          </p:nvSpPr>
          <p:spPr>
            <a:xfrm>
              <a:off x="1803794" y="3722309"/>
              <a:ext cx="296969" cy="105543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Up-Down Arrow 90"/>
            <p:cNvSpPr/>
            <p:nvPr/>
          </p:nvSpPr>
          <p:spPr>
            <a:xfrm>
              <a:off x="1861616" y="2102009"/>
              <a:ext cx="206441" cy="64806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Left-Right Arrow 91"/>
            <p:cNvSpPr/>
            <p:nvPr/>
          </p:nvSpPr>
          <p:spPr>
            <a:xfrm>
              <a:off x="2750039" y="1735314"/>
              <a:ext cx="813167" cy="2320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Up-Down Arrow 102"/>
            <p:cNvSpPr/>
            <p:nvPr/>
          </p:nvSpPr>
          <p:spPr>
            <a:xfrm>
              <a:off x="4134783" y="2081062"/>
              <a:ext cx="236678" cy="60944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Left-Right Arrow 103"/>
            <p:cNvSpPr/>
            <p:nvPr/>
          </p:nvSpPr>
          <p:spPr>
            <a:xfrm>
              <a:off x="5137511" y="1517732"/>
              <a:ext cx="1705092" cy="2320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-Right Arrow 104"/>
            <p:cNvSpPr/>
            <p:nvPr/>
          </p:nvSpPr>
          <p:spPr>
            <a:xfrm>
              <a:off x="8679322" y="1470592"/>
              <a:ext cx="813167" cy="2320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Up-Down Arrow 105"/>
            <p:cNvSpPr/>
            <p:nvPr/>
          </p:nvSpPr>
          <p:spPr>
            <a:xfrm rot="19488630">
              <a:off x="7961467" y="1928358"/>
              <a:ext cx="231613" cy="72113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Left-Right Arrow 106"/>
            <p:cNvSpPr/>
            <p:nvPr/>
          </p:nvSpPr>
          <p:spPr>
            <a:xfrm>
              <a:off x="9762905" y="3543278"/>
              <a:ext cx="813167" cy="2320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317955" y="6059802"/>
              <a:ext cx="10739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B1B1B"/>
                  </a:solidFill>
                  <a:latin typeface="Open Sans"/>
                </a:rPr>
                <a:t>USER</a:t>
              </a:r>
              <a:endParaRPr lang="en-US" sz="14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17761" y="1144847"/>
              <a:ext cx="107395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1B1B1B"/>
                  </a:solidFill>
                  <a:latin typeface="Open Sans"/>
                </a:rPr>
                <a:t>JSON</a:t>
              </a:r>
              <a:endParaRPr lang="en-US" sz="1100" dirty="0"/>
            </a:p>
          </p:txBody>
        </p:sp>
      </p:grpSp>
      <p:sp>
        <p:nvSpPr>
          <p:cNvPr id="2" name="Left-Right Arrow 1"/>
          <p:cNvSpPr/>
          <p:nvPr/>
        </p:nvSpPr>
        <p:spPr>
          <a:xfrm rot="2099427">
            <a:off x="2566622" y="2387821"/>
            <a:ext cx="889968" cy="286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563414" y="2260379"/>
            <a:ext cx="895196" cy="4094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39" name="Up-Down Arrow 38"/>
          <p:cNvSpPr/>
          <p:nvPr/>
        </p:nvSpPr>
        <p:spPr>
          <a:xfrm>
            <a:off x="8878172" y="2724095"/>
            <a:ext cx="262406" cy="5383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Up-Down Arrow 39"/>
          <p:cNvSpPr/>
          <p:nvPr/>
        </p:nvSpPr>
        <p:spPr>
          <a:xfrm rot="2151331">
            <a:off x="9896522" y="1837428"/>
            <a:ext cx="278852" cy="7484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2022-05-24T09:48:45Z</dcterms:created>
  <dcterms:modified xsi:type="dcterms:W3CDTF">2022-05-29T13:12:30Z</dcterms:modified>
</cp:coreProperties>
</file>