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35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20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10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1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16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50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89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06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6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01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91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5F93-548E-4AB8-BA16-30F236E5C50C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9B944-EEA4-4AE1-9567-F66784604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56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tests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29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548" y="-109182"/>
            <a:ext cx="4244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6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548" y="-109182"/>
            <a:ext cx="4244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0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pt-BR" smtClean="0"/>
              <a:t>Arquivo 2</a:t>
            </a:r>
            <a:br>
              <a:rPr lang="pt-BR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9981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tests</vt:lpstr>
      <vt:lpstr>Apresentação do PowerPoint</vt:lpstr>
      <vt:lpstr>Apresentação do PowerPoint</vt:lpstr>
      <vt:lpstr>Arquivo 2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</dc:title>
  <dc:creator>dyego campos</dc:creator>
  <cp:lastModifiedBy>dyego campos</cp:lastModifiedBy>
  <cp:revision>2</cp:revision>
  <dcterms:created xsi:type="dcterms:W3CDTF">2022-06-21T00:13:11Z</dcterms:created>
  <dcterms:modified xsi:type="dcterms:W3CDTF">2022-06-21T00:17:13Z</dcterms:modified>
</cp:coreProperties>
</file>