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0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16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6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91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tests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29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48" y="-109182"/>
            <a:ext cx="4244145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36" y="404812"/>
            <a:ext cx="37433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8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tests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</dc:title>
  <dc:creator>dyego campos</dc:creator>
  <cp:lastModifiedBy>dyego campos</cp:lastModifiedBy>
  <cp:revision>1</cp:revision>
  <dcterms:created xsi:type="dcterms:W3CDTF">2022-06-21T00:13:11Z</dcterms:created>
  <dcterms:modified xsi:type="dcterms:W3CDTF">2022-06-21T00:14:05Z</dcterms:modified>
</cp:coreProperties>
</file>