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EA3D-CBD2-4AA0-AE9F-9F658B85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FD29D-5EC5-4CB5-8F4C-1AE43E5B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60B9-6CC6-412F-A3D2-C78C8C4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ABD5-5575-432C-A25E-B725870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D3C8B-FAC9-4475-A74C-A94BE8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FD958-890E-4A2C-8FC4-47BD86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91AFB-B6EA-4EE8-ADC3-64AD5D51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DF8D1-0E84-45B9-AB44-49C9A369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9BFA-42AD-4F0E-8BF0-15B73C1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6DA98-3B47-4CE3-A8D4-1DE6858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A2F31-7872-45E4-B77D-6F7F9D49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47CB8-FE3C-42FD-9F19-81209A7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4FE73-4A87-4423-9F27-73EC4E2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C69F-3150-4EDE-9EE5-40F10B7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5E08E-B385-4CC2-92B8-E7AE64D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EC75-8798-4FD8-B37F-F38F5F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240B-BF04-4F18-B17B-8C967D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68FFC-78D3-4F10-B774-7A51F77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644EA-1EC1-448E-AB12-5F620A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8414-1417-418B-A092-2524017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A28D-13A9-45B0-AB58-1B0F446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8AB7-75AD-45FA-8F15-1BCE55E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3B4B-C215-4C25-84CD-308C3F7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002-A101-422D-980B-655E17C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FD766-4C5B-4B97-9F4E-874619E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952D-7D7D-4EE2-875C-DB2BB4E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7E567-5622-44C7-81DC-FC03A85A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49C0-5D1D-4953-BF6F-ED5D0176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2CC3C-D70B-4909-B978-819AD3A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74452-6183-4B4E-8C87-A9BB850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8F150-5AB2-4520-B66D-6B8D11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D1C4-52F2-49B1-9EF0-DAB1F9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5C221-D3D3-4DDA-9717-7EC1F4F7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1D7F26-A049-466D-ACB4-4AED809F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A813B-182B-43EF-AB05-996DCBA1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4C8E0-9C14-4107-8013-26EAC5A9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C6BD8-4608-47D4-A829-7B9912F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D6A19-AAFF-4410-9B19-A3F4347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1CC23-CBAB-4304-84C4-A956B66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BA7-C0D4-4543-A7D9-78917F7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4B250F-4420-4692-821A-F2C9EE2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F0708-F52E-4DEE-9ECB-AC7F3A1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051B5-E777-4FED-966A-948F748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F0-3998-4612-937F-EEE6984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85221-E4E3-4CD5-8233-3424618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A8E70-5D34-4668-9951-56D3891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9469-9C80-4E6B-97CB-DEA56DF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1F7D-821E-4C32-8D53-ACAF1565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E7D51D-A790-477C-B5E2-E20A2DE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D3059-8C6B-45DF-B85C-A0A134A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407-0D45-4136-B976-B0B51E4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BF3E8-85F5-417F-88A1-EC4221A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3324-1632-4B4D-B7EC-DFD4A157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5CA3E-3E16-45D9-A66A-455A5702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E89DE-D869-432C-889F-90731A53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C0EDB-0DC9-4A56-9612-FA32EC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9576-53ED-4EE3-A323-21BABD3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BAA73-81EF-40A6-92EF-B1B89F7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D795-5FA5-48E0-A344-66809EF9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58FBD-A790-40F5-8168-862AA2E9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E7D0-78C2-436E-8E28-30F344D7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AF7A0-7CF4-48EF-A964-4710E6E7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73AB-F95D-45B1-8544-12FF5CE2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C9CE-BF97-4E1A-83CB-31BCD5B3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754563"/>
          </a:xfrm>
        </p:spPr>
        <p:txBody>
          <a:bodyPr>
            <a:normAutofit/>
          </a:bodyPr>
          <a:lstStyle/>
          <a:p>
            <a:r>
              <a:rPr lang="ru-RU" sz="4400" dirty="0"/>
              <a:t>Мотивация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E2F40-9DE3-41A7-8991-710BFCF5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107831"/>
            <a:ext cx="10920045" cy="4149970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Данная курсовая работа затрагивает тему волновых эффектов и рассматривает несколько методов моделирования волнового поля. В науке и технике часто встает вопрос определения состояния используемого материала. Предположим типичную ситуацию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нам необходимо проверить целостность конструкции, которую мы собираемся использовать в рабочих целях на предприятии. Возникает вопрос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к каким методам следует прибегнуть, чтобы преждевременно обнаружить изъяны и предотвратить поломку? Одним из ответов может стать </a:t>
            </a:r>
            <a:r>
              <a:rPr lang="en-US" sz="1800" dirty="0">
                <a:latin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</a:rPr>
              <a:t>неразрушающий звуковой контроль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</a:rPr>
              <a:t>. На поверхность исследуемой области крепятся гибкие тонкие накладки, называемые </a:t>
            </a:r>
            <a:r>
              <a:rPr lang="ru-RU" sz="1800" dirty="0" err="1">
                <a:latin typeface="Times New Roman" panose="02020603050405020304" pitchFamily="18" charset="0"/>
              </a:rPr>
              <a:t>пьезосенсорами</a:t>
            </a:r>
            <a:r>
              <a:rPr lang="ru-RU" sz="1800" dirty="0">
                <a:latin typeface="Times New Roman" panose="02020603050405020304" pitchFamily="18" charset="0"/>
              </a:rPr>
              <a:t>. С их помощью мы можем анализировать материал на наличие дефектов. Работает это следующим образом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92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A8C8D-2005-431D-9CC3-540BB65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Область, в которой мы будем моделировать волновое поле, является однородным, упругим, изотропным полупространством. К его поверхности в области </a:t>
                </a:r>
                <a14:m>
                  <m:oMath xmlns:m="http://schemas.openxmlformats.org/officeDocument/2006/math">
                    <m:r>
                      <a:rPr lang="ru-RU" sz="1800" i="1"/>
                      <m:t>𝛺</m:t>
                    </m:r>
                  </m:oMath>
                </a14:m>
                <a:r>
                  <a:rPr lang="ru-RU" sz="1800" dirty="0"/>
                  <a:t> приложена нагрузка, а вне </a:t>
                </a:r>
                <a14:m>
                  <m:oMath xmlns:m="http://schemas.openxmlformats.org/officeDocument/2006/math">
                    <m:r>
                      <a:rPr lang="ru-RU" sz="1800" i="1"/>
                      <m:t>𝛺</m:t>
                    </m:r>
                  </m:oMath>
                </a14:m>
                <a:r>
                  <a:rPr lang="ru-RU" sz="1800" dirty="0"/>
                  <a:t> напряжения отсутствуют. Колебания среды предполагаются гармоническими и установившимися. Установившийся режим колебаний означает, что характеристики задачи не зависят от времени. На бесконечности перемещения и напряжения стремятся к нулю. Требуется определить волновое поле, возбуждаемое источником колебаний в упругой среде.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  <a:blipFill>
                <a:blip r:embed="rId2"/>
                <a:stretch>
                  <a:fillRect l="-522" t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D10E-BE60-4D0D-917D-617F68F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Полуаналитический метод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Полуаналитический метод подразумевает использование математических выкладок для получения наипростейшего вида формул, которые затем можно использовать в сторонних программах для проведения расчетов. Для упрощения нашего случая разобьем функцию перемещений на три компоненты (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u,v,w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Затем воспользуемся уравнением движения и выразим каждую компоненту в дифференциальном виде. После группировки элементов мы получим систему уравнений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Ляме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зависящую от переменных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 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Эти переменные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используются для определения материала среды.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Граничным условием будет являться нагрузка на поверхности полупространства.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Геометрия задачи позволяет применить преобразование Фурье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 системе уравнений и граничным условиям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522" t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560D-F7D4-4DAD-BCBB-A656D7AE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Применение </a:t>
            </a:r>
            <a:r>
              <a:rPr lang="en-US" dirty="0"/>
              <a:t>COMSOL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7F7F3-8FCD-4BD7-A706-0824B24E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497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283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Мотивация</vt:lpstr>
      <vt:lpstr>Постановка задачи</vt:lpstr>
      <vt:lpstr>Полуаналитический метод</vt:lpstr>
      <vt:lpstr>Применение COMSOL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</dc:title>
  <dc:creator>Кирилл Дьяченко</dc:creator>
  <cp:lastModifiedBy>Кирилл Дьяченко</cp:lastModifiedBy>
  <cp:revision>23</cp:revision>
  <dcterms:created xsi:type="dcterms:W3CDTF">2023-05-14T12:30:09Z</dcterms:created>
  <dcterms:modified xsi:type="dcterms:W3CDTF">2023-05-14T20:21:00Z</dcterms:modified>
</cp:coreProperties>
</file>