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https://www.tutorialspoint.com/" TargetMode="External" Type="http://schemas.openxmlformats.org/officeDocument/2006/relationships/hyperlink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Tutorials Point</a:t>
            </a:r>
            <a:endParaRPr lang="en-US" smtClean="0"/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>
                <a:hlinkClick r:id="rId2" tooltip="https://www.tutorialspoint.com/"/>
              </a:rPr>
              <a:t>Tutorials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 my first slide body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This is a colored line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b="true">
                <a:solidFill>
                  <a:srgbClr val="00FFFF"/>
                </a:solidFill>
              </a:rPr>
              <a:t>This is a bold  line</a:t>
            </a:r>
            <a:br>
              <a:rPr lang="en-US" b="true">
                <a:solidFill>
                  <a:srgbClr val="00FFFF"/>
                </a:solidFill>
              </a:rPr>
            </a:br>
            <a:r>
              <a:rPr lang="en-US" sz="1200" i="true" strike="sngStrike"/>
              <a:t>This is a striked line</a:t>
            </a:r>
            <a:br>
              <a:rPr lang="en-US" sz="1200" i="true" strike="sngStrike"/>
            </a:br>
            <a:r>
              <a:rPr lang="en-US" u="sng"/>
              <a:t>This an underlined line</a:t>
            </a:r>
            <a:br>
              <a:rPr lang="en-US" u="sng"/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