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4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6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8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7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3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1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2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7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4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9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7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D88E2-B9AE-4572-8D26-D6FD0F55F9DF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34661-69AF-49AD-858D-722D619B7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79CA-AF86-A74D-7CCC-93220548F3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76213"/>
            <a:ext cx="11828206" cy="6409865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Project Title</a:t>
            </a:r>
            <a:br>
              <a:rPr lang="en-US" b="1" dirty="0"/>
            </a:br>
            <a:r>
              <a:rPr lang="en-US" b="1" dirty="0"/>
              <a:t>    Blockchain-based Employee Management System using Hyperledger Fabric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60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4F0008-2E2D-487E-DCCE-5C5E30AD0CEC}"/>
              </a:ext>
            </a:extLst>
          </p:cNvPr>
          <p:cNvSpPr txBox="1"/>
          <p:nvPr/>
        </p:nvSpPr>
        <p:spPr>
          <a:xfrm>
            <a:off x="2349910" y="1219199"/>
            <a:ext cx="695140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</a:t>
            </a:r>
            <a:r>
              <a:rPr lang="en-US" sz="2000" b="1" dirty="0"/>
              <a:t>Case</a:t>
            </a:r>
            <a:r>
              <a:rPr lang="en-US" b="1" dirty="0"/>
              <a:t> 1: Employee Onboarding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employee registration and data storage on the blockchain, ensuring secure credential verification and reducing onboarding time.</a:t>
            </a:r>
          </a:p>
          <a:p>
            <a:r>
              <a:rPr lang="en-US" b="1" dirty="0"/>
              <a:t>Use Case 2: Payroll Management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salary payments based on work hours and performance using smart contracts, ensuring timely and accurate payroll.</a:t>
            </a:r>
          </a:p>
          <a:p>
            <a:r>
              <a:rPr lang="en-US" b="1" dirty="0"/>
              <a:t>Use Case 3: Attendance and Work Hours Tracking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Securely tracks attendance and work hours on the blockchain, ensuring accurate payroll calculations.</a:t>
            </a:r>
          </a:p>
          <a:p>
            <a:r>
              <a:rPr lang="en-US" b="1" dirty="0"/>
              <a:t>Use Case 4: Performance Review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transparent, tamper-proof performance evaluation system, ensuring fairness and easy access to feedback.</a:t>
            </a:r>
          </a:p>
        </p:txBody>
      </p:sp>
    </p:spTree>
    <p:extLst>
      <p:ext uri="{BB962C8B-B14F-4D97-AF65-F5344CB8AC3E}">
        <p14:creationId xmlns:p14="http://schemas.microsoft.com/office/powerpoint/2010/main" val="26649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3D5D7-4B10-4C52-E2C3-13D62283E49D}"/>
              </a:ext>
            </a:extLst>
          </p:cNvPr>
          <p:cNvSpPr txBox="1"/>
          <p:nvPr/>
        </p:nvSpPr>
        <p:spPr>
          <a:xfrm>
            <a:off x="3048000" y="75380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employee management systems lack transparency and security, leading to potential data breaches and inefficiencies. These systems are often centralized, with limited access control over sensitive data.</a:t>
            </a:r>
          </a:p>
          <a:p>
            <a:r>
              <a:rPr lang="en-US" b="1" dirty="0"/>
              <a:t>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</a:t>
            </a:r>
            <a:r>
              <a:rPr lang="en-US" b="1" dirty="0"/>
              <a:t>Blockchain-based Employee Management System</a:t>
            </a:r>
            <a:r>
              <a:rPr lang="en-US" dirty="0"/>
              <a:t> using </a:t>
            </a:r>
            <a:r>
              <a:rPr lang="en-US" b="1" dirty="0"/>
              <a:t>Hyperledger Fabric</a:t>
            </a:r>
            <a:r>
              <a:rPr lang="en-US" dirty="0"/>
              <a:t>, ensuring: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 in all transactions (onboarding, payroll, attendance).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Integrity</a:t>
            </a:r>
            <a:r>
              <a:rPr lang="en-US" dirty="0"/>
              <a:t> through immutable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and Privacy</a:t>
            </a:r>
            <a:r>
              <a:rPr lang="en-US" dirty="0"/>
              <a:t> of sensitive employee data using encryption and private channels.</a:t>
            </a:r>
          </a:p>
          <a:p>
            <a:r>
              <a:rPr lang="en-US" b="1" dirty="0"/>
              <a:t>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automated, decentralized employee management system where HR, employees, and payroll departments can interact in a secure and seamless manner, reducing administrative errors and enhancing trust.</a:t>
            </a:r>
          </a:p>
        </p:txBody>
      </p:sp>
    </p:spTree>
    <p:extLst>
      <p:ext uri="{BB962C8B-B14F-4D97-AF65-F5344CB8AC3E}">
        <p14:creationId xmlns:p14="http://schemas.microsoft.com/office/powerpoint/2010/main" val="7940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BB03A-1CBF-8BE1-D7CF-1BD95055945C}"/>
              </a:ext>
            </a:extLst>
          </p:cNvPr>
          <p:cNvSpPr txBox="1"/>
          <p:nvPr/>
        </p:nvSpPr>
        <p:spPr>
          <a:xfrm>
            <a:off x="3048000" y="1030801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Why Hyperledger Fabric?</a:t>
            </a:r>
          </a:p>
          <a:p>
            <a:endParaRPr lang="en-US" b="1" dirty="0"/>
          </a:p>
          <a:p>
            <a:r>
              <a:rPr lang="en-US" b="1" dirty="0"/>
              <a:t>Scalability and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Hyperledger Fabric’s modular architecture allows the system to scale with growing business needs and easily integrates with existing systems.</a:t>
            </a:r>
          </a:p>
          <a:p>
            <a:r>
              <a:rPr lang="en-US" b="1" dirty="0"/>
              <a:t>Permissioned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Fabric's permissioned network ensures that only authorized participants (e.g., HR, Payroll, Employees) can access and modify data, offering controlled access to sensitive information.</a:t>
            </a:r>
          </a:p>
          <a:p>
            <a:r>
              <a:rPr lang="en-US" b="1" dirty="0"/>
              <a:t>Privacy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Hyperledger Fabric supports </a:t>
            </a:r>
            <a:r>
              <a:rPr lang="en-US" b="1" dirty="0"/>
              <a:t>private data collections</a:t>
            </a:r>
            <a:r>
              <a:rPr lang="en-US" dirty="0"/>
              <a:t> and </a:t>
            </a:r>
            <a:r>
              <a:rPr lang="en-US" b="1" dirty="0"/>
              <a:t>channels</a:t>
            </a:r>
            <a:r>
              <a:rPr lang="en-US" dirty="0"/>
              <a:t>, ensuring sensitive data like salaries and personal details are kept confidential between authorized parties.</a:t>
            </a:r>
          </a:p>
          <a:p>
            <a:r>
              <a:rPr lang="en-US" b="1" dirty="0"/>
              <a:t>Smart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contracts automate processes like salary payments, attendance verification, and performance reviews, reducing human error and ensuring timely execution of key tasks.</a:t>
            </a:r>
          </a:p>
        </p:txBody>
      </p:sp>
    </p:spTree>
    <p:extLst>
      <p:ext uri="{BB962C8B-B14F-4D97-AF65-F5344CB8AC3E}">
        <p14:creationId xmlns:p14="http://schemas.microsoft.com/office/powerpoint/2010/main" val="2735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5E63A-37E9-3FE9-D89E-2DD306F8EF84}"/>
              </a:ext>
            </a:extLst>
          </p:cNvPr>
          <p:cNvSpPr txBox="1"/>
          <p:nvPr/>
        </p:nvSpPr>
        <p:spPr>
          <a:xfrm>
            <a:off x="1406013" y="615303"/>
            <a:ext cx="77379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Explain Workflow</a:t>
            </a:r>
          </a:p>
          <a:p>
            <a:endParaRPr lang="en-US" b="1" dirty="0"/>
          </a:p>
          <a:p>
            <a:r>
              <a:rPr lang="en-US" b="1" dirty="0"/>
              <a:t>HR Department: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Registers new employees, stores personal information, and verifies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Reviews performance evaluations and calculates salaries.</a:t>
            </a:r>
          </a:p>
          <a:p>
            <a:r>
              <a:rPr lang="en-US" b="1" dirty="0"/>
              <a:t>Employee: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 attendance, work hours, and accesses performance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Receives notifications for salary payments and updates.</a:t>
            </a:r>
          </a:p>
          <a:p>
            <a:r>
              <a:rPr lang="en-US" b="1" dirty="0"/>
              <a:t>Payroll &amp; Finance Department: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salary payments, tax deductions, and benefits are accurate and timely.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payroll using smart contracts based on attendance and performance data.</a:t>
            </a:r>
          </a:p>
          <a:p>
            <a:r>
              <a:rPr lang="en-US" b="1" dirty="0"/>
              <a:t>Blockchain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stored securely on a decentralized ledger.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contracts automate tasks like salary disbursements, performance evaluations, and attendance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Private Data Collections</a:t>
            </a:r>
            <a:r>
              <a:rPr lang="en-US" dirty="0"/>
              <a:t> ensure confidentiality of sensitive data (e.g., salary, personal details).</a:t>
            </a:r>
          </a:p>
        </p:txBody>
      </p:sp>
    </p:spTree>
    <p:extLst>
      <p:ext uri="{BB962C8B-B14F-4D97-AF65-F5344CB8AC3E}">
        <p14:creationId xmlns:p14="http://schemas.microsoft.com/office/powerpoint/2010/main" val="56163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B7D51-C8BE-5DE3-3E8B-0ED623BAB287}"/>
              </a:ext>
            </a:extLst>
          </p:cNvPr>
          <p:cNvSpPr txBox="1"/>
          <p:nvPr/>
        </p:nvSpPr>
        <p:spPr>
          <a:xfrm>
            <a:off x="1199535" y="917053"/>
            <a:ext cx="77183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Assets: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Records</a:t>
            </a:r>
            <a:r>
              <a:rPr lang="en-US" dirty="0"/>
              <a:t>: Personal details, work history,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Attendance Data</a:t>
            </a:r>
            <a:r>
              <a:rPr lang="en-US" dirty="0"/>
              <a:t>: Work hours, leaves, attendance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Reviews</a:t>
            </a:r>
            <a:r>
              <a:rPr lang="en-US" dirty="0"/>
              <a:t>: Feedback, evaluation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Salary &amp; Payroll Data</a:t>
            </a:r>
            <a:r>
              <a:rPr lang="en-US" dirty="0"/>
              <a:t>: Salary, deductions, benefits.</a:t>
            </a:r>
          </a:p>
          <a:p>
            <a:r>
              <a:rPr lang="en-US" b="1" dirty="0"/>
              <a:t>Participants: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HR Department</a:t>
            </a:r>
            <a:r>
              <a:rPr lang="en-US" dirty="0"/>
              <a:t>: Manages employee onboarding, records, and performance evaluations.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Employees</a:t>
            </a:r>
            <a:r>
              <a:rPr lang="en-US" dirty="0"/>
              <a:t>: Submit attendance data, update work hours, and access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Payroll &amp; Finance Department</a:t>
            </a:r>
            <a:r>
              <a:rPr lang="en-US" dirty="0"/>
              <a:t>: Handles salary payments, tax deductions, and ensures timely payroll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6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8454C-9F99-F9BD-73CE-0459A1AAE973}"/>
              </a:ext>
            </a:extLst>
          </p:cNvPr>
          <p:cNvSpPr txBox="1"/>
          <p:nvPr/>
        </p:nvSpPr>
        <p:spPr>
          <a:xfrm>
            <a:off x="3048000" y="1169301"/>
            <a:ext cx="6096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Transaction Flow:</a:t>
            </a:r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Employee Registration</a:t>
            </a:r>
            <a:r>
              <a:rPr lang="en-US" dirty="0"/>
              <a:t>: Adding employee details to the blockchain.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Attendance Tracking</a:t>
            </a:r>
            <a:r>
              <a:rPr lang="en-US" dirty="0"/>
              <a:t>: Logging employee attendance and work hours.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Review</a:t>
            </a:r>
            <a:r>
              <a:rPr lang="en-US" dirty="0"/>
              <a:t>: Recording performance evaluations and feedback on the blockchain.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Salary Payment</a:t>
            </a:r>
            <a:r>
              <a:rPr lang="en-US" dirty="0"/>
              <a:t>: Smart contracts automatically trigger salary payments based on verified attendance and performance data.</a:t>
            </a:r>
          </a:p>
          <a:p>
            <a:r>
              <a:rPr lang="en-US" b="1" dirty="0"/>
              <a:t>Transaction 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Registration</a:t>
            </a:r>
            <a:r>
              <a:rPr lang="en-US" dirty="0"/>
              <a:t>: Securely store employee data (e.g., name, role, salary) on the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Attendance Tracking</a:t>
            </a:r>
            <a:r>
              <a:rPr lang="en-US" dirty="0"/>
              <a:t>: Log work hours and leaves as immutable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Salary Payment</a:t>
            </a:r>
            <a:r>
              <a:rPr lang="en-US" dirty="0"/>
              <a:t>: Automate salary payments based on attendance data and performance reviews.</a:t>
            </a:r>
          </a:p>
        </p:txBody>
      </p:sp>
    </p:spTree>
    <p:extLst>
      <p:ext uri="{BB962C8B-B14F-4D97-AF65-F5344CB8AC3E}">
        <p14:creationId xmlns:p14="http://schemas.microsoft.com/office/powerpoint/2010/main" val="245185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651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Project Title     Blockchain-based Employee Management System using Hyperledger Fabric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Krishna</dc:creator>
  <cp:lastModifiedBy>VAMSHI Krishna</cp:lastModifiedBy>
  <cp:revision>1</cp:revision>
  <dcterms:created xsi:type="dcterms:W3CDTF">2024-12-04T16:34:10Z</dcterms:created>
  <dcterms:modified xsi:type="dcterms:W3CDTF">2024-12-04T16:42:58Z</dcterms:modified>
</cp:coreProperties>
</file>