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>
        <p:scale>
          <a:sx n="400" d="100"/>
          <a:sy n="400" d="100"/>
        </p:scale>
        <p:origin x="-10854" y="-60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84AD-AD79-418E-A8C9-9C2F8783F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5A03-1511-4274-95DF-8A9BFB282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5194-E39D-46E0-BFA7-EE816539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39AA-6FD3-4AEF-8E38-E33646CE4A7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4CA0D-CE47-40F2-B364-C6B3C14C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F9AA-18BD-466F-A6E9-29C21651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2BC3-E0F0-43E4-9B54-AFF2F86A9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1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022F-9341-4F28-80FB-951F799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EDBBC-D571-45EB-B764-AC2BD2D1B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5E50-EE1C-4DF8-B271-1ACD5A26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39AA-6FD3-4AEF-8E38-E33646CE4A7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91CC-D95D-47CD-A6DF-D03C6D0A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D217F-15B4-4927-B833-593BE3C8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2BC3-E0F0-43E4-9B54-AFF2F86A9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77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192A4-7716-4686-A76F-0D31393FD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BBA43-5638-4708-B7B0-B8A040AEB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CF71B-486F-4713-9C08-0A62DF40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39AA-6FD3-4AEF-8E38-E33646CE4A7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F566-D457-4B65-B612-C5E7252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35304-6CBC-4A62-8F64-E9D73869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2BC3-E0F0-43E4-9B54-AFF2F86A9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23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261F-A049-4089-AF8C-31146447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E971-B82A-42D7-89DE-7E8920A2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B0554-89E9-4F21-ADFD-1F6FE74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39AA-6FD3-4AEF-8E38-E33646CE4A7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6C90-A18A-4B97-92FC-331CE008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5830D-944A-47BA-843B-65231B6D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2BC3-E0F0-43E4-9B54-AFF2F86A9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6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0202-9BB1-428A-BE3F-FC61F826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793F6-F367-4C3F-B577-8790900AD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147CD-81ED-4939-871D-09BFC4B0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39AA-6FD3-4AEF-8E38-E33646CE4A7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9BF6B-EEF7-4A58-8B8F-27AEBDE7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A8474-FCF4-41CD-9A10-0B11005D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2BC3-E0F0-43E4-9B54-AFF2F86A9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27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A812-3E4D-48A4-959C-BE5FB25E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870A-2F1A-4305-9413-F3A8070C8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3E03A-429D-4BA6-BBEF-1E018733C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6FB95-D501-4CC6-BB49-11536A2B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39AA-6FD3-4AEF-8E38-E33646CE4A7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3636F-2721-4FB7-8E95-CA7175B6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25889-B7B7-4F33-BC2F-001C6AEE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2BC3-E0F0-43E4-9B54-AFF2F86A9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39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E152-17F6-4C75-858D-204841D9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B9D06-4879-45DF-B3C2-A8697398F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56AB7-BEB1-4590-A57E-B127DD8DD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3FCA7-1FCA-4F1A-A36B-EA9EF45A0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779F0-5973-4602-AF55-A9A4CB6A4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4D359-326C-4288-84AD-B645400F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39AA-6FD3-4AEF-8E38-E33646CE4A7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0A15A-0BE2-401D-81BE-64534F42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5F96C-E8EC-4C71-AC97-74496525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2BC3-E0F0-43E4-9B54-AFF2F86A9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46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A681-869C-4056-816C-7093F44D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3C9F2-3F9E-4D25-B31E-5FB81E0B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39AA-6FD3-4AEF-8E38-E33646CE4A7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E817A-541F-4DB2-A850-38EA3C54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7666F-CB85-4196-B625-31AF30E9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2BC3-E0F0-43E4-9B54-AFF2F86A9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80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2BECE-B79C-46D5-8F29-468327F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39AA-6FD3-4AEF-8E38-E33646CE4A7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0C6EB-65EF-4E00-82B0-98FED5E6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F1AFD-93F0-4285-B07C-4720AE51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2BC3-E0F0-43E4-9B54-AFF2F86A9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84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F261-EF46-40A7-9871-39D566CF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32AB-8CA6-4BBA-B7DA-2FF7EB53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58028-3649-4842-BBED-F135A559F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5A706-9999-4EA9-99A0-B8E125BD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39AA-6FD3-4AEF-8E38-E33646CE4A7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B5E67-7CD9-4D43-A2D5-C150DE20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04892-9346-4F6A-BABC-B1593753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2BC3-E0F0-43E4-9B54-AFF2F86A9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47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2CBF-5CC4-4A91-8FDC-E1801871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22AAA-78E1-4FAA-8A38-C46DB09EE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A1C2B-2A81-4A76-BAA5-0FC5596BE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EA30C-D175-42B7-89CF-8DF57B6E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39AA-6FD3-4AEF-8E38-E33646CE4A7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8748F-937C-4DD3-BFD0-C7C03D39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93CA1-3610-4FCB-84AC-6A59F5CB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2BC3-E0F0-43E4-9B54-AFF2F86A9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30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6D662-3443-4178-ADBE-841AC4F7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7F13C-8288-45F9-95F8-EC3D1CAD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E6092-DB2C-4F85-8610-7C084886A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239AA-6FD3-4AEF-8E38-E33646CE4A7E}" type="datetimeFigureOut">
              <a:rPr lang="en-GB" smtClean="0"/>
              <a:t>30/06/2021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1D60-78A2-4575-9E11-530D48EB6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6F84E-5131-459F-A921-726FAB96E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2BC3-E0F0-43E4-9B54-AFF2F86A9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81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88262864-A522-41E4-9429-822924585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985" y="2478405"/>
            <a:ext cx="1499235" cy="128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6900" dirty="0">
                <a:solidFill>
                  <a:srgbClr val="BF02FF"/>
                </a:solidFill>
                <a:effectLst/>
                <a:latin typeface="KG Complete in Him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A48862F-7831-46AF-BB8A-AD54D3FF3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985" y="3089910"/>
            <a:ext cx="1499235" cy="1228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6900" spc="-200" dirty="0">
                <a:solidFill>
                  <a:srgbClr val="BF02FF"/>
                </a:solidFill>
                <a:effectLst/>
                <a:latin typeface="KG Complete in Him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sz="6900" dirty="0">
                <a:solidFill>
                  <a:srgbClr val="BF02FF"/>
                </a:solidFill>
                <a:effectLst/>
                <a:latin typeface="KG Complete in Him" panose="02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PL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89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KG Complete in Him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Adam Brudzewsky</cp:lastModifiedBy>
  <cp:revision>2</cp:revision>
  <dcterms:created xsi:type="dcterms:W3CDTF">2021-06-30T11:26:11Z</dcterms:created>
  <dcterms:modified xsi:type="dcterms:W3CDTF">2021-06-30T11:41:14Z</dcterms:modified>
</cp:coreProperties>
</file>