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2"/>
  </p:notesMasterIdLst>
  <p:sldIdLst>
    <p:sldId id="483" r:id="rId2"/>
    <p:sldId id="484" r:id="rId3"/>
    <p:sldId id="470" r:id="rId4"/>
    <p:sldId id="486" r:id="rId5"/>
    <p:sldId id="487" r:id="rId6"/>
    <p:sldId id="478" r:id="rId7"/>
    <p:sldId id="481" r:id="rId8"/>
    <p:sldId id="480" r:id="rId9"/>
    <p:sldId id="493" r:id="rId10"/>
    <p:sldId id="494" r:id="rId11"/>
    <p:sldId id="482" r:id="rId12"/>
    <p:sldId id="488" r:id="rId13"/>
    <p:sldId id="489" r:id="rId14"/>
    <p:sldId id="490" r:id="rId15"/>
    <p:sldId id="491" r:id="rId16"/>
    <p:sldId id="492" r:id="rId17"/>
    <p:sldId id="476" r:id="rId18"/>
    <p:sldId id="485" r:id="rId19"/>
    <p:sldId id="473" r:id="rId20"/>
    <p:sldId id="468" r:id="rId21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D651DC6-1D50-436B-BF04-C77203110BBB}">
          <p14:sldIdLst>
            <p14:sldId id="483"/>
            <p14:sldId id="484"/>
            <p14:sldId id="470"/>
            <p14:sldId id="486"/>
            <p14:sldId id="487"/>
          </p14:sldIdLst>
        </p14:section>
        <p14:section name="Untitled Section" id="{F8EA42EC-D01F-479B-996A-60AAE0AC9672}">
          <p14:sldIdLst>
            <p14:sldId id="478"/>
            <p14:sldId id="481"/>
            <p14:sldId id="480"/>
            <p14:sldId id="493"/>
            <p14:sldId id="494"/>
            <p14:sldId id="482"/>
            <p14:sldId id="488"/>
            <p14:sldId id="489"/>
            <p14:sldId id="490"/>
            <p14:sldId id="491"/>
            <p14:sldId id="492"/>
            <p14:sldId id="476"/>
            <p14:sldId id="485"/>
            <p14:sldId id="47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7110E-1FC3-44BA-8856-575CA3EAE904}" v="54" dt="2025-02-19T18:29:5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ya. K" userId="cd02597a9bc5b321" providerId="LiveId" clId="{1797110E-1FC3-44BA-8856-575CA3EAE904}"/>
    <pc:docChg chg="undo redo custSel addSld modSld modSection">
      <pc:chgData name="Diya. K" userId="cd02597a9bc5b321" providerId="LiveId" clId="{1797110E-1FC3-44BA-8856-575CA3EAE904}" dt="2025-02-19T18:29:56.928" v="1010"/>
      <pc:docMkLst>
        <pc:docMk/>
      </pc:docMkLst>
      <pc:sldChg chg="modSp mod">
        <pc:chgData name="Diya. K" userId="cd02597a9bc5b321" providerId="LiveId" clId="{1797110E-1FC3-44BA-8856-575CA3EAE904}" dt="2025-02-06T06:35:27.035" v="331" actId="20577"/>
        <pc:sldMkLst>
          <pc:docMk/>
          <pc:sldMk cId="816428933" sldId="470"/>
        </pc:sldMkLst>
        <pc:spChg chg="mod">
          <ac:chgData name="Diya. K" userId="cd02597a9bc5b321" providerId="LiveId" clId="{1797110E-1FC3-44BA-8856-575CA3EAE904}" dt="2025-02-06T06:35:27.035" v="331" actId="20577"/>
          <ac:spMkLst>
            <pc:docMk/>
            <pc:sldMk cId="816428933" sldId="470"/>
            <ac:spMk id="3" creationId="{00000000-0000-0000-0000-000000000000}"/>
          </ac:spMkLst>
        </pc:spChg>
      </pc:sldChg>
      <pc:sldChg chg="addSp delSp modSp mod">
        <pc:chgData name="Diya. K" userId="cd02597a9bc5b321" providerId="LiveId" clId="{1797110E-1FC3-44BA-8856-575CA3EAE904}" dt="2025-02-19T18:04:24.141" v="585" actId="1076"/>
        <pc:sldMkLst>
          <pc:docMk/>
          <pc:sldMk cId="2235674506" sldId="476"/>
        </pc:sldMkLst>
        <pc:spChg chg="add del mod">
          <ac:chgData name="Diya. K" userId="cd02597a9bc5b321" providerId="LiveId" clId="{1797110E-1FC3-44BA-8856-575CA3EAE904}" dt="2025-02-19T18:04:14.239" v="583"/>
          <ac:spMkLst>
            <pc:docMk/>
            <pc:sldMk cId="2235674506" sldId="476"/>
            <ac:spMk id="5" creationId="{AC1A4BBA-1B31-339D-8E95-DDB0509EEF50}"/>
          </ac:spMkLst>
        </pc:spChg>
        <pc:graphicFrameChg chg="del">
          <ac:chgData name="Diya. K" userId="cd02597a9bc5b321" providerId="LiveId" clId="{1797110E-1FC3-44BA-8856-575CA3EAE904}" dt="2025-02-19T18:03:50.201" v="582" actId="21"/>
          <ac:graphicFrameMkLst>
            <pc:docMk/>
            <pc:sldMk cId="2235674506" sldId="476"/>
            <ac:graphicFrameMk id="8" creationId="{00000000-0000-0000-0000-000000000000}"/>
          </ac:graphicFrameMkLst>
        </pc:graphicFrameChg>
        <pc:picChg chg="add mod">
          <ac:chgData name="Diya. K" userId="cd02597a9bc5b321" providerId="LiveId" clId="{1797110E-1FC3-44BA-8856-575CA3EAE904}" dt="2025-02-19T18:04:24.141" v="585" actId="1076"/>
          <ac:picMkLst>
            <pc:docMk/>
            <pc:sldMk cId="2235674506" sldId="476"/>
            <ac:picMk id="9" creationId="{D5CC1638-BF76-95A4-076D-C93FBF787058}"/>
          </ac:picMkLst>
        </pc:picChg>
      </pc:sldChg>
      <pc:sldChg chg="addSp modSp mod">
        <pc:chgData name="Diya. K" userId="cd02597a9bc5b321" providerId="LiveId" clId="{1797110E-1FC3-44BA-8856-575CA3EAE904}" dt="2025-02-06T06:17:28.841" v="177" actId="20577"/>
        <pc:sldMkLst>
          <pc:docMk/>
          <pc:sldMk cId="2038055882" sldId="481"/>
        </pc:sldMkLst>
        <pc:spChg chg="mod">
          <ac:chgData name="Diya. K" userId="cd02597a9bc5b321" providerId="LiveId" clId="{1797110E-1FC3-44BA-8856-575CA3EAE904}" dt="2025-02-06T06:10:46.009" v="25" actId="14100"/>
          <ac:spMkLst>
            <pc:docMk/>
            <pc:sldMk cId="2038055882" sldId="481"/>
            <ac:spMk id="2" creationId="{00000000-0000-0000-0000-000000000000}"/>
          </ac:spMkLst>
        </pc:spChg>
        <pc:spChg chg="mod">
          <ac:chgData name="Diya. K" userId="cd02597a9bc5b321" providerId="LiveId" clId="{1797110E-1FC3-44BA-8856-575CA3EAE904}" dt="2025-02-06T06:15:35.304" v="106" actId="123"/>
          <ac:spMkLst>
            <pc:docMk/>
            <pc:sldMk cId="2038055882" sldId="481"/>
            <ac:spMk id="3" creationId="{00000000-0000-0000-0000-000000000000}"/>
          </ac:spMkLst>
        </pc:spChg>
        <pc:spChg chg="add mod">
          <ac:chgData name="Diya. K" userId="cd02597a9bc5b321" providerId="LiveId" clId="{1797110E-1FC3-44BA-8856-575CA3EAE904}" dt="2025-02-06T06:17:28.841" v="177" actId="20577"/>
          <ac:spMkLst>
            <pc:docMk/>
            <pc:sldMk cId="2038055882" sldId="481"/>
            <ac:spMk id="6" creationId="{F30670B7-9EC3-2541-2111-EE7B22B40F4D}"/>
          </ac:spMkLst>
        </pc:spChg>
      </pc:sldChg>
      <pc:sldChg chg="modSp mod">
        <pc:chgData name="Diya. K" userId="cd02597a9bc5b321" providerId="LiveId" clId="{1797110E-1FC3-44BA-8856-575CA3EAE904}" dt="2025-02-19T16:21:18.970" v="443" actId="113"/>
        <pc:sldMkLst>
          <pc:docMk/>
          <pc:sldMk cId="3432951823" sldId="482"/>
        </pc:sldMkLst>
        <pc:spChg chg="mod">
          <ac:chgData name="Diya. K" userId="cd02597a9bc5b321" providerId="LiveId" clId="{1797110E-1FC3-44BA-8856-575CA3EAE904}" dt="2025-02-19T16:21:18.970" v="443" actId="113"/>
          <ac:spMkLst>
            <pc:docMk/>
            <pc:sldMk cId="3432951823" sldId="482"/>
            <ac:spMk id="3" creationId="{00000000-0000-0000-0000-000000000000}"/>
          </ac:spMkLst>
        </pc:spChg>
      </pc:sldChg>
      <pc:sldChg chg="modSp mod">
        <pc:chgData name="Diya. K" userId="cd02597a9bc5b321" providerId="LiveId" clId="{1797110E-1FC3-44BA-8856-575CA3EAE904}" dt="2025-02-19T16:19:41.860" v="422" actId="20577"/>
        <pc:sldMkLst>
          <pc:docMk/>
          <pc:sldMk cId="3090239800" sldId="483"/>
        </pc:sldMkLst>
        <pc:spChg chg="mod">
          <ac:chgData name="Diya. K" userId="cd02597a9bc5b321" providerId="LiveId" clId="{1797110E-1FC3-44BA-8856-575CA3EAE904}" dt="2025-02-19T16:19:41.860" v="422" actId="20577"/>
          <ac:spMkLst>
            <pc:docMk/>
            <pc:sldMk cId="3090239800" sldId="483"/>
            <ac:spMk id="9" creationId="{00000000-0000-0000-0000-000000000000}"/>
          </ac:spMkLst>
        </pc:spChg>
        <pc:spChg chg="mod">
          <ac:chgData name="Diya. K" userId="cd02597a9bc5b321" providerId="LiveId" clId="{1797110E-1FC3-44BA-8856-575CA3EAE904}" dt="2025-02-06T07:16:40.929" v="364" actId="20577"/>
          <ac:spMkLst>
            <pc:docMk/>
            <pc:sldMk cId="3090239800" sldId="483"/>
            <ac:spMk id="90" creationId="{00000000-0000-0000-0000-000000000000}"/>
          </ac:spMkLst>
        </pc:spChg>
      </pc:sldChg>
      <pc:sldChg chg="modSp mod">
        <pc:chgData name="Diya. K" userId="cd02597a9bc5b321" providerId="LiveId" clId="{1797110E-1FC3-44BA-8856-575CA3EAE904}" dt="2025-02-06T06:22:51.220" v="219" actId="20577"/>
        <pc:sldMkLst>
          <pc:docMk/>
          <pc:sldMk cId="1163375810" sldId="485"/>
        </pc:sldMkLst>
        <pc:spChg chg="mod">
          <ac:chgData name="Diya. K" userId="cd02597a9bc5b321" providerId="LiveId" clId="{1797110E-1FC3-44BA-8856-575CA3EAE904}" dt="2025-02-06T06:22:51.220" v="219" actId="20577"/>
          <ac:spMkLst>
            <pc:docMk/>
            <pc:sldMk cId="1163375810" sldId="485"/>
            <ac:spMk id="3" creationId="{00000000-0000-0000-0000-000000000000}"/>
          </ac:spMkLst>
        </pc:spChg>
      </pc:sldChg>
      <pc:sldChg chg="modSp new mod">
        <pc:chgData name="Diya. K" userId="cd02597a9bc5b321" providerId="LiveId" clId="{1797110E-1FC3-44BA-8856-575CA3EAE904}" dt="2025-02-19T16:32:46.986" v="466" actId="1076"/>
        <pc:sldMkLst>
          <pc:docMk/>
          <pc:sldMk cId="1594508756" sldId="488"/>
        </pc:sldMkLst>
        <pc:spChg chg="mod">
          <ac:chgData name="Diya. K" userId="cd02597a9bc5b321" providerId="LiveId" clId="{1797110E-1FC3-44BA-8856-575CA3EAE904}" dt="2025-02-19T16:31:30.822" v="450" actId="255"/>
          <ac:spMkLst>
            <pc:docMk/>
            <pc:sldMk cId="1594508756" sldId="488"/>
            <ac:spMk id="2" creationId="{70B30606-D49E-FA23-2158-070B1251CD35}"/>
          </ac:spMkLst>
        </pc:spChg>
        <pc:spChg chg="mod">
          <ac:chgData name="Diya. K" userId="cd02597a9bc5b321" providerId="LiveId" clId="{1797110E-1FC3-44BA-8856-575CA3EAE904}" dt="2025-02-19T16:32:46.986" v="466" actId="1076"/>
          <ac:spMkLst>
            <pc:docMk/>
            <pc:sldMk cId="1594508756" sldId="488"/>
            <ac:spMk id="3" creationId="{3C15464F-8773-3D53-00CB-32F788AD72AD}"/>
          </ac:spMkLst>
        </pc:spChg>
      </pc:sldChg>
      <pc:sldChg chg="modSp new mod">
        <pc:chgData name="Diya. K" userId="cd02597a9bc5b321" providerId="LiveId" clId="{1797110E-1FC3-44BA-8856-575CA3EAE904}" dt="2025-02-19T16:33:56.759" v="485"/>
        <pc:sldMkLst>
          <pc:docMk/>
          <pc:sldMk cId="2849198509" sldId="489"/>
        </pc:sldMkLst>
        <pc:spChg chg="mod">
          <ac:chgData name="Diya. K" userId="cd02597a9bc5b321" providerId="LiveId" clId="{1797110E-1FC3-44BA-8856-575CA3EAE904}" dt="2025-02-19T16:33:56.759" v="485"/>
          <ac:spMkLst>
            <pc:docMk/>
            <pc:sldMk cId="2849198509" sldId="489"/>
            <ac:spMk id="2" creationId="{A1DBBEE8-63B9-4DEA-571C-888812775A48}"/>
          </ac:spMkLst>
        </pc:spChg>
        <pc:spChg chg="mod">
          <ac:chgData name="Diya. K" userId="cd02597a9bc5b321" providerId="LiveId" clId="{1797110E-1FC3-44BA-8856-575CA3EAE904}" dt="2025-02-19T16:33:40.134" v="484" actId="20577"/>
          <ac:spMkLst>
            <pc:docMk/>
            <pc:sldMk cId="2849198509" sldId="489"/>
            <ac:spMk id="3" creationId="{44536168-0558-1B15-2B73-6FB742E8245B}"/>
          </ac:spMkLst>
        </pc:spChg>
      </pc:sldChg>
      <pc:sldChg chg="modSp new mod">
        <pc:chgData name="Diya. K" userId="cd02597a9bc5b321" providerId="LiveId" clId="{1797110E-1FC3-44BA-8856-575CA3EAE904}" dt="2025-02-19T16:35:02.467" v="488"/>
        <pc:sldMkLst>
          <pc:docMk/>
          <pc:sldMk cId="662726124" sldId="490"/>
        </pc:sldMkLst>
        <pc:spChg chg="mod">
          <ac:chgData name="Diya. K" userId="cd02597a9bc5b321" providerId="LiveId" clId="{1797110E-1FC3-44BA-8856-575CA3EAE904}" dt="2025-02-19T16:34:43.742" v="487"/>
          <ac:spMkLst>
            <pc:docMk/>
            <pc:sldMk cId="662726124" sldId="490"/>
            <ac:spMk id="2" creationId="{6FE5E51D-9406-D041-3BA7-1B6A075A9918}"/>
          </ac:spMkLst>
        </pc:spChg>
        <pc:spChg chg="mod">
          <ac:chgData name="Diya. K" userId="cd02597a9bc5b321" providerId="LiveId" clId="{1797110E-1FC3-44BA-8856-575CA3EAE904}" dt="2025-02-19T16:35:02.467" v="488"/>
          <ac:spMkLst>
            <pc:docMk/>
            <pc:sldMk cId="662726124" sldId="490"/>
            <ac:spMk id="3" creationId="{9A9EACDF-BBC8-761A-80AC-E1CB1D7DFEF5}"/>
          </ac:spMkLst>
        </pc:spChg>
      </pc:sldChg>
      <pc:sldChg chg="addSp delSp modSp new mod">
        <pc:chgData name="Diya. K" userId="cd02597a9bc5b321" providerId="LiveId" clId="{1797110E-1FC3-44BA-8856-575CA3EAE904}" dt="2025-02-19T16:51:16.927" v="581" actId="113"/>
        <pc:sldMkLst>
          <pc:docMk/>
          <pc:sldMk cId="2470430898" sldId="491"/>
        </pc:sldMkLst>
        <pc:spChg chg="mod">
          <ac:chgData name="Diya. K" userId="cd02597a9bc5b321" providerId="LiveId" clId="{1797110E-1FC3-44BA-8856-575CA3EAE904}" dt="2025-02-19T16:36:37.957" v="490"/>
          <ac:spMkLst>
            <pc:docMk/>
            <pc:sldMk cId="2470430898" sldId="491"/>
            <ac:spMk id="2" creationId="{0A3293BA-F965-B5F1-4C50-E3029B53F516}"/>
          </ac:spMkLst>
        </pc:spChg>
        <pc:spChg chg="mod">
          <ac:chgData name="Diya. K" userId="cd02597a9bc5b321" providerId="LiveId" clId="{1797110E-1FC3-44BA-8856-575CA3EAE904}" dt="2025-02-19T16:50:10.508" v="568" actId="113"/>
          <ac:spMkLst>
            <pc:docMk/>
            <pc:sldMk cId="2470430898" sldId="491"/>
            <ac:spMk id="3" creationId="{6C868FE9-A659-773B-BBAD-68216588AE2D}"/>
          </ac:spMkLst>
        </pc:spChg>
        <pc:spChg chg="add del mod">
          <ac:chgData name="Diya. K" userId="cd02597a9bc5b321" providerId="LiveId" clId="{1797110E-1FC3-44BA-8856-575CA3EAE904}" dt="2025-02-19T16:42:10.682" v="508" actId="22"/>
          <ac:spMkLst>
            <pc:docMk/>
            <pc:sldMk cId="2470430898" sldId="491"/>
            <ac:spMk id="6" creationId="{B658BC60-063B-D774-1B82-CBD95DE5B2B4}"/>
          </ac:spMkLst>
        </pc:spChg>
        <pc:spChg chg="add mod">
          <ac:chgData name="Diya. K" userId="cd02597a9bc5b321" providerId="LiveId" clId="{1797110E-1FC3-44BA-8856-575CA3EAE904}" dt="2025-02-19T16:51:16.927" v="581" actId="113"/>
          <ac:spMkLst>
            <pc:docMk/>
            <pc:sldMk cId="2470430898" sldId="491"/>
            <ac:spMk id="8" creationId="{46E0CD37-A3E4-8104-8811-A695B6620422}"/>
          </ac:spMkLst>
        </pc:spChg>
      </pc:sldChg>
      <pc:sldChg chg="addSp modSp new mod">
        <pc:chgData name="Diya. K" userId="cd02597a9bc5b321" providerId="LiveId" clId="{1797110E-1FC3-44BA-8856-575CA3EAE904}" dt="2025-02-19T16:49:45.940" v="563"/>
        <pc:sldMkLst>
          <pc:docMk/>
          <pc:sldMk cId="2941212502" sldId="492"/>
        </pc:sldMkLst>
        <pc:spChg chg="mod">
          <ac:chgData name="Diya. K" userId="cd02597a9bc5b321" providerId="LiveId" clId="{1797110E-1FC3-44BA-8856-575CA3EAE904}" dt="2025-02-19T16:49:45.940" v="563"/>
          <ac:spMkLst>
            <pc:docMk/>
            <pc:sldMk cId="2941212502" sldId="492"/>
            <ac:spMk id="2" creationId="{D0C5F8AC-BEA9-7660-E106-9ADA046CC1B7}"/>
          </ac:spMkLst>
        </pc:spChg>
        <pc:spChg chg="mod">
          <ac:chgData name="Diya. K" userId="cd02597a9bc5b321" providerId="LiveId" clId="{1797110E-1FC3-44BA-8856-575CA3EAE904}" dt="2025-02-19T16:49:25.466" v="558" actId="14100"/>
          <ac:spMkLst>
            <pc:docMk/>
            <pc:sldMk cId="2941212502" sldId="492"/>
            <ac:spMk id="3" creationId="{8D025616-85B9-3CFD-A77C-D0DC46D22A68}"/>
          </ac:spMkLst>
        </pc:spChg>
        <pc:spChg chg="add">
          <ac:chgData name="Diya. K" userId="cd02597a9bc5b321" providerId="LiveId" clId="{1797110E-1FC3-44BA-8856-575CA3EAE904}" dt="2025-02-19T16:46:50.539" v="528"/>
          <ac:spMkLst>
            <pc:docMk/>
            <pc:sldMk cId="2941212502" sldId="492"/>
            <ac:spMk id="5" creationId="{AFA0CEB4-F411-D86A-CB61-39BFE35E20CE}"/>
          </ac:spMkLst>
        </pc:spChg>
        <pc:spChg chg="add mod">
          <ac:chgData name="Diya. K" userId="cd02597a9bc5b321" providerId="LiveId" clId="{1797110E-1FC3-44BA-8856-575CA3EAE904}" dt="2025-02-19T16:47:32.728" v="531" actId="255"/>
          <ac:spMkLst>
            <pc:docMk/>
            <pc:sldMk cId="2941212502" sldId="492"/>
            <ac:spMk id="6" creationId="{A146364C-BAA4-7ACD-B2DE-E8A3A19A8D3E}"/>
          </ac:spMkLst>
        </pc:spChg>
        <pc:spChg chg="add">
          <ac:chgData name="Diya. K" userId="cd02597a9bc5b321" providerId="LiveId" clId="{1797110E-1FC3-44BA-8856-575CA3EAE904}" dt="2025-02-19T16:47:52.103" v="532"/>
          <ac:spMkLst>
            <pc:docMk/>
            <pc:sldMk cId="2941212502" sldId="492"/>
            <ac:spMk id="7" creationId="{8C763BE0-FD51-3CEE-6975-FCF9AEF6AB8D}"/>
          </ac:spMkLst>
        </pc:spChg>
        <pc:picChg chg="add">
          <ac:chgData name="Diya. K" userId="cd02597a9bc5b321" providerId="LiveId" clId="{1797110E-1FC3-44BA-8856-575CA3EAE904}" dt="2025-02-19T16:46:50.539" v="528"/>
          <ac:picMkLst>
            <pc:docMk/>
            <pc:sldMk cId="2941212502" sldId="492"/>
            <ac:picMk id="1025" creationId="{153E3AFF-DB98-366E-3AE2-0F527058D50F}"/>
          </ac:picMkLst>
        </pc:picChg>
        <pc:picChg chg="add">
          <ac:chgData name="Diya. K" userId="cd02597a9bc5b321" providerId="LiveId" clId="{1797110E-1FC3-44BA-8856-575CA3EAE904}" dt="2025-02-19T16:46:50.539" v="528"/>
          <ac:picMkLst>
            <pc:docMk/>
            <pc:sldMk cId="2941212502" sldId="492"/>
            <ac:picMk id="1027" creationId="{DC5EDD63-4969-5E69-CD60-200F33C0E776}"/>
          </ac:picMkLst>
        </pc:picChg>
        <pc:picChg chg="add">
          <ac:chgData name="Diya. K" userId="cd02597a9bc5b321" providerId="LiveId" clId="{1797110E-1FC3-44BA-8856-575CA3EAE904}" dt="2025-02-19T16:46:50.539" v="528"/>
          <ac:picMkLst>
            <pc:docMk/>
            <pc:sldMk cId="2941212502" sldId="492"/>
            <ac:picMk id="1028" creationId="{3EE97835-AE11-2427-8877-628DA8E74CB2}"/>
          </ac:picMkLst>
        </pc:picChg>
        <pc:picChg chg="add">
          <ac:chgData name="Diya. K" userId="cd02597a9bc5b321" providerId="LiveId" clId="{1797110E-1FC3-44BA-8856-575CA3EAE904}" dt="2025-02-19T16:46:50.539" v="528"/>
          <ac:picMkLst>
            <pc:docMk/>
            <pc:sldMk cId="2941212502" sldId="492"/>
            <ac:picMk id="1029" creationId="{E9D41C84-BABF-9DBA-58BC-9F96DB88D001}"/>
          </ac:picMkLst>
        </pc:picChg>
        <pc:picChg chg="add">
          <ac:chgData name="Diya. K" userId="cd02597a9bc5b321" providerId="LiveId" clId="{1797110E-1FC3-44BA-8856-575CA3EAE904}" dt="2025-02-19T16:46:50.539" v="528"/>
          <ac:picMkLst>
            <pc:docMk/>
            <pc:sldMk cId="2941212502" sldId="492"/>
            <ac:picMk id="1030" creationId="{7D225D6D-8B7D-48A9-4926-C64ED2AA9135}"/>
          </ac:picMkLst>
        </pc:picChg>
        <pc:picChg chg="add">
          <ac:chgData name="Diya. K" userId="cd02597a9bc5b321" providerId="LiveId" clId="{1797110E-1FC3-44BA-8856-575CA3EAE904}" dt="2025-02-19T16:47:10.356" v="529"/>
          <ac:picMkLst>
            <pc:docMk/>
            <pc:sldMk cId="2941212502" sldId="492"/>
            <ac:picMk id="1031" creationId="{1BA8D4C8-7FD8-7643-CFCF-09ED5A667A4F}"/>
          </ac:picMkLst>
        </pc:picChg>
        <pc:picChg chg="add">
          <ac:chgData name="Diya. K" userId="cd02597a9bc5b321" providerId="LiveId" clId="{1797110E-1FC3-44BA-8856-575CA3EAE904}" dt="2025-02-19T16:47:10.356" v="529"/>
          <ac:picMkLst>
            <pc:docMk/>
            <pc:sldMk cId="2941212502" sldId="492"/>
            <ac:picMk id="1033" creationId="{210DC190-5D9D-AD09-B79A-069314590FC9}"/>
          </ac:picMkLst>
        </pc:picChg>
        <pc:picChg chg="add">
          <ac:chgData name="Diya. K" userId="cd02597a9bc5b321" providerId="LiveId" clId="{1797110E-1FC3-44BA-8856-575CA3EAE904}" dt="2025-02-19T16:47:10.356" v="529"/>
          <ac:picMkLst>
            <pc:docMk/>
            <pc:sldMk cId="2941212502" sldId="492"/>
            <ac:picMk id="1034" creationId="{B02ADE49-38D6-062F-31CB-CE452DBE72AE}"/>
          </ac:picMkLst>
        </pc:picChg>
        <pc:picChg chg="add">
          <ac:chgData name="Diya. K" userId="cd02597a9bc5b321" providerId="LiveId" clId="{1797110E-1FC3-44BA-8856-575CA3EAE904}" dt="2025-02-19T16:47:10.356" v="529"/>
          <ac:picMkLst>
            <pc:docMk/>
            <pc:sldMk cId="2941212502" sldId="492"/>
            <ac:picMk id="1035" creationId="{C67F7FAA-24E7-C1AA-8F23-7CDC4939A85C}"/>
          </ac:picMkLst>
        </pc:picChg>
        <pc:picChg chg="add">
          <ac:chgData name="Diya. K" userId="cd02597a9bc5b321" providerId="LiveId" clId="{1797110E-1FC3-44BA-8856-575CA3EAE904}" dt="2025-02-19T16:47:10.356" v="529"/>
          <ac:picMkLst>
            <pc:docMk/>
            <pc:sldMk cId="2941212502" sldId="492"/>
            <ac:picMk id="1036" creationId="{A1BC56E0-C4EA-4CD2-BCC2-60946E131783}"/>
          </ac:picMkLst>
        </pc:picChg>
        <pc:picChg chg="add">
          <ac:chgData name="Diya. K" userId="cd02597a9bc5b321" providerId="LiveId" clId="{1797110E-1FC3-44BA-8856-575CA3EAE904}" dt="2025-02-19T16:47:52.103" v="532"/>
          <ac:picMkLst>
            <pc:docMk/>
            <pc:sldMk cId="2941212502" sldId="492"/>
            <ac:picMk id="1038" creationId="{95833A55-989E-8871-3EDA-368FDB36C743}"/>
          </ac:picMkLst>
        </pc:picChg>
        <pc:picChg chg="add">
          <ac:chgData name="Diya. K" userId="cd02597a9bc5b321" providerId="LiveId" clId="{1797110E-1FC3-44BA-8856-575CA3EAE904}" dt="2025-02-19T16:47:52.103" v="532"/>
          <ac:picMkLst>
            <pc:docMk/>
            <pc:sldMk cId="2941212502" sldId="492"/>
            <ac:picMk id="1039" creationId="{C8AF004B-AFEC-AE81-ED7F-4A2B86965824}"/>
          </ac:picMkLst>
        </pc:picChg>
        <pc:picChg chg="add">
          <ac:chgData name="Diya. K" userId="cd02597a9bc5b321" providerId="LiveId" clId="{1797110E-1FC3-44BA-8856-575CA3EAE904}" dt="2025-02-19T16:47:52.103" v="532"/>
          <ac:picMkLst>
            <pc:docMk/>
            <pc:sldMk cId="2941212502" sldId="492"/>
            <ac:picMk id="1040" creationId="{BE94F73B-AF7D-45BA-2F21-AA55323E5FE8}"/>
          </ac:picMkLst>
        </pc:picChg>
        <pc:picChg chg="add">
          <ac:chgData name="Diya. K" userId="cd02597a9bc5b321" providerId="LiveId" clId="{1797110E-1FC3-44BA-8856-575CA3EAE904}" dt="2025-02-19T16:47:52.103" v="532"/>
          <ac:picMkLst>
            <pc:docMk/>
            <pc:sldMk cId="2941212502" sldId="492"/>
            <ac:picMk id="1041" creationId="{13D76818-EF25-351E-6409-84FB9686AAB4}"/>
          </ac:picMkLst>
        </pc:picChg>
      </pc:sldChg>
      <pc:sldChg chg="addSp delSp modSp new mod">
        <pc:chgData name="Diya. K" userId="cd02597a9bc5b321" providerId="LiveId" clId="{1797110E-1FC3-44BA-8856-575CA3EAE904}" dt="2025-02-19T18:16:02.176" v="736" actId="14734"/>
        <pc:sldMkLst>
          <pc:docMk/>
          <pc:sldMk cId="1056623445" sldId="493"/>
        </pc:sldMkLst>
        <pc:spChg chg="mod">
          <ac:chgData name="Diya. K" userId="cd02597a9bc5b321" providerId="LiveId" clId="{1797110E-1FC3-44BA-8856-575CA3EAE904}" dt="2025-02-19T18:05:23.116" v="607" actId="113"/>
          <ac:spMkLst>
            <pc:docMk/>
            <pc:sldMk cId="1056623445" sldId="493"/>
            <ac:spMk id="2" creationId="{AB9F4F30-4F7A-A5B1-CFE6-A30A5087293A}"/>
          </ac:spMkLst>
        </pc:spChg>
        <pc:spChg chg="del">
          <ac:chgData name="Diya. K" userId="cd02597a9bc5b321" providerId="LiveId" clId="{1797110E-1FC3-44BA-8856-575CA3EAE904}" dt="2025-02-19T18:07:06.435" v="608" actId="3680"/>
          <ac:spMkLst>
            <pc:docMk/>
            <pc:sldMk cId="1056623445" sldId="493"/>
            <ac:spMk id="3" creationId="{1A8EB164-0BC5-6811-6CD1-F68732071BF5}"/>
          </ac:spMkLst>
        </pc:spChg>
        <pc:graphicFrameChg chg="add mod ord modGraphic">
          <ac:chgData name="Diya. K" userId="cd02597a9bc5b321" providerId="LiveId" clId="{1797110E-1FC3-44BA-8856-575CA3EAE904}" dt="2025-02-19T18:16:02.176" v="736" actId="14734"/>
          <ac:graphicFrameMkLst>
            <pc:docMk/>
            <pc:sldMk cId="1056623445" sldId="493"/>
            <ac:graphicFrameMk id="5" creationId="{F448F04B-F955-E482-5D98-55D74944A779}"/>
          </ac:graphicFrameMkLst>
        </pc:graphicFrameChg>
      </pc:sldChg>
      <pc:sldChg chg="addSp delSp modSp new mod modClrScheme chgLayout">
        <pc:chgData name="Diya. K" userId="cd02597a9bc5b321" providerId="LiveId" clId="{1797110E-1FC3-44BA-8856-575CA3EAE904}" dt="2025-02-19T18:29:56.928" v="1010"/>
        <pc:sldMkLst>
          <pc:docMk/>
          <pc:sldMk cId="2462369469" sldId="494"/>
        </pc:sldMkLst>
        <pc:spChg chg="del">
          <ac:chgData name="Diya. K" userId="cd02597a9bc5b321" providerId="LiveId" clId="{1797110E-1FC3-44BA-8856-575CA3EAE904}" dt="2025-02-19T18:16:27.599" v="738" actId="700"/>
          <ac:spMkLst>
            <pc:docMk/>
            <pc:sldMk cId="2462369469" sldId="494"/>
            <ac:spMk id="2" creationId="{251A85CC-ACF5-E580-10A6-23156265E033}"/>
          </ac:spMkLst>
        </pc:spChg>
        <pc:spChg chg="del">
          <ac:chgData name="Diya. K" userId="cd02597a9bc5b321" providerId="LiveId" clId="{1797110E-1FC3-44BA-8856-575CA3EAE904}" dt="2025-02-19T18:16:27.599" v="738" actId="700"/>
          <ac:spMkLst>
            <pc:docMk/>
            <pc:sldMk cId="2462369469" sldId="494"/>
            <ac:spMk id="3" creationId="{84EA2E6F-AFD6-22F3-EDC8-4E17261F4929}"/>
          </ac:spMkLst>
        </pc:spChg>
        <pc:spChg chg="mod ord">
          <ac:chgData name="Diya. K" userId="cd02597a9bc5b321" providerId="LiveId" clId="{1797110E-1FC3-44BA-8856-575CA3EAE904}" dt="2025-02-19T18:16:27.599" v="738" actId="700"/>
          <ac:spMkLst>
            <pc:docMk/>
            <pc:sldMk cId="2462369469" sldId="494"/>
            <ac:spMk id="4" creationId="{F52DAB2C-DB92-06FC-DDBD-0399BED7DAB5}"/>
          </ac:spMkLst>
        </pc:spChg>
        <pc:graphicFrameChg chg="add mod modGraphic">
          <ac:chgData name="Diya. K" userId="cd02597a9bc5b321" providerId="LiveId" clId="{1797110E-1FC3-44BA-8856-575CA3EAE904}" dt="2025-02-19T18:29:56.928" v="1010"/>
          <ac:graphicFrameMkLst>
            <pc:docMk/>
            <pc:sldMk cId="2462369469" sldId="494"/>
            <ac:graphicFrameMk id="5" creationId="{0B081323-E358-28AF-E956-2F845AEA2C3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6808125" TargetMode="External"/><Relationship Id="rId3" Type="http://schemas.openxmlformats.org/officeDocument/2006/relationships/hyperlink" Target="https://ieeexplore.ieee.org/author/215975315061925" TargetMode="External"/><Relationship Id="rId7" Type="http://schemas.openxmlformats.org/officeDocument/2006/relationships/hyperlink" Target="https://ieeexplore.ieee.org/author/37087229547" TargetMode="External"/><Relationship Id="rId12" Type="http://schemas.openxmlformats.org/officeDocument/2006/relationships/hyperlink" Target="https://ieeexplore.ieee.org/author/37088349615" TargetMode="External"/><Relationship Id="rId2" Type="http://schemas.openxmlformats.org/officeDocument/2006/relationships/hyperlink" Target="https://ieeexplore.ieee.org/author/6381389596660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author/37089608429" TargetMode="External"/><Relationship Id="rId11" Type="http://schemas.openxmlformats.org/officeDocument/2006/relationships/hyperlink" Target="https://ieeexplore.ieee.org/author/38488825100" TargetMode="External"/><Relationship Id="rId5" Type="http://schemas.openxmlformats.org/officeDocument/2006/relationships/hyperlink" Target="https://ieeexplore.ieee.org/author/266356610722451" TargetMode="External"/><Relationship Id="rId10" Type="http://schemas.openxmlformats.org/officeDocument/2006/relationships/hyperlink" Target="https://ieeexplore.ieee.org/author/952893750034769" TargetMode="External"/><Relationship Id="rId4" Type="http://schemas.openxmlformats.org/officeDocument/2006/relationships/hyperlink" Target="https://ieeexplore.ieee.org/author/182476743764046" TargetMode="External"/><Relationship Id="rId9" Type="http://schemas.openxmlformats.org/officeDocument/2006/relationships/hyperlink" Target="https://ieeexplore.ieee.org/author/3727267870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ctopage.com/?utm_source=chatg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848486" TargetMode="External"/><Relationship Id="rId2" Type="http://schemas.openxmlformats.org/officeDocument/2006/relationships/hyperlink" Target="https://ieeexplore.ieee.org/author/1847651966518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321066700" TargetMode="External"/><Relationship Id="rId4" Type="http://schemas.openxmlformats.org/officeDocument/2006/relationships/hyperlink" Target="https://ieeexplore.ieee.org/author/370894502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Arshiya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Lubna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CSE(BLOCKCHAIN)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Dr.Pravintha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Ms. Suma NG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Project Title: Design of a Privacy-preserving Mobile Wallet for Self Sovereign Identity Management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933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DYAMALLI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20211CBC0046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8CBC-01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AB2C-DB92-06FC-DDBD-0399BED7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81323-E358-28AF-E956-2F845AEA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30325"/>
              </p:ext>
            </p:extLst>
          </p:nvPr>
        </p:nvGraphicFramePr>
        <p:xfrm>
          <a:off x="469126" y="278296"/>
          <a:ext cx="11282901" cy="481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83">
                  <a:extLst>
                    <a:ext uri="{9D8B030D-6E8A-4147-A177-3AD203B41FA5}">
                      <a16:colId xmlns:a16="http://schemas.microsoft.com/office/drawing/2014/main" val="1393720540"/>
                    </a:ext>
                  </a:extLst>
                </a:gridCol>
                <a:gridCol w="3710077">
                  <a:extLst>
                    <a:ext uri="{9D8B030D-6E8A-4147-A177-3AD203B41FA5}">
                      <a16:colId xmlns:a16="http://schemas.microsoft.com/office/drawing/2014/main" val="4093949791"/>
                    </a:ext>
                  </a:extLst>
                </a:gridCol>
                <a:gridCol w="2256580">
                  <a:extLst>
                    <a:ext uri="{9D8B030D-6E8A-4147-A177-3AD203B41FA5}">
                      <a16:colId xmlns:a16="http://schemas.microsoft.com/office/drawing/2014/main" val="1071446526"/>
                    </a:ext>
                  </a:extLst>
                </a:gridCol>
                <a:gridCol w="705945">
                  <a:extLst>
                    <a:ext uri="{9D8B030D-6E8A-4147-A177-3AD203B41FA5}">
                      <a16:colId xmlns:a16="http://schemas.microsoft.com/office/drawing/2014/main" val="2914263080"/>
                    </a:ext>
                  </a:extLst>
                </a:gridCol>
                <a:gridCol w="3807216">
                  <a:extLst>
                    <a:ext uri="{9D8B030D-6E8A-4147-A177-3AD203B41FA5}">
                      <a16:colId xmlns:a16="http://schemas.microsoft.com/office/drawing/2014/main" val="149385920"/>
                    </a:ext>
                  </a:extLst>
                </a:gridCol>
              </a:tblGrid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96320"/>
                  </a:ext>
                </a:extLst>
              </a:tr>
              <a:tr h="1279305">
                <a:tc>
                  <a:txBody>
                    <a:bodyPr/>
                    <a:lstStyle/>
                    <a:p>
                      <a:r>
                        <a:rPr lang="en-IN" dirty="0"/>
                        <a:t>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Wallet: A Blockchain and Machine Learning based Self-Sovereign Identity Model for Enhanced Digital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2"/>
                        </a:rPr>
                        <a:t>Rani K</a:t>
                      </a:r>
                      <a:r>
                        <a:rPr lang="en-IN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3"/>
                        </a:rPr>
                        <a:t>Vishnu Gomathi Sankar 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hlinkClick r:id="rId4"/>
                        </a:rPr>
                        <a:t> Vijay C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Proposes a blockchain and ML-based identity wallet for enhanced digital security and fraud prevention.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97758"/>
                  </a:ext>
                </a:extLst>
              </a:tr>
              <a:tr h="1021615">
                <a:tc>
                  <a:txBody>
                    <a:bodyPr/>
                    <a:lstStyle/>
                    <a:p>
                      <a:r>
                        <a:rPr lang="en-IN" dirty="0"/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Designing Privacy-Preserving User Interfaces for SSI Wallets on Mobile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Moritz </a:t>
                      </a:r>
                      <a:r>
                        <a:rPr lang="en-IN" dirty="0" err="1">
                          <a:hlinkClick r:id="rId5"/>
                        </a:rPr>
                        <a:t>Teuschel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6"/>
                        </a:rPr>
                        <a:t>Daniela </a:t>
                      </a:r>
                      <a:r>
                        <a:rPr lang="en-IN" dirty="0" err="1">
                          <a:hlinkClick r:id="rId6"/>
                        </a:rPr>
                        <a:t>Pöhn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Focuses on user interface design for mobile SSI wallets with privacy-preserving features.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16531"/>
                  </a:ext>
                </a:extLst>
              </a:tr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Taxonomy of Challenges for Self-Sovereign Identity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7"/>
                        </a:rPr>
                        <a:t>Abylay</a:t>
                      </a:r>
                      <a:r>
                        <a:rPr lang="en-IN" dirty="0">
                          <a:hlinkClick r:id="rId7"/>
                        </a:rPr>
                        <a:t> </a:t>
                      </a:r>
                      <a:r>
                        <a:rPr lang="en-IN" dirty="0" err="1">
                          <a:hlinkClick r:id="rId7"/>
                        </a:rPr>
                        <a:t>Satybaldy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8"/>
                        </a:rPr>
                        <a:t>Md. </a:t>
                      </a:r>
                      <a:r>
                        <a:rPr lang="en-IN" dirty="0" err="1">
                          <a:hlinkClick r:id="rId8"/>
                        </a:rPr>
                        <a:t>Sadek</a:t>
                      </a:r>
                      <a:r>
                        <a:rPr lang="en-IN" dirty="0" err="1">
                          <a:hlinkClick r:id="rId9"/>
                        </a:rPr>
                        <a:t>Mariusz</a:t>
                      </a:r>
                      <a:r>
                        <a:rPr lang="en-IN" dirty="0">
                          <a:hlinkClick r:id="rId9"/>
                        </a:rPr>
                        <a:t> </a:t>
                      </a:r>
                      <a:r>
                        <a:rPr lang="en-IN" dirty="0" err="1">
                          <a:hlinkClick r:id="rId9"/>
                        </a:rPr>
                        <a:t>Nowostawski</a:t>
                      </a:r>
                      <a:r>
                        <a:rPr lang="en-IN" dirty="0">
                          <a:hlinkClick r:id="rId8"/>
                        </a:rPr>
                        <a:t> Ferdous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challenges in SSI, such as interoperability, scalability, and privacy concerns.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16479"/>
                  </a:ext>
                </a:extLst>
              </a:tr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Self-Sovereign Identity Protocol With Anonymity and Accountability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10"/>
                        </a:rPr>
                        <a:t>Le Gao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>
                          <a:hlinkClick r:id="rId11"/>
                        </a:rPr>
                        <a:t>Jiaxin</a:t>
                      </a:r>
                      <a:r>
                        <a:rPr lang="en-IN" dirty="0">
                          <a:hlinkClick r:id="rId11"/>
                        </a:rPr>
                        <a:t> Yu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>
                          <a:hlinkClick r:id="rId12"/>
                        </a:rPr>
                        <a:t>Junzhe</a:t>
                      </a:r>
                      <a:r>
                        <a:rPr lang="en-IN" dirty="0">
                          <a:hlinkClick r:id="rId12"/>
                        </a:rPr>
                        <a:t> Zhang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Introduces a balance between user anonymity and accountability in identity systems using ZKP.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6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6946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decentralized mobile wallet for managing Self-Sovereign Identity (SSI) securely.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privacy-preserving identity management using zero-knowledge proofs (ZKP) and selective disclosure mechanisms.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scalable and lightweight solution for mobile devices.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user control over personal identity data while ensuring security.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on-device authentication and Trust Chain-based verification to prevent identity fraud.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606-D49E-FA23-2158-070B1251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464F-8773-3D53-00CB-32F788AD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232"/>
            <a:ext cx="10515600" cy="4351338"/>
          </a:xfrm>
        </p:spPr>
        <p:txBody>
          <a:bodyPr/>
          <a:lstStyle/>
          <a:p>
            <a:r>
              <a:rPr lang="en-IN" dirty="0"/>
              <a:t>3.1 System Architecture</a:t>
            </a:r>
          </a:p>
          <a:p>
            <a:r>
              <a:rPr lang="en-IN" dirty="0"/>
              <a:t>Mobile Wallet App (User Interface for identity storage &amp; sharing).</a:t>
            </a:r>
          </a:p>
          <a:p>
            <a:r>
              <a:rPr lang="en-IN" dirty="0"/>
              <a:t>Trust Chain Network (for credential verification).</a:t>
            </a:r>
          </a:p>
          <a:p>
            <a:r>
              <a:rPr lang="en-IN" dirty="0"/>
              <a:t>Issuer Module (Organizations issuing Verifiable Credentials).</a:t>
            </a:r>
          </a:p>
          <a:p>
            <a:r>
              <a:rPr lang="en-IN" dirty="0"/>
              <a:t>Verifier Module (Entities verifying the user’s identity).</a:t>
            </a:r>
          </a:p>
          <a:p>
            <a:r>
              <a:rPr lang="en-IN" dirty="0"/>
              <a:t>Privacy Layer (Implements ZKP and Selective Disclosure).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E9D10-C25D-EFBB-569A-DE0530CD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0875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EE8-63B9-4DEA-571C-88881277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6168-0558-1B15-2B73-6FB742E8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 Workflow</a:t>
            </a:r>
          </a:p>
          <a:p>
            <a:r>
              <a:rPr lang="en-US" dirty="0"/>
              <a:t>1. User Registration: Generates a Decentralized Identifier (DID).</a:t>
            </a:r>
          </a:p>
          <a:p>
            <a:r>
              <a:rPr lang="en-US" dirty="0"/>
              <a:t>2. Credential Issuance: An issuer grants Verifiable Credentials (VCs) to the wallet.</a:t>
            </a:r>
          </a:p>
          <a:p>
            <a:r>
              <a:rPr lang="en-US" dirty="0"/>
              <a:t>3. Authentication &amp; Verification: Users authenticate via ZKP-based proof submission.</a:t>
            </a:r>
          </a:p>
          <a:p>
            <a:r>
              <a:rPr lang="en-US" dirty="0"/>
              <a:t>4. Selective Disclosure: Users share only required attributes for authentication.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A5C6-5A40-F545-1A7E-B2692F6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19850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51D-9406-D041-3BA7-1B6A075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ACDF-BBC8-761A-80AC-E1CB1D7D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SSI solutions do not adequately address privacy concerns. Most trust-based identity wallets lack privacy-preserving mechanisms, exposing sensitive identity data. A lightweight, scalable, and privacy-preserving solution is required to enhance mobile identity management.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CCFF-CF54-BF4F-4982-7C0A8E3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26124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93BA-F965-B5F1-4C50-E3029B53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8FE9-A659-773B-BBAD-68216588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191648"/>
          </a:xfrm>
        </p:spPr>
        <p:txBody>
          <a:bodyPr/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Hardware Requirements</a:t>
            </a:r>
          </a:p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Android/iOS smartphone (Samsung S23 Ultra, etc.).</a:t>
            </a:r>
          </a:p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Element (for key storage).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0BA6-6D78-B00B-84FD-890AB465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0CD37-A3E4-8104-8811-A695B6620422}"/>
              </a:ext>
            </a:extLst>
          </p:cNvPr>
          <p:cNvSpPr txBox="1"/>
          <p:nvPr/>
        </p:nvSpPr>
        <p:spPr>
          <a:xfrm>
            <a:off x="6559827" y="1027906"/>
            <a:ext cx="53194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Software Requirements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App: Flutter/React Native for UI.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Chain Integration: Hyperledger Fabric (Smart Contracts).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Libraries: MIRACL for ZKP and Commitment Schemes.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Cloud/Edge Computing: Firebase for optional off-chain storage.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430898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F8AC-BEA9-7660-E106-9ADA046C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5616-85B9-3CFD-A77C-D0DC46D2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Decentralized – Eliminates reliance on centralized identity providers.</a:t>
            </a:r>
          </a:p>
          <a:p>
            <a:r>
              <a:rPr lang="en-US" dirty="0"/>
              <a:t>Privacy-Preserving – Uses ZKP and selective disclosure to prevent unnecessary data exposure.</a:t>
            </a:r>
          </a:p>
          <a:p>
            <a:r>
              <a:rPr lang="en-US" dirty="0"/>
              <a:t>Scalable – Works efficiently on mobile devices with lightweight cryptographic computations.</a:t>
            </a:r>
          </a:p>
          <a:p>
            <a:r>
              <a:rPr lang="en-US" dirty="0"/>
              <a:t>Secure – Reduces identity fraud and replay attacks using a nonce-based commitment scheme.</a:t>
            </a:r>
          </a:p>
          <a:p>
            <a:r>
              <a:rPr lang="en-US" dirty="0"/>
              <a:t>User Control – Users retain full control over identity data and credential sharing.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0A0F1-6AD1-5941-8070-F7B6D506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21250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CC1638-BF76-95A4-076D-C93FBF787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3" y="1356498"/>
            <a:ext cx="8064725" cy="4351338"/>
          </a:xfrm>
        </p:spPr>
      </p:pic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Signed – NDA( Non Disclosure Agreement)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About the Company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RECTOPAGE Company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2015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in mobile and web application development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decade of experience in the tech industry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2. Mission &amp; Vision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Drive change through technology and innovation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 Improve lives and businesses with progressive and innovative tech solutions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BFDF-B282-78F9-0F5C-07F698A2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846"/>
            <a:ext cx="10515600" cy="56621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Key Achievements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numerous products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 happy clients worldwide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 multiple industry awards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professional training to individuals in mobile and web app development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4. Products &amp; Services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– Custom full-stack applications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– Native (Android/iOS) and Hybrid apps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Training – Training on trending tech topics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5356-6E99-9FF2-1DDF-D856429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72771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DA51-1BE3-E99D-C22C-33D82413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 Clients &amp; Market Presence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clientele across multiple industries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projects like Easy Gadgets, Art Circles, Photos to Art, Switch Art, Nexxus Engage,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 Bills, Xfinity, Oscar, and Screen Bee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6. Contact Information</a:t>
            </a:r>
          </a:p>
          <a:p>
            <a:pPr lvl="1"/>
            <a:r>
              <a:rPr lang="en-IN" dirty="0"/>
              <a:t>📧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contact@rectopage.com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Phone: +91 8073429502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Address: #21 A, Krishna County Layout, Near Global Village Tech Park Front Gate, Bengaluru - 560068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Website: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rectopage.com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93E22-7CB1-B206-E62C-58E3011D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46444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Domain : Web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React Native/Node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9924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57"/>
            <a:ext cx="4027998" cy="39783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Manoj Kumar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Consultant at Recto Page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Expertise: Blockchain, Security, Identity Management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this project: Guidance, strategy, and technical validation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70B7-9EC3-2541-2111-EE7B22B40F4D}"/>
              </a:ext>
            </a:extLst>
          </p:cNvPr>
          <p:cNvSpPr txBox="1"/>
          <p:nvPr/>
        </p:nvSpPr>
        <p:spPr>
          <a:xfrm>
            <a:off x="5259126" y="1202751"/>
            <a:ext cx="5467184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Composition: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Developer: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Engineer: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Mobile App Developer: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Prachi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Early-stage Responsibilities: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Research: Feasibility study, technology selection 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Design: Initial system architecture and user flows  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selection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and HR rounds required extensive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the Team: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Adapting to company culture and collaboration 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blockchain, decentralized identity, and new tech stacks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Debugging, testing, and integrating various components efficiently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F30-4F7A-A5B1-CFE6-A30A5087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Litereture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48F04B-F955-E482-5D98-55D74944A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397167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37">
                  <a:extLst>
                    <a:ext uri="{9D8B030D-6E8A-4147-A177-3AD203B41FA5}">
                      <a16:colId xmlns:a16="http://schemas.microsoft.com/office/drawing/2014/main" val="3105655706"/>
                    </a:ext>
                  </a:extLst>
                </a:gridCol>
                <a:gridCol w="2682903">
                  <a:extLst>
                    <a:ext uri="{9D8B030D-6E8A-4147-A177-3AD203B41FA5}">
                      <a16:colId xmlns:a16="http://schemas.microsoft.com/office/drawing/2014/main" val="8737547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3583046"/>
                    </a:ext>
                  </a:extLst>
                </a:gridCol>
                <a:gridCol w="1734047">
                  <a:extLst>
                    <a:ext uri="{9D8B030D-6E8A-4147-A177-3AD203B41FA5}">
                      <a16:colId xmlns:a16="http://schemas.microsoft.com/office/drawing/2014/main" val="1490330402"/>
                    </a:ext>
                  </a:extLst>
                </a:gridCol>
                <a:gridCol w="2472193">
                  <a:extLst>
                    <a:ext uri="{9D8B030D-6E8A-4147-A177-3AD203B41FA5}">
                      <a16:colId xmlns:a16="http://schemas.microsoft.com/office/drawing/2014/main" val="21916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AUTHOR(S)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5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BLS-MT-ZKP: A Novel Approach to Selective Disclosure of Claims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2"/>
                        </a:rPr>
                        <a:t>Šeila</a:t>
                      </a:r>
                      <a:r>
                        <a:rPr lang="en-IN" dirty="0">
                          <a:hlinkClick r:id="rId2"/>
                        </a:rPr>
                        <a:t> </a:t>
                      </a:r>
                      <a:r>
                        <a:rPr lang="en-IN" dirty="0" err="1">
                          <a:hlinkClick r:id="rId2"/>
                        </a:rPr>
                        <a:t>Bećirović</a:t>
                      </a:r>
                      <a:r>
                        <a:rPr lang="en-IN" dirty="0">
                          <a:hlinkClick r:id="rId2"/>
                        </a:rPr>
                        <a:t> </a:t>
                      </a:r>
                      <a:r>
                        <a:rPr lang="en-IN" dirty="0" err="1">
                          <a:hlinkClick r:id="rId2"/>
                        </a:rPr>
                        <a:t>Ramić</a:t>
                      </a:r>
                      <a:r>
                        <a:rPr lang="en-IN" dirty="0"/>
                        <a:t>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Combines BLS signatures, Merkle Trees, and ZKP to enable privacy-preserving claim verification.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Self-Sovereign Identity Based on Zero-Knowledge Proof and Distributed Ledger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3"/>
                        </a:rPr>
                        <a:t>Mohameden</a:t>
                      </a:r>
                      <a:r>
                        <a:rPr lang="en-IN" dirty="0">
                          <a:hlinkClick r:id="rId3"/>
                        </a:rPr>
                        <a:t> </a:t>
                      </a:r>
                      <a:r>
                        <a:rPr lang="en-IN" dirty="0" err="1">
                          <a:hlinkClick r:id="rId3"/>
                        </a:rPr>
                        <a:t>Dieye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4"/>
                        </a:rPr>
                        <a:t>Pierre </a:t>
                      </a:r>
                      <a:r>
                        <a:rPr lang="en-IN" dirty="0" err="1">
                          <a:hlinkClick r:id="rId4"/>
                        </a:rPr>
                        <a:t>Valiorgue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5"/>
                        </a:rPr>
                        <a:t>Jean-Patrick </a:t>
                      </a:r>
                      <a:r>
                        <a:rPr lang="en-IN" dirty="0" err="1">
                          <a:hlinkClick r:id="rId5"/>
                        </a:rPr>
                        <a:t>Gelas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Proposes a blockchain-based SSI model using ZKP for identity authentication while preserving privacy.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85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C5033-F5A2-F0AA-C904-366BAA89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23445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9600</TotalTime>
  <Words>1190</Words>
  <Application>Microsoft Office PowerPoint</Application>
  <PresentationFormat>Widescreen</PresentationFormat>
  <Paragraphs>200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PowerPoint Presentation</vt:lpstr>
      <vt:lpstr>Working domain or the technology</vt:lpstr>
      <vt:lpstr>About your team and reporting Manager</vt:lpstr>
      <vt:lpstr>Challenges Faced in Internship</vt:lpstr>
      <vt:lpstr>Litereture Survey</vt:lpstr>
      <vt:lpstr>PowerPoint Presentation</vt:lpstr>
      <vt:lpstr>Objectives of the work</vt:lpstr>
      <vt:lpstr>Proposed System / Work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Diya. K</cp:lastModifiedBy>
  <cp:revision>909</cp:revision>
  <cp:lastPrinted>2018-07-24T06:37:20Z</cp:lastPrinted>
  <dcterms:created xsi:type="dcterms:W3CDTF">2018-06-07T04:06:17Z</dcterms:created>
  <dcterms:modified xsi:type="dcterms:W3CDTF">2025-02-19T18:29:59Z</dcterms:modified>
</cp:coreProperties>
</file>