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fba8482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fba8482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5fba8482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5fba848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5fba8482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5fba8482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5fba8482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5fba8482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5fba8482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5fba8482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fba8482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fba8482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fba848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5fba848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116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Dungeon Crawler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Daniel and Anthony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75" y="42875"/>
            <a:ext cx="4233850" cy="19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Items (ideas: mob drops, keys) </a:t>
            </a:r>
            <a:r>
              <a:rPr lang="en">
                <a:highlight>
                  <a:srgbClr val="FFFF00"/>
                </a:highlight>
              </a:rPr>
              <a:t>(not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system </a:t>
            </a:r>
            <a:r>
              <a:rPr lang="en">
                <a:highlight>
                  <a:srgbClr val="FFFF00"/>
                </a:highlight>
              </a:rPr>
              <a:t>(not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Weapons (melee + ranged weapons possibly) </a:t>
            </a:r>
            <a:r>
              <a:rPr lang="en">
                <a:highlight>
                  <a:srgbClr val="FFFF00"/>
                </a:highlight>
              </a:rPr>
              <a:t>(in progress)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System </a:t>
            </a:r>
            <a:r>
              <a:rPr lang="en">
                <a:highlight>
                  <a:srgbClr val="FFFF00"/>
                </a:highlight>
              </a:rPr>
              <a:t>(mostly done)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powerups if possible </a:t>
            </a:r>
            <a:r>
              <a:rPr lang="en">
                <a:highlight>
                  <a:srgbClr val="FFFF00"/>
                </a:highlight>
              </a:rPr>
              <a:t>(not done)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down perspective from character </a:t>
            </a:r>
            <a:r>
              <a:rPr lang="en">
                <a:highlight>
                  <a:srgbClr val="FFFF00"/>
                </a:highlight>
              </a:rPr>
              <a:t>(mostly done)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Gun mechanics - damage, hit detection, ammo count, </a:t>
            </a:r>
            <a:r>
              <a:rPr lang="en"/>
              <a:t>fire rate </a:t>
            </a:r>
            <a:r>
              <a:rPr lang="en">
                <a:highlight>
                  <a:srgbClr val="FFFF00"/>
                </a:highlight>
              </a:rPr>
              <a:t>(mostly done)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map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Character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Health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gun mechanics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50" y="1246950"/>
            <a:ext cx="4066476" cy="18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951" y="1490625"/>
            <a:ext cx="126682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125" y="516100"/>
            <a:ext cx="918825" cy="9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78800" y="3588900"/>
            <a:ext cx="33993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Left-click shooting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-Bullet detection with box collider (right)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740300" y="3292800"/>
            <a:ext cx="2025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 aim 360 motion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Screenshots (New Updates)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Map generation, with health bar and character movement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5" y="1048877"/>
            <a:ext cx="5340624" cy="25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575" y="747445"/>
            <a:ext cx="3219325" cy="21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(New Updates)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153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2475"/>
            <a:ext cx="4358149" cy="20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613" y="1469488"/>
            <a:ext cx="35528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010575" y="3515350"/>
            <a:ext cx="29604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UI tells you ammo count, fire rate, and reload time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535750" y="3041700"/>
            <a:ext cx="2960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Weapon names can be customizable where they have a predetermined damage, fire rate, bullet speed, ammo count, whether its full auto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plan to do next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enemy AI that can attack the player, a health system (spawn point, door interactions,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Maybe start making pixel sprites (for player)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