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F15D0-906E-4C82-899E-F96BCD951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5050-71D2-4220-AEB4-F053F7B59A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smtClean="0"/>
              <a:t>11</a:t>
            </a:r>
            <a:r>
              <a:rPr lang="zh-CN" altLang="en-US" smtClean="0"/>
              <a:t>月</a:t>
            </a:r>
            <a:r>
              <a:rPr lang="en-US" altLang="zh-CN" smtClean="0"/>
              <a:t>1</a:t>
            </a:r>
            <a:r>
              <a:rPr lang="zh-CN" altLang="en-US" smtClean="0"/>
              <a:t>日</a:t>
            </a:r>
            <a:endParaRPr lang="en-US" altLang="zh-CN" smtClean="0"/>
          </a:p>
          <a:p>
            <a:pPr>
              <a:buFontTx/>
              <a:buAutoNum type="arabicPeriod"/>
            </a:pPr>
            <a:r>
              <a:rPr lang="en-US" altLang="zh-CN" smtClean="0"/>
              <a:t>Project 3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en-US" altLang="zh-CN" smtClean="0"/>
              <a:t>	roberts</a:t>
            </a:r>
            <a:r>
              <a:rPr lang="zh-CN" altLang="en-US" smtClean="0"/>
              <a:t>，</a:t>
            </a:r>
            <a:r>
              <a:rPr lang="en-US" altLang="zh-CN" smtClean="0"/>
              <a:t>prewitt,sobel: X,Y</a:t>
            </a:r>
            <a:r>
              <a:rPr lang="zh-CN" altLang="en-US" smtClean="0"/>
              <a:t>分解与合成效果</a:t>
            </a:r>
            <a:endParaRPr lang="en-US" altLang="zh-CN" smtClean="0"/>
          </a:p>
          <a:p>
            <a:r>
              <a:rPr lang="en-US" altLang="zh-CN" smtClean="0"/>
              <a:t>	gaussian:</a:t>
            </a:r>
            <a:r>
              <a:rPr lang="zh-CN" altLang="en-US" smtClean="0"/>
              <a:t> </a:t>
            </a:r>
            <a:r>
              <a:rPr lang="en-US" altLang="zh-CN" smtClean="0"/>
              <a:t>sigma,size</a:t>
            </a:r>
            <a:r>
              <a:rPr lang="zh-CN" altLang="en-US" smtClean="0"/>
              <a:t>可调；</a:t>
            </a:r>
            <a:r>
              <a:rPr lang="en-US" altLang="zh-CN" smtClean="0"/>
              <a:t>mean,median:size</a:t>
            </a:r>
            <a:r>
              <a:rPr lang="zh-CN" altLang="en-US" smtClean="0"/>
              <a:t>可调</a:t>
            </a:r>
            <a:endParaRPr lang="en-US" altLang="zh-CN" smtClean="0"/>
          </a:p>
          <a:p>
            <a:r>
              <a:rPr lang="zh-CN" altLang="en-US" smtClean="0"/>
              <a:t>课上：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实现局部美容效果</a:t>
            </a:r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9C14A41-EFB7-44BF-85BA-73E56B1F5004}" type="slidenum">
              <a:rPr lang="zh-CN" altLang="en-US" sz="1300"/>
            </a:fld>
            <a:endParaRPr lang="en-US" altLang="zh-CN" sz="13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7F1B-15EB-4ADB-902D-F0ED24334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C693-19F3-4993-8C10-DE138230EB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35114" y="395289"/>
            <a:ext cx="912177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Book Antiqua" panose="02040602050305030304" pitchFamily="18" charset="0"/>
              </a:rPr>
              <a:t>Project - </a:t>
            </a:r>
            <a:r>
              <a:rPr lang="en-US" altLang="zh-CN" sz="4400" b="1" dirty="0" smtClean="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  <a:endParaRPr lang="en-US" altLang="zh-CN" sz="44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30219" y="1475077"/>
            <a:ext cx="8931564" cy="4191000"/>
          </a:xfrm>
        </p:spPr>
        <p:txBody>
          <a:bodyPr>
            <a:normAutofit fontScale="92500"/>
          </a:bodyPr>
          <a:lstStyle/>
          <a:p>
            <a:r>
              <a:rPr lang="en-US" altLang="zh-CN" sz="3600" dirty="0" smtClean="0"/>
              <a:t>Write your </a:t>
            </a:r>
            <a:r>
              <a:rPr lang="en-US" altLang="zh-CN" sz="3600" dirty="0" err="1" smtClean="0"/>
              <a:t>onw</a:t>
            </a:r>
            <a:r>
              <a:rPr lang="en-US" altLang="zh-CN" sz="3600" dirty="0" smtClean="0"/>
              <a:t> code to realize the next functions: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Convolution </a:t>
            </a:r>
            <a:r>
              <a:rPr lang="en-US" altLang="zh-CN" sz="3200" dirty="0"/>
              <a:t>and Image Filters</a:t>
            </a:r>
            <a:endParaRPr lang="en-US" altLang="zh-CN" sz="3200" dirty="0"/>
          </a:p>
          <a:p>
            <a:pPr lvl="2"/>
            <a:r>
              <a:rPr lang="en-US" altLang="zh-CN" sz="2800" dirty="0"/>
              <a:t>Requirement：</a:t>
            </a:r>
            <a:endParaRPr lang="en-US" altLang="zh-CN" sz="2800" dirty="0"/>
          </a:p>
          <a:p>
            <a:pPr marL="1454150" lvl="2" indent="-539750"/>
            <a:r>
              <a:rPr lang="en-US" altLang="zh-CN" sz="2800" dirty="0"/>
              <a:t>Program to realize the convolution operation and  the next filters</a:t>
            </a:r>
            <a:endParaRPr lang="en-US" altLang="zh-CN" sz="2800" dirty="0"/>
          </a:p>
          <a:p>
            <a:pPr marL="1854200"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 Roberts operator; Prewitt operator; Sobel operator;</a:t>
            </a:r>
            <a:endParaRPr lang="en-US" altLang="zh-CN" sz="2400" dirty="0"/>
          </a:p>
          <a:p>
            <a:pPr marL="1854200"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 Gaussian filter, mean filter and Median </a:t>
            </a:r>
            <a:r>
              <a:rPr lang="en-US" altLang="zh-CN" sz="2400" dirty="0" smtClean="0"/>
              <a:t>filter</a:t>
            </a:r>
            <a:endParaRPr lang="en-US" altLang="zh-CN" sz="2400" dirty="0"/>
          </a:p>
          <a:p>
            <a:pPr marL="2311400" lvl="4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Kernal</a:t>
            </a:r>
            <a:r>
              <a:rPr lang="en-US" altLang="zh-CN" sz="2400" dirty="0"/>
              <a:t> size and sigma adjustable</a:t>
            </a:r>
            <a:endParaRPr lang="en-US" altLang="zh-CN" sz="2400" dirty="0"/>
          </a:p>
          <a:p>
            <a:pPr marL="1454150" lvl="2" indent="-539750"/>
            <a:r>
              <a:rPr lang="en-US" altLang="zh-CN" sz="2800" dirty="0"/>
              <a:t>Design proper UI and </a:t>
            </a:r>
            <a:r>
              <a:rPr lang="en-US" altLang="zh-CN" sz="2800" dirty="0" smtClean="0"/>
              <a:t>display I/O images</a:t>
            </a:r>
            <a:endParaRPr lang="en-US" altLang="zh-CN" sz="2800" dirty="0" smtClean="0"/>
          </a:p>
          <a:p>
            <a:pPr marL="1454150" lvl="2" indent="-539750"/>
            <a:r>
              <a:rPr lang="en-US" altLang="zh-CN" sz="2800" dirty="0" smtClean="0"/>
              <a:t>Deadline: 2019/11/17</a:t>
            </a:r>
            <a:endParaRPr lang="en-US" altLang="zh-CN" sz="2800" dirty="0"/>
          </a:p>
          <a:p>
            <a:pPr marL="1854200" lvl="3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1"/>
          <p:cNvSpPr>
            <a:spLocks noChangeArrowheads="1"/>
          </p:cNvSpPr>
          <p:nvPr/>
        </p:nvSpPr>
        <p:spPr bwMode="auto">
          <a:xfrm>
            <a:off x="1546226" y="381000"/>
            <a:ext cx="91217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Project 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2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49155" name="Rectangle 24"/>
          <p:cNvSpPr>
            <a:spLocks noChangeArrowheads="1"/>
          </p:cNvSpPr>
          <p:nvPr/>
        </p:nvSpPr>
        <p:spPr bwMode="auto">
          <a:xfrm>
            <a:off x="1283856" y="1258888"/>
            <a:ext cx="9077036" cy="50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Write your own </a:t>
            </a:r>
            <a:r>
              <a:rPr lang="en-US" altLang="zh-CN" dirty="0"/>
              <a:t>code to realize the next functions: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edge detection </a:t>
            </a:r>
            <a:r>
              <a:rPr lang="zh-CN" altLang="en-US" dirty="0"/>
              <a:t>二值膨胀和腐蚀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Reconstruction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zh-CN" sz="2800" dirty="0">
                <a:solidFill>
                  <a:srgbClr val="FF0000"/>
                </a:solidFill>
              </a:rPr>
              <a:t>Conditional dilation</a:t>
            </a:r>
            <a:r>
              <a:rPr lang="en-US" altLang="zh-CN" sz="2800" dirty="0"/>
              <a:t> in binary image </a:t>
            </a:r>
            <a:r>
              <a:rPr lang="zh-CN" altLang="en-US" sz="2800" dirty="0"/>
              <a:t>二值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zh-CN" sz="2800" dirty="0"/>
              <a:t>Gray scale Reconstruction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</a:t>
            </a:r>
            <a:r>
              <a:rPr lang="en-US" altLang="zh-CN" dirty="0" smtClean="0"/>
              <a:t>gradient </a:t>
            </a:r>
            <a:r>
              <a:rPr lang="zh-CN" altLang="en-US" dirty="0" smtClean="0"/>
              <a:t>灰度膨胀和腐蚀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Requirement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Design your own UI and display I/O </a:t>
            </a:r>
            <a:r>
              <a:rPr lang="en-US" altLang="zh-CN" dirty="0" smtClean="0"/>
              <a:t>images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customized SE </a:t>
            </a:r>
            <a:r>
              <a:rPr lang="zh-CN" altLang="en-US" dirty="0" smtClean="0"/>
              <a:t>中心怎么选？</a:t>
            </a:r>
            <a:endParaRPr lang="en-US" altLang="zh-CN" dirty="0" smtClean="0"/>
          </a:p>
          <a:p>
            <a:pPr lvl="1"/>
            <a:r>
              <a:rPr lang="en-US" altLang="zh-CN" dirty="0"/>
              <a:t>Deadline</a:t>
            </a:r>
            <a:r>
              <a:rPr lang="en-US" altLang="zh-CN"/>
              <a:t>: </a:t>
            </a:r>
            <a:r>
              <a:rPr lang="en-US" altLang="zh-CN" smtClean="0"/>
              <a:t>2019/11/30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Book Antiqua</vt:lpstr>
      <vt:lpstr>Times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董彦君</cp:lastModifiedBy>
  <cp:revision>5</cp:revision>
  <dcterms:created xsi:type="dcterms:W3CDTF">2019-11-05T05:27:00Z</dcterms:created>
  <dcterms:modified xsi:type="dcterms:W3CDTF">2019-11-24T03:20:59Z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