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1ADA3-0ABC-4687-9452-86CB7876D202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3C71-FF82-40C2-B34C-9175DBC3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CaF2</a:t>
            </a:r>
          </a:p>
          <a:p>
            <a:pPr lvl="1"/>
            <a:r>
              <a:rPr lang="en-US" dirty="0" smtClean="0"/>
              <a:t>Analyze eigenvectors from ideal, vacancy, and </a:t>
            </a:r>
            <a:r>
              <a:rPr lang="en-US" dirty="0" err="1" smtClean="0"/>
              <a:t>frankel</a:t>
            </a:r>
            <a:r>
              <a:rPr lang="en-US" dirty="0" smtClean="0"/>
              <a:t> defect</a:t>
            </a:r>
          </a:p>
          <a:p>
            <a:r>
              <a:rPr lang="en-US" dirty="0" smtClean="0"/>
              <a:t>UO2</a:t>
            </a:r>
          </a:p>
          <a:p>
            <a:pPr lvl="1"/>
            <a:r>
              <a:rPr lang="en-US" dirty="0" smtClean="0"/>
              <a:t>Run UO2 with </a:t>
            </a:r>
            <a:r>
              <a:rPr lang="en-US" dirty="0" err="1" smtClean="0"/>
              <a:t>frankel</a:t>
            </a:r>
            <a:r>
              <a:rPr lang="en-US" dirty="0" smtClean="0"/>
              <a:t> defect</a:t>
            </a:r>
          </a:p>
          <a:p>
            <a:pPr lvl="1"/>
            <a:r>
              <a:rPr lang="en-US" dirty="0" smtClean="0"/>
              <a:t>Convergence of phonon modes (currently freezing OM)</a:t>
            </a:r>
          </a:p>
          <a:p>
            <a:r>
              <a:rPr lang="en-US" dirty="0" smtClean="0"/>
              <a:t>CeO2</a:t>
            </a:r>
          </a:p>
          <a:p>
            <a:pPr lvl="1"/>
            <a:r>
              <a:rPr lang="en-US" dirty="0" smtClean="0"/>
              <a:t>Run CeO2 </a:t>
            </a:r>
            <a:r>
              <a:rPr lang="en-US" dirty="0" err="1" smtClean="0"/>
              <a:t>idl</a:t>
            </a:r>
            <a:r>
              <a:rPr lang="en-US" dirty="0" smtClean="0"/>
              <a:t>, CeO2 vacancy, and CeO2 </a:t>
            </a:r>
            <a:r>
              <a:rPr lang="en-US" dirty="0" err="1" smtClean="0"/>
              <a:t>frankel</a:t>
            </a:r>
            <a:endParaRPr lang="en-US" dirty="0" smtClean="0"/>
          </a:p>
          <a:p>
            <a:pPr lvl="1"/>
            <a:r>
              <a:rPr lang="en-US" dirty="0" smtClean="0"/>
              <a:t>Run with spin-orbit coupling.</a:t>
            </a:r>
          </a:p>
          <a:p>
            <a:pPr lvl="1"/>
            <a:r>
              <a:rPr lang="en-US" dirty="0" smtClean="0"/>
              <a:t>Need to figure out issues with SCF.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Raman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Ragasa</dc:creator>
  <cp:lastModifiedBy>Eugene Ragasa</cp:lastModifiedBy>
  <cp:revision>2</cp:revision>
  <dcterms:created xsi:type="dcterms:W3CDTF">2015-04-16T19:42:58Z</dcterms:created>
  <dcterms:modified xsi:type="dcterms:W3CDTF">2015-04-17T23:44:42Z</dcterms:modified>
</cp:coreProperties>
</file>