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012AF-9889-FF1C-A5C6-818A59823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8786377-603A-42D3-1977-1D71206D2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863C118-47F4-F9C8-4AE5-726246A5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F7D8AE-A029-68B9-1BBC-F10340FD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83872C8-347E-8C31-E1A4-69B9C0DE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62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CF7E6-E15C-92A9-DECB-4EC27E3E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85B7E0A-08C9-BD63-1AA4-8CE0FC41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27E62A-0F04-2F13-C608-BB77BBB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C18D79-1086-45BB-4D7C-C30EA475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522B0B-0657-CEE6-88A9-6920FC88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19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D5751B0-8C6B-8F65-B891-BCC9C543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471F021-B936-5767-87A1-2961804FB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F6619C-7C3D-8A1C-77DF-33B0359B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4EB6D7-C024-2584-3754-107B872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5277CF-8AE5-4718-521C-B8D8A020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69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5CD7-54DA-041F-1570-7BE12870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9AA037-EDD4-B48D-06CC-F45A8A46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2FD4B5-927B-9337-8F01-A2F5606C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C1D6D2-D3A4-4015-0D70-9909E22E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7FED87-C33E-F8A0-20B2-AF005E0D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952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81ED4-7873-B3AB-C567-77ADB210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45E0BF-FF5A-1570-186D-91BBEA83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A322F2-0622-1D72-3473-1EB8243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DE9B8B7-8042-07DE-4CD9-6EF48C52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2122E6-D99C-0B82-7715-8E8D11FC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662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37C28-D00D-AC73-F578-ABEE05DE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761842E-6D29-4E6B-F800-8F2D4617E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59CCEA-BFF6-BB3B-3876-58C7D259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2F8E976-3CC3-8397-5280-8118E9D1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5F44E81-6393-5F97-D519-D313636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BCDCEC2-68BE-CFF3-E2F5-64F512F5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22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04D00-E926-C83D-3F40-F2A447D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4DF2996-7BD3-B6A2-6E17-7D2992125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433FF21-910A-A616-6969-79A4A7D8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8E9F805-A502-BE17-7BA2-810F8B57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FF863B4-4B5D-6263-355B-B1204FC3A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D639A89-5A90-36F1-C4BB-C992F2CE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943881-2CDF-CD0D-6ABA-18A18C90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4E949B3-4B0D-A7BD-6924-84302ACF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23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CF36-1E9C-F0AA-53FE-4CCA114A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A5BF533-166E-B4B2-C467-C5811A82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CD46029-9473-2CE3-19B0-A60252E1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7491493-14AF-C945-4EF9-CB05134A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61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129FF8-4024-FE1C-6DB0-D8989A00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3233FC9-562D-792D-5D31-C7F73C1A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7B0BE28-0731-ECB3-B3DA-870514C4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359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22B00-32B8-9E41-E3C8-3D76D24B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8D23791-D374-23F3-59F4-D7772546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E1DBA5C-39CE-5FEE-5AF7-5D31DE36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880FD58-F5C0-E15B-C9D5-EAD77D65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C7F313-E9F8-F21C-3390-4510EDBD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C5BC71-3FCD-0D72-A6D7-4F3BE583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82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2E847-04A6-F215-F95B-447337E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4FDD382-7233-FA0C-94E8-04D004AEB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B1F0E7B-BB5B-5895-E0C6-9D6905DC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AA3F63-ABF8-4815-3C4F-399C38D7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AFAB5D-4B14-009C-7350-8A40064F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AB3455B-CE63-82DD-0629-816B016B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372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131E9CE-2D86-3967-1752-D345F031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643128-938B-9322-3315-F4AF0780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3CFF30-A267-ECED-0E5A-5F6D11C7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02A9-9E65-40E1-BED6-85B62C9F1CD8}" type="datetimeFigureOut">
              <a:rPr lang="da-DK" smtClean="0"/>
              <a:t>11-01-2023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D295DC-CE05-6205-FC26-7850A2CF5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126C31-EFA6-A84E-15AF-02F8D8A66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89DE-01AC-4805-80DB-E20A2B647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282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78FF3A5-4D04-65A2-E723-EAE19113FE66}"/>
              </a:ext>
            </a:extLst>
          </p:cNvPr>
          <p:cNvSpPr/>
          <p:nvPr/>
        </p:nvSpPr>
        <p:spPr>
          <a:xfrm>
            <a:off x="1674254" y="3084490"/>
            <a:ext cx="7205729" cy="160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2A131196-EF80-CBD3-779F-04AACF0B3187}"/>
              </a:ext>
            </a:extLst>
          </p:cNvPr>
          <p:cNvCxnSpPr>
            <a:cxnSpLocks/>
          </p:cNvCxnSpPr>
          <p:nvPr/>
        </p:nvCxnSpPr>
        <p:spPr>
          <a:xfrm flipV="1">
            <a:off x="1691157" y="2348345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A70BADB7-26BD-92AF-5575-1E08A174CE88}"/>
              </a:ext>
            </a:extLst>
          </p:cNvPr>
          <p:cNvCxnSpPr>
            <a:cxnSpLocks/>
          </p:cNvCxnSpPr>
          <p:nvPr/>
        </p:nvCxnSpPr>
        <p:spPr>
          <a:xfrm flipV="1">
            <a:off x="5072495" y="3290454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9627E71-2A5F-0FEA-D296-0DD71B5E0D94}"/>
              </a:ext>
            </a:extLst>
          </p:cNvPr>
          <p:cNvCxnSpPr>
            <a:cxnSpLocks/>
          </p:cNvCxnSpPr>
          <p:nvPr/>
        </p:nvCxnSpPr>
        <p:spPr>
          <a:xfrm flipV="1">
            <a:off x="8879983" y="3290454"/>
            <a:ext cx="0" cy="680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43F0FC2B-E3E4-AB84-7C52-668168C36C7B}"/>
              </a:ext>
            </a:extLst>
          </p:cNvPr>
          <p:cNvCxnSpPr>
            <a:cxnSpLocks/>
          </p:cNvCxnSpPr>
          <p:nvPr/>
        </p:nvCxnSpPr>
        <p:spPr>
          <a:xfrm>
            <a:off x="6599959" y="3164983"/>
            <a:ext cx="0" cy="606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D6D9E37C-1D3D-A389-2C7C-F72A9C48671E}"/>
              </a:ext>
            </a:extLst>
          </p:cNvPr>
          <p:cNvCxnSpPr>
            <a:cxnSpLocks/>
          </p:cNvCxnSpPr>
          <p:nvPr/>
        </p:nvCxnSpPr>
        <p:spPr>
          <a:xfrm>
            <a:off x="1776845" y="5049981"/>
            <a:ext cx="4727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EC2D8C6F-4374-6875-BE66-BEADD02D9028}"/>
              </a:ext>
            </a:extLst>
          </p:cNvPr>
          <p:cNvCxnSpPr>
            <a:cxnSpLocks/>
          </p:cNvCxnSpPr>
          <p:nvPr/>
        </p:nvCxnSpPr>
        <p:spPr>
          <a:xfrm>
            <a:off x="1776845" y="5342658"/>
            <a:ext cx="70190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8A7C192D-C9F4-250C-2D24-FFB19C8898B8}"/>
              </a:ext>
            </a:extLst>
          </p:cNvPr>
          <p:cNvCxnSpPr>
            <a:cxnSpLocks/>
          </p:cNvCxnSpPr>
          <p:nvPr/>
        </p:nvCxnSpPr>
        <p:spPr>
          <a:xfrm>
            <a:off x="1696353" y="3429000"/>
            <a:ext cx="0" cy="2249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C61821FA-50D0-D866-E77F-2DA87FB2A445}"/>
              </a:ext>
            </a:extLst>
          </p:cNvPr>
          <p:cNvCxnSpPr>
            <a:cxnSpLocks/>
          </p:cNvCxnSpPr>
          <p:nvPr/>
        </p:nvCxnSpPr>
        <p:spPr>
          <a:xfrm>
            <a:off x="1776845" y="4739986"/>
            <a:ext cx="3236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3FE7FEE6-53A9-D969-20C0-1016BEA60D8F}"/>
              </a:ext>
            </a:extLst>
          </p:cNvPr>
          <p:cNvSpPr txBox="1"/>
          <p:nvPr/>
        </p:nvSpPr>
        <p:spPr>
          <a:xfrm>
            <a:off x="1548246" y="187100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F</a:t>
            </a:r>
            <a:r>
              <a:rPr lang="da-DK" baseline="-25000" dirty="0" err="1"/>
              <a:t>p</a:t>
            </a:r>
            <a:endParaRPr lang="da-DK" dirty="0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BB10709A-E2C7-4647-E5D6-08AA2752B0AF}"/>
              </a:ext>
            </a:extLst>
          </p:cNvPr>
          <p:cNvCxnSpPr>
            <a:cxnSpLocks/>
          </p:cNvCxnSpPr>
          <p:nvPr/>
        </p:nvCxnSpPr>
        <p:spPr>
          <a:xfrm>
            <a:off x="5082057" y="4307032"/>
            <a:ext cx="0" cy="4329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29780A0D-DC32-3BCE-D8CA-5E9F90FCAB2F}"/>
              </a:ext>
            </a:extLst>
          </p:cNvPr>
          <p:cNvCxnSpPr>
            <a:cxnSpLocks/>
          </p:cNvCxnSpPr>
          <p:nvPr/>
        </p:nvCxnSpPr>
        <p:spPr>
          <a:xfrm>
            <a:off x="6599959" y="4307032"/>
            <a:ext cx="0" cy="7429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B09BBC71-BAC0-1E74-FF65-5C0CA5096561}"/>
              </a:ext>
            </a:extLst>
          </p:cNvPr>
          <p:cNvCxnSpPr>
            <a:cxnSpLocks/>
          </p:cNvCxnSpPr>
          <p:nvPr/>
        </p:nvCxnSpPr>
        <p:spPr>
          <a:xfrm>
            <a:off x="8876396" y="4447309"/>
            <a:ext cx="0" cy="9611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1A751373-B0D8-CFE9-0428-4114DA472CA2}"/>
              </a:ext>
            </a:extLst>
          </p:cNvPr>
          <p:cNvCxnSpPr>
            <a:cxnSpLocks/>
          </p:cNvCxnSpPr>
          <p:nvPr/>
        </p:nvCxnSpPr>
        <p:spPr>
          <a:xfrm>
            <a:off x="6599959" y="4177600"/>
            <a:ext cx="0" cy="8723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B32AC7C7-EBCC-226D-B5CB-601A31765C13}"/>
              </a:ext>
            </a:extLst>
          </p:cNvPr>
          <p:cNvSpPr txBox="1"/>
          <p:nvPr/>
        </p:nvSpPr>
        <p:spPr>
          <a:xfrm>
            <a:off x="4904027" y="393273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</a:t>
            </a:r>
            <a:r>
              <a:rPr lang="da-DK" baseline="-25000" dirty="0"/>
              <a:t>u</a:t>
            </a:r>
            <a:endParaRPr lang="da-DK" dirty="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D79CA433-3FF6-F3BF-BFF1-F85489A4A495}"/>
              </a:ext>
            </a:extLst>
          </p:cNvPr>
          <p:cNvSpPr txBox="1"/>
          <p:nvPr/>
        </p:nvSpPr>
        <p:spPr>
          <a:xfrm>
            <a:off x="8340447" y="4024518"/>
            <a:ext cx="11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F</a:t>
            </a:r>
            <a:r>
              <a:rPr lang="da-DK" baseline="-25000" dirty="0" err="1"/>
              <a:t>v</a:t>
            </a:r>
            <a:r>
              <a:rPr lang="da-DK" dirty="0"/>
              <a:t>=</a:t>
            </a:r>
            <a:r>
              <a:rPr lang="da-DK" dirty="0" err="1"/>
              <a:t>F</a:t>
            </a:r>
            <a:r>
              <a:rPr lang="da-DK" baseline="-25000" dirty="0" err="1"/>
              <a:t>v,T</a:t>
            </a:r>
            <a:r>
              <a:rPr lang="da-DK" dirty="0" err="1"/>
              <a:t>+F</a:t>
            </a:r>
            <a:r>
              <a:rPr lang="da-DK" baseline="-25000" dirty="0" err="1"/>
              <a:t>v,p</a:t>
            </a:r>
            <a:endParaRPr lang="da-DK" dirty="0"/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A306B2B8-8554-9E4A-9541-6881CD07A73B}"/>
              </a:ext>
            </a:extLst>
          </p:cNvPr>
          <p:cNvSpPr txBox="1"/>
          <p:nvPr/>
        </p:nvSpPr>
        <p:spPr>
          <a:xfrm>
            <a:off x="6429079" y="374006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</a:t>
            </a:r>
            <a:r>
              <a:rPr lang="da-DK" baseline="-25000" dirty="0"/>
              <a:t>T</a:t>
            </a:r>
            <a:endParaRPr lang="da-DK" dirty="0"/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5C31AB57-17E6-DC0B-1AC3-73CEFC926E6E}"/>
              </a:ext>
            </a:extLst>
          </p:cNvPr>
          <p:cNvSpPr txBox="1"/>
          <p:nvPr/>
        </p:nvSpPr>
        <p:spPr>
          <a:xfrm>
            <a:off x="5286375" y="5301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</a:t>
            </a:r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620721B9-48E0-83C2-2168-D05010F86923}"/>
              </a:ext>
            </a:extLst>
          </p:cNvPr>
          <p:cNvSpPr txBox="1"/>
          <p:nvPr/>
        </p:nvSpPr>
        <p:spPr>
          <a:xfrm>
            <a:off x="3134622" y="44291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αL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2AB866D0-02E1-907F-1452-0DC91F106B43}"/>
              </a:ext>
            </a:extLst>
          </p:cNvPr>
          <p:cNvSpPr txBox="1"/>
          <p:nvPr/>
        </p:nvSpPr>
        <p:spPr>
          <a:xfrm>
            <a:off x="4068041" y="47399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  <a:r>
              <a:rPr lang="da-DK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376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Catrine Ullerup Frølund</dc:creator>
  <cp:lastModifiedBy>Catrine Ullerup Frølund</cp:lastModifiedBy>
  <cp:revision>1</cp:revision>
  <dcterms:created xsi:type="dcterms:W3CDTF">2023-01-11T13:16:18Z</dcterms:created>
  <dcterms:modified xsi:type="dcterms:W3CDTF">2023-01-11T16:02:59Z</dcterms:modified>
</cp:coreProperties>
</file>