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25159-5254-46AD-93B3-4FA3BA757574}" v="208" dt="2023-01-13T10:34:5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rine Ullerup Frølund" userId="92c20c5a-1f4b-4872-a668-a3be51ca8b48" providerId="ADAL" clId="{70B25159-5254-46AD-93B3-4FA3BA757574}"/>
    <pc:docChg chg="undo custSel addSld delSld modSld sldOrd">
      <pc:chgData name="Catrine Ullerup Frølund" userId="92c20c5a-1f4b-4872-a668-a3be51ca8b48" providerId="ADAL" clId="{70B25159-5254-46AD-93B3-4FA3BA757574}" dt="2023-01-13T10:42:51.844" v="1436" actId="1076"/>
      <pc:docMkLst>
        <pc:docMk/>
      </pc:docMkLst>
      <pc:sldChg chg="addSp delSp modSp mod">
        <pc:chgData name="Catrine Ullerup Frølund" userId="92c20c5a-1f4b-4872-a668-a3be51ca8b48" providerId="ADAL" clId="{70B25159-5254-46AD-93B3-4FA3BA757574}" dt="2023-01-13T10:25:57.138" v="1406" actId="14100"/>
        <pc:sldMkLst>
          <pc:docMk/>
          <pc:sldMk cId="113760089" sldId="256"/>
        </pc:sldMkLst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2" creationId="{D86B7AA9-3F5A-6E98-F646-71579E379EB3}"/>
          </ac:spMkLst>
        </pc:spChg>
        <pc:spChg chg="add mod">
          <ac:chgData name="Catrine Ullerup Frølund" userId="92c20c5a-1f4b-4872-a668-a3be51ca8b48" providerId="ADAL" clId="{70B25159-5254-46AD-93B3-4FA3BA757574}" dt="2023-01-12T07:05:48.787" v="354" actId="164"/>
          <ac:spMkLst>
            <pc:docMk/>
            <pc:sldMk cId="113760089" sldId="256"/>
            <ac:spMk id="3" creationId="{1BA75822-9878-3C1B-0AFA-68563F61EB21}"/>
          </ac:spMkLst>
        </pc:spChg>
        <pc:spChg chg="mod">
          <ac:chgData name="Catrine Ullerup Frølund" userId="92c20c5a-1f4b-4872-a668-a3be51ca8b48" providerId="ADAL" clId="{70B25159-5254-46AD-93B3-4FA3BA757574}" dt="2023-01-12T07:09:29.939" v="394" actId="1076"/>
          <ac:spMkLst>
            <pc:docMk/>
            <pc:sldMk cId="113760089" sldId="256"/>
            <ac:spMk id="4" creationId="{778FF3A5-4D04-65A2-E723-EAE19113FE66}"/>
          </ac:spMkLst>
        </pc:spChg>
        <pc:spChg chg="add del mod">
          <ac:chgData name="Catrine Ullerup Frølund" userId="92c20c5a-1f4b-4872-a668-a3be51ca8b48" providerId="ADAL" clId="{70B25159-5254-46AD-93B3-4FA3BA757574}" dt="2023-01-11T19:38:14.120" v="44" actId="478"/>
          <ac:spMkLst>
            <pc:docMk/>
            <pc:sldMk cId="113760089" sldId="256"/>
            <ac:spMk id="5" creationId="{DE181EE0-1621-57A8-F971-1A1CAE2D0F5B}"/>
          </ac:spMkLst>
        </pc:spChg>
        <pc:spChg chg="add del mod">
          <ac:chgData name="Catrine Ullerup Frølund" userId="92c20c5a-1f4b-4872-a668-a3be51ca8b48" providerId="ADAL" clId="{70B25159-5254-46AD-93B3-4FA3BA757574}" dt="2023-01-11T19:38:12.069" v="43" actId="478"/>
          <ac:spMkLst>
            <pc:docMk/>
            <pc:sldMk cId="113760089" sldId="256"/>
            <ac:spMk id="6" creationId="{26836CF6-B172-DFD0-0F22-1EE8D1F822F9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6" creationId="{BDD16E0D-B360-3941-40B1-E05A987CD248}"/>
          </ac:spMkLst>
        </pc:spChg>
        <pc:spChg chg="add del mod">
          <ac:chgData name="Catrine Ullerup Frølund" userId="92c20c5a-1f4b-4872-a668-a3be51ca8b48" providerId="ADAL" clId="{70B25159-5254-46AD-93B3-4FA3BA757574}" dt="2023-01-11T19:38:10.542" v="42" actId="478"/>
          <ac:spMkLst>
            <pc:docMk/>
            <pc:sldMk cId="113760089" sldId="256"/>
            <ac:spMk id="8" creationId="{214E6C39-6E71-2988-EA53-141CD9206C0C}"/>
          </ac:spMkLst>
        </pc:spChg>
        <pc:spChg chg="mod">
          <ac:chgData name="Catrine Ullerup Frølund" userId="92c20c5a-1f4b-4872-a668-a3be51ca8b48" providerId="ADAL" clId="{70B25159-5254-46AD-93B3-4FA3BA757574}" dt="2023-01-12T10:13:56.217" v="1223" actId="2711"/>
          <ac:spMkLst>
            <pc:docMk/>
            <pc:sldMk cId="113760089" sldId="256"/>
            <ac:spMk id="24" creationId="{3FE7FEE6-53A9-D969-20C0-1016BEA60D8F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26" creationId="{47342D67-59A9-60B2-2428-170421F9CE69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1" creationId="{B5F4662D-4246-D653-9DD1-E7817A9903B2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2" creationId="{7A39C8C8-E869-E1D1-A519-FE7A7C853BCE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3" creationId="{FFD1DB2B-99F3-E6EC-AF63-35C29043FDBE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34" creationId="{2FF7B920-18DB-48A6-713D-BA520B5815D3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35" creationId="{82C663ED-B7D6-AE8F-6FE8-396F8176E446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36" creationId="{D01F6BF2-4624-B505-A13D-DE6ABF719366}"/>
          </ac:spMkLst>
        </pc:spChg>
        <pc:spChg chg="add mod">
          <ac:chgData name="Catrine Ullerup Frølund" userId="92c20c5a-1f4b-4872-a668-a3be51ca8b48" providerId="ADAL" clId="{70B25159-5254-46AD-93B3-4FA3BA757574}" dt="2023-01-12T07:10:51.366" v="402" actId="1076"/>
          <ac:spMkLst>
            <pc:docMk/>
            <pc:sldMk cId="113760089" sldId="256"/>
            <ac:spMk id="38" creationId="{A62B7A52-8FE0-914C-3136-57D2AD63CEA9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0" creationId="{14A3C2ED-120A-FDD4-7B14-A9EFB0538F3A}"/>
          </ac:spMkLst>
        </pc:spChg>
        <pc:spChg chg="mod">
          <ac:chgData name="Catrine Ullerup Frølund" userId="92c20c5a-1f4b-4872-a668-a3be51ca8b48" providerId="ADAL" clId="{70B25159-5254-46AD-93B3-4FA3BA757574}" dt="2023-01-12T10:01:38.485" v="1215" actId="20577"/>
          <ac:spMkLst>
            <pc:docMk/>
            <pc:sldMk cId="113760089" sldId="256"/>
            <ac:spMk id="41" creationId="{B32AC7C7-EBCC-226D-B5CB-601A31765C13}"/>
          </ac:spMkLst>
        </pc:spChg>
        <pc:spChg chg="mod">
          <ac:chgData name="Catrine Ullerup Frølund" userId="92c20c5a-1f4b-4872-a668-a3be51ca8b48" providerId="ADAL" clId="{70B25159-5254-46AD-93B3-4FA3BA757574}" dt="2023-01-12T10:14:27.620" v="1229" actId="114"/>
          <ac:spMkLst>
            <pc:docMk/>
            <pc:sldMk cId="113760089" sldId="256"/>
            <ac:spMk id="42" creationId="{D79CA433-3FF6-F3BF-BFF1-F85489A4A495}"/>
          </ac:spMkLst>
        </pc:spChg>
        <pc:spChg chg="mod">
          <ac:chgData name="Catrine Ullerup Frølund" userId="92c20c5a-1f4b-4872-a668-a3be51ca8b48" providerId="ADAL" clId="{70B25159-5254-46AD-93B3-4FA3BA757574}" dt="2023-01-12T10:14:44.957" v="1248" actId="1036"/>
          <ac:spMkLst>
            <pc:docMk/>
            <pc:sldMk cId="113760089" sldId="256"/>
            <ac:spMk id="43" creationId="{A306B2B8-8554-9E4A-9541-6881CD07A73B}"/>
          </ac:spMkLst>
        </pc:spChg>
        <pc:spChg chg="mod">
          <ac:chgData name="Catrine Ullerup Frølund" userId="92c20c5a-1f4b-4872-a668-a3be51ca8b48" providerId="ADAL" clId="{70B25159-5254-46AD-93B3-4FA3BA757574}" dt="2023-01-12T10:15:37.587" v="1256" actId="20577"/>
          <ac:spMkLst>
            <pc:docMk/>
            <pc:sldMk cId="113760089" sldId="256"/>
            <ac:spMk id="44" creationId="{5C31AB57-17E6-DC0B-1AC3-73CEFC926E6E}"/>
          </ac:spMkLst>
        </pc:spChg>
        <pc:spChg chg="mod">
          <ac:chgData name="Catrine Ullerup Frølund" userId="92c20c5a-1f4b-4872-a668-a3be51ca8b48" providerId="ADAL" clId="{70B25159-5254-46AD-93B3-4FA3BA757574}" dt="2023-01-12T10:15:18.446" v="1250" actId="114"/>
          <ac:spMkLst>
            <pc:docMk/>
            <pc:sldMk cId="113760089" sldId="256"/>
            <ac:spMk id="45" creationId="{620721B9-48E0-83C2-2168-D05010F86923}"/>
          </ac:spMkLst>
        </pc:spChg>
        <pc:spChg chg="mod">
          <ac:chgData name="Catrine Ullerup Frølund" userId="92c20c5a-1f4b-4872-a668-a3be51ca8b48" providerId="ADAL" clId="{70B25159-5254-46AD-93B3-4FA3BA757574}" dt="2023-01-12T10:15:24.298" v="1252" actId="114"/>
          <ac:spMkLst>
            <pc:docMk/>
            <pc:sldMk cId="113760089" sldId="256"/>
            <ac:spMk id="46" creationId="{2AB866D0-02E1-907F-1452-0DC91F106B43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7" creationId="{0B2B54C6-5633-CE19-2497-F9A98CA176B4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8" creationId="{B7912A8A-CCC9-677A-32C0-9D5C48E8A0E8}"/>
          </ac:spMkLst>
        </pc:spChg>
        <pc:spChg chg="mod">
          <ac:chgData name="Catrine Ullerup Frølund" userId="92c20c5a-1f4b-4872-a668-a3be51ca8b48" providerId="ADAL" clId="{70B25159-5254-46AD-93B3-4FA3BA757574}" dt="2023-01-12T09:21:50.514" v="1055"/>
          <ac:spMkLst>
            <pc:docMk/>
            <pc:sldMk cId="113760089" sldId="256"/>
            <ac:spMk id="49" creationId="{FE056CD4-3953-6033-A6B0-1B1AD066DFFF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50" creationId="{A3BB8699-4B0E-24BB-A8EC-137F5D1BBDF2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51" creationId="{716D016D-3C4A-54B5-DDEF-C10B15A14638}"/>
          </ac:spMkLst>
        </pc:spChg>
        <pc:spChg chg="add del mod">
          <ac:chgData name="Catrine Ullerup Frølund" userId="92c20c5a-1f4b-4872-a668-a3be51ca8b48" providerId="ADAL" clId="{70B25159-5254-46AD-93B3-4FA3BA757574}" dt="2023-01-12T09:22:03.105" v="1056"/>
          <ac:spMkLst>
            <pc:docMk/>
            <pc:sldMk cId="113760089" sldId="256"/>
            <ac:spMk id="54" creationId="{C4422C4C-4724-C259-6677-D33469EB32F0}"/>
          </ac:spMkLst>
        </pc:spChg>
        <pc:spChg chg="add mod">
          <ac:chgData name="Catrine Ullerup Frølund" userId="92c20c5a-1f4b-4872-a668-a3be51ca8b48" providerId="ADAL" clId="{70B25159-5254-46AD-93B3-4FA3BA757574}" dt="2023-01-12T09:22:17.006" v="1058" actId="1076"/>
          <ac:spMkLst>
            <pc:docMk/>
            <pc:sldMk cId="113760089" sldId="256"/>
            <ac:spMk id="55" creationId="{0EC63CCA-58DC-4F3F-52E7-3B87B7911DD1}"/>
          </ac:spMkLst>
        </pc:spChg>
        <pc:spChg chg="add del mod">
          <ac:chgData name="Catrine Ullerup Frølund" userId="92c20c5a-1f4b-4872-a668-a3be51ca8b48" providerId="ADAL" clId="{70B25159-5254-46AD-93B3-4FA3BA757574}" dt="2023-01-12T09:22:41.333" v="1062" actId="478"/>
          <ac:spMkLst>
            <pc:docMk/>
            <pc:sldMk cId="113760089" sldId="256"/>
            <ac:spMk id="56" creationId="{B1FD77E3-059E-C5AE-929D-5907C0B67305}"/>
          </ac:spMkLst>
        </pc:spChg>
        <pc:spChg chg="add mod">
          <ac:chgData name="Catrine Ullerup Frølund" userId="92c20c5a-1f4b-4872-a668-a3be51ca8b48" providerId="ADAL" clId="{70B25159-5254-46AD-93B3-4FA3BA757574}" dt="2023-01-12T09:26:55.559" v="1100" actId="1076"/>
          <ac:spMkLst>
            <pc:docMk/>
            <pc:sldMk cId="113760089" sldId="256"/>
            <ac:spMk id="57" creationId="{D0885E7D-08E9-870A-A8E7-591F4A84E2E4}"/>
          </ac:spMkLst>
        </pc:spChg>
        <pc:spChg chg="add mod">
          <ac:chgData name="Catrine Ullerup Frølund" userId="92c20c5a-1f4b-4872-a668-a3be51ca8b48" providerId="ADAL" clId="{70B25159-5254-46AD-93B3-4FA3BA757574}" dt="2023-01-12T09:24:08.162" v="1074" actId="14100"/>
          <ac:spMkLst>
            <pc:docMk/>
            <pc:sldMk cId="113760089" sldId="256"/>
            <ac:spMk id="58" creationId="{2B73611C-C724-FE3B-EFB0-5760A5B6D4CE}"/>
          </ac:spMkLst>
        </pc:spChg>
        <pc:spChg chg="add del mod">
          <ac:chgData name="Catrine Ullerup Frølund" userId="92c20c5a-1f4b-4872-a668-a3be51ca8b48" providerId="ADAL" clId="{70B25159-5254-46AD-93B3-4FA3BA757574}" dt="2023-01-12T09:33:27.878" v="1181" actId="478"/>
          <ac:spMkLst>
            <pc:docMk/>
            <pc:sldMk cId="113760089" sldId="256"/>
            <ac:spMk id="59" creationId="{3CD4CF08-CCD6-8850-88AF-9D2C22868969}"/>
          </ac:spMkLst>
        </pc:spChg>
        <pc:spChg chg="add mod">
          <ac:chgData name="Catrine Ullerup Frølund" userId="92c20c5a-1f4b-4872-a668-a3be51ca8b48" providerId="ADAL" clId="{70B25159-5254-46AD-93B3-4FA3BA757574}" dt="2023-01-12T09:27:54.974" v="1107" actId="1076"/>
          <ac:spMkLst>
            <pc:docMk/>
            <pc:sldMk cId="113760089" sldId="256"/>
            <ac:spMk id="65" creationId="{021900B8-AB12-8691-1194-CEF20718AB69}"/>
          </ac:spMkLst>
        </pc:spChg>
        <pc:spChg chg="add mod">
          <ac:chgData name="Catrine Ullerup Frølund" userId="92c20c5a-1f4b-4872-a668-a3be51ca8b48" providerId="ADAL" clId="{70B25159-5254-46AD-93B3-4FA3BA757574}" dt="2023-01-12T09:28:02.350" v="1109" actId="1076"/>
          <ac:spMkLst>
            <pc:docMk/>
            <pc:sldMk cId="113760089" sldId="256"/>
            <ac:spMk id="66" creationId="{98C6163D-E822-680E-8F1A-8DABA9D32940}"/>
          </ac:spMkLst>
        </pc:spChg>
        <pc:spChg chg="add mod">
          <ac:chgData name="Catrine Ullerup Frølund" userId="92c20c5a-1f4b-4872-a668-a3be51ca8b48" providerId="ADAL" clId="{70B25159-5254-46AD-93B3-4FA3BA757574}" dt="2023-01-12T09:28:15.791" v="1126" actId="1037"/>
          <ac:spMkLst>
            <pc:docMk/>
            <pc:sldMk cId="113760089" sldId="256"/>
            <ac:spMk id="67" creationId="{840D3AC4-9C68-121C-F2B8-04C2F531A5E3}"/>
          </ac:spMkLst>
        </pc:spChg>
        <pc:spChg chg="add mod">
          <ac:chgData name="Catrine Ullerup Frølund" userId="92c20c5a-1f4b-4872-a668-a3be51ca8b48" providerId="ADAL" clId="{70B25159-5254-46AD-93B3-4FA3BA757574}" dt="2023-01-12T09:34:03.593" v="1200" actId="1076"/>
          <ac:spMkLst>
            <pc:docMk/>
            <pc:sldMk cId="113760089" sldId="256"/>
            <ac:spMk id="68" creationId="{A43FF9FB-6671-1848-00F6-829994E89624}"/>
          </ac:spMkLst>
        </pc:spChg>
        <pc:spChg chg="add del mod">
          <ac:chgData name="Catrine Ullerup Frølund" userId="92c20c5a-1f4b-4872-a668-a3be51ca8b48" providerId="ADAL" clId="{70B25159-5254-46AD-93B3-4FA3BA757574}" dt="2023-01-12T09:29:20.906" v="1134" actId="478"/>
          <ac:spMkLst>
            <pc:docMk/>
            <pc:sldMk cId="113760089" sldId="256"/>
            <ac:spMk id="69" creationId="{9893B5D5-F858-C927-7352-228CAEA70595}"/>
          </ac:spMkLst>
        </pc:spChg>
        <pc:spChg chg="add del">
          <ac:chgData name="Catrine Ullerup Frølund" userId="92c20c5a-1f4b-4872-a668-a3be51ca8b48" providerId="ADAL" clId="{70B25159-5254-46AD-93B3-4FA3BA757574}" dt="2023-01-12T09:29:38.095" v="1136" actId="478"/>
          <ac:spMkLst>
            <pc:docMk/>
            <pc:sldMk cId="113760089" sldId="256"/>
            <ac:spMk id="70" creationId="{A711F96E-7025-18F3-49B4-95D7131002DA}"/>
          </ac:spMkLst>
        </pc:spChg>
        <pc:spChg chg="add mod">
          <ac:chgData name="Catrine Ullerup Frølund" userId="92c20c5a-1f4b-4872-a668-a3be51ca8b48" providerId="ADAL" clId="{70B25159-5254-46AD-93B3-4FA3BA757574}" dt="2023-01-12T09:34:11.333" v="1202" actId="1076"/>
          <ac:spMkLst>
            <pc:docMk/>
            <pc:sldMk cId="113760089" sldId="256"/>
            <ac:spMk id="71" creationId="{4FFFF742-072A-DA04-865E-3E9027169E56}"/>
          </ac:spMkLst>
        </pc:spChg>
        <pc:spChg chg="add mod">
          <ac:chgData name="Catrine Ullerup Frølund" userId="92c20c5a-1f4b-4872-a668-a3be51ca8b48" providerId="ADAL" clId="{70B25159-5254-46AD-93B3-4FA3BA757574}" dt="2023-01-12T09:34:08.611" v="1201" actId="1076"/>
          <ac:spMkLst>
            <pc:docMk/>
            <pc:sldMk cId="113760089" sldId="256"/>
            <ac:spMk id="72" creationId="{26819800-62F0-87B4-DB69-B0F73C68C701}"/>
          </ac:spMkLst>
        </pc:spChg>
        <pc:spChg chg="add mod">
          <ac:chgData name="Catrine Ullerup Frølund" userId="92c20c5a-1f4b-4872-a668-a3be51ca8b48" providerId="ADAL" clId="{70B25159-5254-46AD-93B3-4FA3BA757574}" dt="2023-01-12T09:31:33.048" v="1147" actId="1076"/>
          <ac:spMkLst>
            <pc:docMk/>
            <pc:sldMk cId="113760089" sldId="256"/>
            <ac:spMk id="73" creationId="{F538BEC0-4418-1E3F-D868-769060CFF5BC}"/>
          </ac:spMkLst>
        </pc:spChg>
        <pc:spChg chg="add mod">
          <ac:chgData name="Catrine Ullerup Frølund" userId="92c20c5a-1f4b-4872-a668-a3be51ca8b48" providerId="ADAL" clId="{70B25159-5254-46AD-93B3-4FA3BA757574}" dt="2023-01-13T10:25:57.138" v="1406" actId="14100"/>
          <ac:spMkLst>
            <pc:docMk/>
            <pc:sldMk cId="113760089" sldId="256"/>
            <ac:spMk id="74" creationId="{F1FB9FF2-7268-91AE-C18D-D288076B3C42}"/>
          </ac:spMkLst>
        </pc:spChg>
        <pc:spChg chg="add mod">
          <ac:chgData name="Catrine Ullerup Frølund" userId="92c20c5a-1f4b-4872-a668-a3be51ca8b48" providerId="ADAL" clId="{70B25159-5254-46AD-93B3-4FA3BA757574}" dt="2023-01-12T09:32:22.941" v="1176" actId="1076"/>
          <ac:spMkLst>
            <pc:docMk/>
            <pc:sldMk cId="113760089" sldId="256"/>
            <ac:spMk id="75" creationId="{6DD6A035-2065-8AD1-9459-EA3EDE37B0E0}"/>
          </ac:spMkLst>
        </pc:spChg>
        <pc:spChg chg="mod">
          <ac:chgData name="Catrine Ullerup Frølund" userId="92c20c5a-1f4b-4872-a668-a3be51ca8b48" providerId="ADAL" clId="{70B25159-5254-46AD-93B3-4FA3BA757574}" dt="2023-01-12T10:14:07.171" v="1225" actId="2711"/>
          <ac:spMkLst>
            <pc:docMk/>
            <pc:sldMk cId="113760089" sldId="256"/>
            <ac:spMk id="78" creationId="{3393ED12-3129-9C56-0713-E29E80C684C7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84" creationId="{02C9EDD1-4D9D-D361-585E-985973EB4DD6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85" creationId="{D9B5BCC2-DC1A-7A56-FEA2-4F70E6CBE0E6}"/>
          </ac:spMkLst>
        </pc:spChg>
        <pc:spChg chg="add mod">
          <ac:chgData name="Catrine Ullerup Frølund" userId="92c20c5a-1f4b-4872-a668-a3be51ca8b48" providerId="ADAL" clId="{70B25159-5254-46AD-93B3-4FA3BA757574}" dt="2023-01-12T07:09:01.997" v="391" actId="164"/>
          <ac:spMkLst>
            <pc:docMk/>
            <pc:sldMk cId="113760089" sldId="256"/>
            <ac:spMk id="86" creationId="{3ADC63EF-F17B-9DEA-89FA-E9B33FB379D2}"/>
          </ac:spMkLst>
        </pc:spChg>
        <pc:spChg chg="mod">
          <ac:chgData name="Catrine Ullerup Frølund" userId="92c20c5a-1f4b-4872-a668-a3be51ca8b48" providerId="ADAL" clId="{70B25159-5254-46AD-93B3-4FA3BA757574}" dt="2023-01-12T10:14:13.928" v="1226" actId="2711"/>
          <ac:spMkLst>
            <pc:docMk/>
            <pc:sldMk cId="113760089" sldId="256"/>
            <ac:spMk id="90" creationId="{D2383183-C715-A0F3-B07E-1A1D26F6AFBA}"/>
          </ac:spMkLst>
        </pc:spChg>
        <pc:spChg chg="add mod">
          <ac:chgData name="Catrine Ullerup Frølund" userId="92c20c5a-1f4b-4872-a668-a3be51ca8b48" providerId="ADAL" clId="{70B25159-5254-46AD-93B3-4FA3BA757574}" dt="2023-01-12T11:50:49.573" v="1280" actId="1076"/>
          <ac:spMkLst>
            <pc:docMk/>
            <pc:sldMk cId="113760089" sldId="256"/>
            <ac:spMk id="92" creationId="{8365D353-0D94-740C-BBCF-FA6E35F8B875}"/>
          </ac:spMkLst>
        </pc:spChg>
        <pc:spChg chg="add mod">
          <ac:chgData name="Catrine Ullerup Frølund" userId="92c20c5a-1f4b-4872-a668-a3be51ca8b48" providerId="ADAL" clId="{70B25159-5254-46AD-93B3-4FA3BA757574}" dt="2023-01-12T11:51:00.948" v="1282" actId="1076"/>
          <ac:spMkLst>
            <pc:docMk/>
            <pc:sldMk cId="113760089" sldId="256"/>
            <ac:spMk id="93" creationId="{DBF52867-3348-B10A-A1EB-46FB3B8F9D15}"/>
          </ac:spMkLst>
        </pc:spChg>
        <pc:spChg chg="add mod">
          <ac:chgData name="Catrine Ullerup Frølund" userId="92c20c5a-1f4b-4872-a668-a3be51ca8b48" providerId="ADAL" clId="{70B25159-5254-46AD-93B3-4FA3BA757574}" dt="2023-01-12T11:51:06.888" v="1284" actId="1076"/>
          <ac:spMkLst>
            <pc:docMk/>
            <pc:sldMk cId="113760089" sldId="256"/>
            <ac:spMk id="94" creationId="{0C5E8E96-F642-B9F5-52BB-70EDDE7FA962}"/>
          </ac:spMkLst>
        </pc:spChg>
        <pc:grpChg chg="add del mod">
          <ac:chgData name="Catrine Ullerup Frølund" userId="92c20c5a-1f4b-4872-a668-a3be51ca8b48" providerId="ADAL" clId="{70B25159-5254-46AD-93B3-4FA3BA757574}" dt="2023-01-12T09:22:03.105" v="1056"/>
          <ac:grpSpMkLst>
            <pc:docMk/>
            <pc:sldMk cId="113760089" sldId="256"/>
            <ac:grpSpMk id="5" creationId="{9BC4E3C5-205C-4568-44A9-35506D5992EC}"/>
          </ac:grpSpMkLst>
        </pc:grpChg>
        <pc:grpChg chg="mod">
          <ac:chgData name="Catrine Ullerup Frølund" userId="92c20c5a-1f4b-4872-a668-a3be51ca8b48" providerId="ADAL" clId="{70B25159-5254-46AD-93B3-4FA3BA757574}" dt="2023-01-12T09:21:50.514" v="1055"/>
          <ac:grpSpMkLst>
            <pc:docMk/>
            <pc:sldMk cId="113760089" sldId="256"/>
            <ac:grpSpMk id="8" creationId="{0E9509F2-C094-C5FA-95A5-BC378BF7344A}"/>
          </ac:grpSpMkLst>
        </pc:grpChg>
        <pc:grpChg chg="add del mod">
          <ac:chgData name="Catrine Ullerup Frølund" userId="92c20c5a-1f4b-4872-a668-a3be51ca8b48" providerId="ADAL" clId="{70B25159-5254-46AD-93B3-4FA3BA757574}" dt="2023-01-12T09:22:03.105" v="1056"/>
          <ac:grpSpMkLst>
            <pc:docMk/>
            <pc:sldMk cId="113760089" sldId="256"/>
            <ac:grpSpMk id="30" creationId="{036E956D-8457-9376-D531-989A94C99DB3}"/>
          </ac:grpSpMkLst>
        </pc:grpChg>
        <pc:grpChg chg="add del mod">
          <ac:chgData name="Catrine Ullerup Frølund" userId="92c20c5a-1f4b-4872-a668-a3be51ca8b48" providerId="ADAL" clId="{70B25159-5254-46AD-93B3-4FA3BA757574}" dt="2023-01-12T09:22:03.105" v="1056"/>
          <ac:grpSpMkLst>
            <pc:docMk/>
            <pc:sldMk cId="113760089" sldId="256"/>
            <ac:grpSpMk id="37" creationId="{443C8ACC-87E3-0063-A63A-997AA78D9F97}"/>
          </ac:grpSpMkLst>
        </pc:grpChg>
        <pc:grpChg chg="add mod">
          <ac:chgData name="Catrine Ullerup Frølund" userId="92c20c5a-1f4b-4872-a668-a3be51ca8b48" providerId="ADAL" clId="{70B25159-5254-46AD-93B3-4FA3BA757574}" dt="2023-01-12T10:01:35.548" v="1214" actId="1076"/>
          <ac:grpSpMkLst>
            <pc:docMk/>
            <pc:sldMk cId="113760089" sldId="256"/>
            <ac:grpSpMk id="76" creationId="{C319BBC6-4275-8A25-37AD-6D371349C020}"/>
          </ac:grpSpMkLst>
        </pc:grpChg>
        <pc:grpChg chg="add mod">
          <ac:chgData name="Catrine Ullerup Frølund" userId="92c20c5a-1f4b-4872-a668-a3be51ca8b48" providerId="ADAL" clId="{70B25159-5254-46AD-93B3-4FA3BA757574}" dt="2023-01-12T10:02:07.907" v="1220" actId="1076"/>
          <ac:grpSpMkLst>
            <pc:docMk/>
            <pc:sldMk cId="113760089" sldId="256"/>
            <ac:grpSpMk id="80" creationId="{4F6A9002-F9BA-7068-04ED-3DF0E6BE79AE}"/>
          </ac:grpSpMkLst>
        </pc:grpChg>
        <pc:grpChg chg="add mod">
          <ac:chgData name="Catrine Ullerup Frølund" userId="92c20c5a-1f4b-4872-a668-a3be51ca8b48" providerId="ADAL" clId="{70B25159-5254-46AD-93B3-4FA3BA757574}" dt="2023-01-12T07:05:48.787" v="354" actId="164"/>
          <ac:grpSpMkLst>
            <pc:docMk/>
            <pc:sldMk cId="113760089" sldId="256"/>
            <ac:grpSpMk id="82" creationId="{F59CE4A2-E2E4-E2BB-8A3B-C4CE204D2D25}"/>
          </ac:grpSpMkLst>
        </pc:grpChg>
        <pc:grpChg chg="add mod">
          <ac:chgData name="Catrine Ullerup Frølund" userId="92c20c5a-1f4b-4872-a668-a3be51ca8b48" providerId="ADAL" clId="{70B25159-5254-46AD-93B3-4FA3BA757574}" dt="2023-01-12T09:26:59.744" v="1101" actId="1076"/>
          <ac:grpSpMkLst>
            <pc:docMk/>
            <pc:sldMk cId="113760089" sldId="256"/>
            <ac:grpSpMk id="83" creationId="{6EA89A09-EABB-E623-EE7E-6BC49E7365EF}"/>
          </ac:grpSpMkLst>
        </pc:grpChg>
        <pc:grpChg chg="add mod">
          <ac:chgData name="Catrine Ullerup Frølund" userId="92c20c5a-1f4b-4872-a668-a3be51ca8b48" providerId="ADAL" clId="{70B25159-5254-46AD-93B3-4FA3BA757574}" dt="2023-01-12T09:26:50.129" v="1099" actId="1076"/>
          <ac:grpSpMkLst>
            <pc:docMk/>
            <pc:sldMk cId="113760089" sldId="256"/>
            <ac:grpSpMk id="87" creationId="{9366FFD1-8F6F-F0EB-5455-C7736A74DF7B}"/>
          </ac:grpSpMkLst>
        </pc:grpChg>
        <pc:grpChg chg="add mod">
          <ac:chgData name="Catrine Ullerup Frølund" userId="92c20c5a-1f4b-4872-a668-a3be51ca8b48" providerId="ADAL" clId="{70B25159-5254-46AD-93B3-4FA3BA757574}" dt="2023-01-12T07:10:39.842" v="401" actId="1076"/>
          <ac:grpSpMkLst>
            <pc:docMk/>
            <pc:sldMk cId="113760089" sldId="256"/>
            <ac:grpSpMk id="88" creationId="{23F0BF7A-66D0-0CFC-DF4F-16E2D4E1140A}"/>
          </ac:grpSpMkLst>
        </pc:grpChg>
        <pc:grpChg chg="add mod">
          <ac:chgData name="Catrine Ullerup Frølund" userId="92c20c5a-1f4b-4872-a668-a3be51ca8b48" providerId="ADAL" clId="{70B25159-5254-46AD-93B3-4FA3BA757574}" dt="2023-01-12T07:11:08.531" v="404" actId="1076"/>
          <ac:grpSpMkLst>
            <pc:docMk/>
            <pc:sldMk cId="113760089" sldId="256"/>
            <ac:grpSpMk id="89" creationId="{3E59F05F-22AD-35E9-5AF9-10B7F736A455}"/>
          </ac:grpSpMkLst>
        </pc:grpChg>
        <pc:grpChg chg="add del mod">
          <ac:chgData name="Catrine Ullerup Frølund" userId="92c20c5a-1f4b-4872-a668-a3be51ca8b48" providerId="ADAL" clId="{70B25159-5254-46AD-93B3-4FA3BA757574}" dt="2023-01-12T10:01:41.754" v="1216" actId="478"/>
          <ac:grpSpMkLst>
            <pc:docMk/>
            <pc:sldMk cId="113760089" sldId="256"/>
            <ac:grpSpMk id="95" creationId="{70339A27-952D-3C81-C359-87FBAE2D2F28}"/>
          </ac:grpSpMkLst>
        </pc:grpChg>
        <pc:grpChg chg="add mod">
          <ac:chgData name="Catrine Ullerup Frølund" userId="92c20c5a-1f4b-4872-a668-a3be51ca8b48" providerId="ADAL" clId="{70B25159-5254-46AD-93B3-4FA3BA757574}" dt="2023-01-12T07:12:41.802" v="421" actId="164"/>
          <ac:grpSpMkLst>
            <pc:docMk/>
            <pc:sldMk cId="113760089" sldId="256"/>
            <ac:grpSpMk id="97" creationId="{FD8B2883-DB2E-9F49-B57D-B0A8AD94F213}"/>
          </ac:grpSpMkLst>
        </pc:grpChg>
        <pc:cxnChg chg="mod">
          <ac:chgData name="Catrine Ullerup Frølund" userId="92c20c5a-1f4b-4872-a668-a3be51ca8b48" providerId="ADAL" clId="{70B25159-5254-46AD-93B3-4FA3BA757574}" dt="2023-01-12T07:10:29.436" v="400" actId="164"/>
          <ac:cxnSpMkLst>
            <pc:docMk/>
            <pc:sldMk cId="113760089" sldId="256"/>
            <ac:cxnSpMk id="7" creationId="{2A131196-EF80-CBD3-779F-04AACF0B3187}"/>
          </ac:cxnSpMkLst>
        </pc:cxnChg>
        <pc:cxnChg chg="mod">
          <ac:chgData name="Catrine Ullerup Frølund" userId="92c20c5a-1f4b-4872-a668-a3be51ca8b48" providerId="ADAL" clId="{70B25159-5254-46AD-93B3-4FA3BA757574}" dt="2023-01-12T07:12:16.613" v="417" actId="164"/>
          <ac:cxnSpMkLst>
            <pc:docMk/>
            <pc:sldMk cId="113760089" sldId="256"/>
            <ac:cxnSpMk id="9" creationId="{A70BADB7-26BD-92AF-5575-1E08A174CE88}"/>
          </ac:cxnSpMkLst>
        </pc:cxnChg>
        <pc:cxnChg chg="mod">
          <ac:chgData name="Catrine Ullerup Frølund" userId="92c20c5a-1f4b-4872-a668-a3be51ca8b48" providerId="ADAL" clId="{70B25159-5254-46AD-93B3-4FA3BA757574}" dt="2023-01-12T09:25:51.244" v="1092" actId="1076"/>
          <ac:cxnSpMkLst>
            <pc:docMk/>
            <pc:sldMk cId="113760089" sldId="256"/>
            <ac:cxnSpMk id="10" creationId="{49627E71-2A5F-0FEA-D296-0DD71B5E0D94}"/>
          </ac:cxnSpMkLst>
        </pc:cxnChg>
        <pc:cxnChg chg="mod">
          <ac:chgData name="Catrine Ullerup Frølund" userId="92c20c5a-1f4b-4872-a668-a3be51ca8b48" providerId="ADAL" clId="{70B25159-5254-46AD-93B3-4FA3BA757574}" dt="2023-01-12T07:10:57.771" v="403" actId="164"/>
          <ac:cxnSpMkLst>
            <pc:docMk/>
            <pc:sldMk cId="113760089" sldId="256"/>
            <ac:cxnSpMk id="11" creationId="{43F0FC2B-E3E4-AB84-7C52-668168C36C7B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12" creationId="{7AAA675F-6EC9-470A-EA50-220AD57ACC88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13" creationId="{017B8009-61C6-74CF-4E01-D68FEE66AFAA}"/>
          </ac:cxnSpMkLst>
        </pc:cxnChg>
        <pc:cxnChg chg="mod">
          <ac:chgData name="Catrine Ullerup Frølund" userId="92c20c5a-1f4b-4872-a668-a3be51ca8b48" providerId="ADAL" clId="{70B25159-5254-46AD-93B3-4FA3BA757574}" dt="2023-01-12T09:24:53.919" v="1082" actId="1076"/>
          <ac:cxnSpMkLst>
            <pc:docMk/>
            <pc:sldMk cId="113760089" sldId="256"/>
            <ac:cxnSpMk id="14" creationId="{D6D9E37C-1D3D-A389-2C7C-F72A9C48671E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15" creationId="{E67FA2EE-CC83-EB6C-BEFC-FDBEA328DE8D}"/>
          </ac:cxnSpMkLst>
        </pc:cxnChg>
        <pc:cxnChg chg="mod">
          <ac:chgData name="Catrine Ullerup Frølund" userId="92c20c5a-1f4b-4872-a668-a3be51ca8b48" providerId="ADAL" clId="{70B25159-5254-46AD-93B3-4FA3BA757574}" dt="2023-01-12T09:26:10.609" v="1098" actId="14100"/>
          <ac:cxnSpMkLst>
            <pc:docMk/>
            <pc:sldMk cId="113760089" sldId="256"/>
            <ac:cxnSpMk id="16" creationId="{EC2D8C6F-4374-6875-BE66-BEADD02D9028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17" creationId="{235EE125-FBD9-DF7E-0BCE-7DEBD10EA577}"/>
          </ac:cxnSpMkLst>
        </pc:cxnChg>
        <pc:cxnChg chg="mod">
          <ac:chgData name="Catrine Ullerup Frølund" userId="92c20c5a-1f4b-4872-a668-a3be51ca8b48" providerId="ADAL" clId="{70B25159-5254-46AD-93B3-4FA3BA757574}" dt="2023-01-12T09:25:32.193" v="1091" actId="14100"/>
          <ac:cxnSpMkLst>
            <pc:docMk/>
            <pc:sldMk cId="113760089" sldId="256"/>
            <ac:cxnSpMk id="18" creationId="{8A7C192D-C9F4-250C-2D24-FFB19C8898B8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19" creationId="{A3B08744-F95B-DF33-A0BE-947B6F7A912B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20" creationId="{0579DF92-81AB-A878-DC1E-6F4D33FDEEC5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21" creationId="{474A7066-1ECC-5FD1-8C7D-B05E266F749B}"/>
          </ac:cxnSpMkLst>
        </pc:cxnChg>
        <pc:cxnChg chg="mod">
          <ac:chgData name="Catrine Ullerup Frølund" userId="92c20c5a-1f4b-4872-a668-a3be51ca8b48" providerId="ADAL" clId="{70B25159-5254-46AD-93B3-4FA3BA757574}" dt="2023-01-12T09:24:38.159" v="1078" actId="1076"/>
          <ac:cxnSpMkLst>
            <pc:docMk/>
            <pc:sldMk cId="113760089" sldId="256"/>
            <ac:cxnSpMk id="22" creationId="{C61821FA-50D0-D866-E77F-2DA87FB2A445}"/>
          </ac:cxnSpMkLst>
        </pc:cxnChg>
        <pc:cxnChg chg="add mod">
          <ac:chgData name="Catrine Ullerup Frølund" userId="92c20c5a-1f4b-4872-a668-a3be51ca8b48" providerId="ADAL" clId="{70B25159-5254-46AD-93B3-4FA3BA757574}" dt="2023-01-12T07:05:20.538" v="351" actId="164"/>
          <ac:cxnSpMkLst>
            <pc:docMk/>
            <pc:sldMk cId="113760089" sldId="256"/>
            <ac:cxnSpMk id="23" creationId="{5D08A383-4191-E742-0391-BDD41474979E}"/>
          </ac:cxnSpMkLst>
        </pc:cxnChg>
        <pc:cxnChg chg="mod">
          <ac:chgData name="Catrine Ullerup Frølund" userId="92c20c5a-1f4b-4872-a668-a3be51ca8b48" providerId="ADAL" clId="{70B25159-5254-46AD-93B3-4FA3BA757574}" dt="2023-01-12T10:02:12.509" v="1221" actId="14100"/>
          <ac:cxnSpMkLst>
            <pc:docMk/>
            <pc:sldMk cId="113760089" sldId="256"/>
            <ac:cxnSpMk id="25" creationId="{BB10709A-E2C7-4647-E5D6-08AA2752B0AF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27" creationId="{0CFA3487-A1BF-F133-4F0E-DA89B661B074}"/>
          </ac:cxnSpMkLst>
        </pc:cxnChg>
        <pc:cxnChg chg="del">
          <ac:chgData name="Catrine Ullerup Frølund" userId="92c20c5a-1f4b-4872-a668-a3be51ca8b48" providerId="ADAL" clId="{70B25159-5254-46AD-93B3-4FA3BA757574}" dt="2023-01-11T19:53:09.651" v="331" actId="478"/>
          <ac:cxnSpMkLst>
            <pc:docMk/>
            <pc:sldMk cId="113760089" sldId="256"/>
            <ac:cxnSpMk id="27" creationId="{29780A0D-DC32-3BCE-D8CA-5E9F90FCAB2F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28" creationId="{1EE9F32D-FA6E-3044-4400-D38331EE184B}"/>
          </ac:cxnSpMkLst>
        </pc:cxnChg>
        <pc:cxnChg chg="mod">
          <ac:chgData name="Catrine Ullerup Frølund" userId="92c20c5a-1f4b-4872-a668-a3be51ca8b48" providerId="ADAL" clId="{70B25159-5254-46AD-93B3-4FA3BA757574}" dt="2023-01-12T09:21:50.514" v="1055"/>
          <ac:cxnSpMkLst>
            <pc:docMk/>
            <pc:sldMk cId="113760089" sldId="256"/>
            <ac:cxnSpMk id="28" creationId="{3595BFBA-D302-EEDA-991D-3951B6D34EB7}"/>
          </ac:cxnSpMkLst>
        </pc:cxnChg>
        <pc:cxnChg chg="mod">
          <ac:chgData name="Catrine Ullerup Frølund" userId="92c20c5a-1f4b-4872-a668-a3be51ca8b48" providerId="ADAL" clId="{70B25159-5254-46AD-93B3-4FA3BA757574}" dt="2023-01-12T09:26:07.453" v="1097" actId="1076"/>
          <ac:cxnSpMkLst>
            <pc:docMk/>
            <pc:sldMk cId="113760089" sldId="256"/>
            <ac:cxnSpMk id="29" creationId="{B09BBC71-BAC0-1E74-FF65-5C0CA5096561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0" creationId="{2A277FAD-94AC-4F73-C220-FAC70273DFBB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1" creationId="{AC8EC9F3-AF6F-AA8D-400B-D836BE63254F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2" creationId="{DE0D0D38-3CA0-6125-3611-A1C56F4D94C5}"/>
          </ac:cxnSpMkLst>
        </pc:cxnChg>
        <pc:cxnChg chg="add del mod">
          <ac:chgData name="Catrine Ullerup Frølund" userId="92c20c5a-1f4b-4872-a668-a3be51ca8b48" providerId="ADAL" clId="{70B25159-5254-46AD-93B3-4FA3BA757574}" dt="2023-01-12T07:06:46.015" v="364" actId="478"/>
          <ac:cxnSpMkLst>
            <pc:docMk/>
            <pc:sldMk cId="113760089" sldId="256"/>
            <ac:cxnSpMk id="33" creationId="{7AB67EA5-841D-A98F-7219-9D7980A8AF61}"/>
          </ac:cxnSpMkLst>
        </pc:cxnChg>
        <pc:cxnChg chg="mod">
          <ac:chgData name="Catrine Ullerup Frølund" userId="92c20c5a-1f4b-4872-a668-a3be51ca8b48" providerId="ADAL" clId="{70B25159-5254-46AD-93B3-4FA3BA757574}" dt="2023-01-12T07:11:54.387" v="413" actId="1076"/>
          <ac:cxnSpMkLst>
            <pc:docMk/>
            <pc:sldMk cId="113760089" sldId="256"/>
            <ac:cxnSpMk id="39" creationId="{1A751373-B0D8-CFE9-0428-4114DA472CA2}"/>
          </ac:cxnSpMkLst>
        </pc:cxnChg>
        <pc:cxnChg chg="add del mod">
          <ac:chgData name="Catrine Ullerup Frølund" userId="92c20c5a-1f4b-4872-a668-a3be51ca8b48" providerId="ADAL" clId="{70B25159-5254-46AD-93B3-4FA3BA757574}" dt="2023-01-12T09:22:03.105" v="1056"/>
          <ac:cxnSpMkLst>
            <pc:docMk/>
            <pc:sldMk cId="113760089" sldId="256"/>
            <ac:cxnSpMk id="52" creationId="{045474A2-F6FE-F8C0-C016-CEC5D71F02AD}"/>
          </ac:cxnSpMkLst>
        </pc:cxnChg>
        <pc:cxnChg chg="add del mod">
          <ac:chgData name="Catrine Ullerup Frølund" userId="92c20c5a-1f4b-4872-a668-a3be51ca8b48" providerId="ADAL" clId="{70B25159-5254-46AD-93B3-4FA3BA757574}" dt="2023-01-12T09:22:03.105" v="1056"/>
          <ac:cxnSpMkLst>
            <pc:docMk/>
            <pc:sldMk cId="113760089" sldId="256"/>
            <ac:cxnSpMk id="53" creationId="{68E297B9-743C-10F4-7D9E-98F491FB0CB3}"/>
          </ac:cxnSpMkLst>
        </pc:cxnChg>
        <pc:cxnChg chg="mod">
          <ac:chgData name="Catrine Ullerup Frølund" userId="92c20c5a-1f4b-4872-a668-a3be51ca8b48" providerId="ADAL" clId="{70B25159-5254-46AD-93B3-4FA3BA757574}" dt="2023-01-12T10:01:22.328" v="1213"/>
          <ac:cxnSpMkLst>
            <pc:docMk/>
            <pc:sldMk cId="113760089" sldId="256"/>
            <ac:cxnSpMk id="77" creationId="{E55C2E34-5E19-3737-1840-4DD43C07B10D}"/>
          </ac:cxnSpMkLst>
        </pc:cxnChg>
        <pc:cxnChg chg="mod">
          <ac:chgData name="Catrine Ullerup Frølund" userId="92c20c5a-1f4b-4872-a668-a3be51ca8b48" providerId="ADAL" clId="{70B25159-5254-46AD-93B3-4FA3BA757574}" dt="2023-01-12T10:02:01.104" v="1219"/>
          <ac:cxnSpMkLst>
            <pc:docMk/>
            <pc:sldMk cId="113760089" sldId="256"/>
            <ac:cxnSpMk id="81" creationId="{24DE8FEB-8BA3-26F7-884C-C6E0B5BB2B03}"/>
          </ac:cxnSpMkLst>
        </pc:cxnChg>
      </pc:sldChg>
      <pc:sldChg chg="addSp delSp modSp new del mod">
        <pc:chgData name="Catrine Ullerup Frølund" userId="92c20c5a-1f4b-4872-a668-a3be51ca8b48" providerId="ADAL" clId="{70B25159-5254-46AD-93B3-4FA3BA757574}" dt="2023-01-12T08:43:33.757" v="834" actId="47"/>
        <pc:sldMkLst>
          <pc:docMk/>
          <pc:sldMk cId="2745497609" sldId="257"/>
        </pc:sldMkLst>
        <pc:spChg chg="del">
          <ac:chgData name="Catrine Ullerup Frølund" userId="92c20c5a-1f4b-4872-a668-a3be51ca8b48" providerId="ADAL" clId="{70B25159-5254-46AD-93B3-4FA3BA757574}" dt="2023-01-11T19:32:24.133" v="21" actId="478"/>
          <ac:spMkLst>
            <pc:docMk/>
            <pc:sldMk cId="2745497609" sldId="257"/>
            <ac:spMk id="2" creationId="{370C8BE6-AFB2-290B-0BE4-C689961475DB}"/>
          </ac:spMkLst>
        </pc:spChg>
        <pc:spChg chg="del mod">
          <ac:chgData name="Catrine Ullerup Frølund" userId="92c20c5a-1f4b-4872-a668-a3be51ca8b48" providerId="ADAL" clId="{70B25159-5254-46AD-93B3-4FA3BA757574}" dt="2023-01-11T19:32:26.729" v="22" actId="478"/>
          <ac:spMkLst>
            <pc:docMk/>
            <pc:sldMk cId="2745497609" sldId="257"/>
            <ac:spMk id="3" creationId="{250DC25D-8C32-1FA2-50CF-4738CB7707CB}"/>
          </ac:spMkLst>
        </pc:spChg>
        <pc:spChg chg="add mod">
          <ac:chgData name="Catrine Ullerup Frølund" userId="92c20c5a-1f4b-4872-a668-a3be51ca8b48" providerId="ADAL" clId="{70B25159-5254-46AD-93B3-4FA3BA757574}" dt="2023-01-11T19:33:40.836" v="29" actId="1076"/>
          <ac:spMkLst>
            <pc:docMk/>
            <pc:sldMk cId="2745497609" sldId="257"/>
            <ac:spMk id="4" creationId="{F61D4C4C-6B1F-822D-47D9-D7776079A031}"/>
          </ac:spMkLst>
        </pc:spChg>
        <pc:spChg chg="add mod">
          <ac:chgData name="Catrine Ullerup Frølund" userId="92c20c5a-1f4b-4872-a668-a3be51ca8b48" providerId="ADAL" clId="{70B25159-5254-46AD-93B3-4FA3BA757574}" dt="2023-01-11T19:33:44.228" v="30" actId="1076"/>
          <ac:spMkLst>
            <pc:docMk/>
            <pc:sldMk cId="2745497609" sldId="257"/>
            <ac:spMk id="5" creationId="{3C48BE09-5929-BC9D-D381-B1FCD6E351CE}"/>
          </ac:spMkLst>
        </pc:spChg>
        <pc:spChg chg="add del">
          <ac:chgData name="Catrine Ullerup Frølund" userId="92c20c5a-1f4b-4872-a668-a3be51ca8b48" providerId="ADAL" clId="{70B25159-5254-46AD-93B3-4FA3BA757574}" dt="2023-01-11T19:34:11.036" v="32" actId="478"/>
          <ac:spMkLst>
            <pc:docMk/>
            <pc:sldMk cId="2745497609" sldId="257"/>
            <ac:spMk id="6" creationId="{24CE29F5-444F-6E41-7A33-504A5B9985BA}"/>
          </ac:spMkLst>
        </pc:spChg>
        <pc:spChg chg="add">
          <ac:chgData name="Catrine Ullerup Frølund" userId="92c20c5a-1f4b-4872-a668-a3be51ca8b48" providerId="ADAL" clId="{70B25159-5254-46AD-93B3-4FA3BA757574}" dt="2023-01-11T19:34:59.186" v="33" actId="11529"/>
          <ac:spMkLst>
            <pc:docMk/>
            <pc:sldMk cId="2745497609" sldId="257"/>
            <ac:spMk id="7" creationId="{F63DAEC6-57C6-2632-60DE-D838937FE21F}"/>
          </ac:spMkLst>
        </pc:spChg>
        <pc:spChg chg="add">
          <ac:chgData name="Catrine Ullerup Frølund" userId="92c20c5a-1f4b-4872-a668-a3be51ca8b48" providerId="ADAL" clId="{70B25159-5254-46AD-93B3-4FA3BA757574}" dt="2023-01-11T19:35:14.900" v="34" actId="11529"/>
          <ac:spMkLst>
            <pc:docMk/>
            <pc:sldMk cId="2745497609" sldId="257"/>
            <ac:spMk id="8" creationId="{89BA8B4E-E104-6A38-8B11-5DB54E41A2F2}"/>
          </ac:spMkLst>
        </pc:spChg>
        <pc:spChg chg="add">
          <ac:chgData name="Catrine Ullerup Frølund" userId="92c20c5a-1f4b-4872-a668-a3be51ca8b48" providerId="ADAL" clId="{70B25159-5254-46AD-93B3-4FA3BA757574}" dt="2023-01-11T19:35:44.488" v="35" actId="11529"/>
          <ac:spMkLst>
            <pc:docMk/>
            <pc:sldMk cId="2745497609" sldId="257"/>
            <ac:spMk id="9" creationId="{A1FFE1CB-744D-F49E-9922-62616AE1896C}"/>
          </ac:spMkLst>
        </pc:spChg>
        <pc:spChg chg="add mod">
          <ac:chgData name="Catrine Ullerup Frølund" userId="92c20c5a-1f4b-4872-a668-a3be51ca8b48" providerId="ADAL" clId="{70B25159-5254-46AD-93B3-4FA3BA757574}" dt="2023-01-11T19:35:52.536" v="37" actId="1076"/>
          <ac:spMkLst>
            <pc:docMk/>
            <pc:sldMk cId="2745497609" sldId="257"/>
            <ac:spMk id="10" creationId="{301F261A-B9D5-0340-56E4-36087C889D38}"/>
          </ac:spMkLst>
        </pc:spChg>
        <pc:spChg chg="add del mod">
          <ac:chgData name="Catrine Ullerup Frølund" userId="92c20c5a-1f4b-4872-a668-a3be51ca8b48" providerId="ADAL" clId="{70B25159-5254-46AD-93B3-4FA3BA757574}" dt="2023-01-11T19:36:18.456" v="40" actId="478"/>
          <ac:spMkLst>
            <pc:docMk/>
            <pc:sldMk cId="2745497609" sldId="257"/>
            <ac:spMk id="11" creationId="{227A401F-972C-E98E-C759-3E1557CE0FEB}"/>
          </ac:spMkLst>
        </pc:spChg>
      </pc:sldChg>
      <pc:sldChg chg="addSp delSp modSp new mod">
        <pc:chgData name="Catrine Ullerup Frølund" userId="92c20c5a-1f4b-4872-a668-a3be51ca8b48" providerId="ADAL" clId="{70B25159-5254-46AD-93B3-4FA3BA757574}" dt="2023-01-13T10:26:11.275" v="1408" actId="14100"/>
        <pc:sldMkLst>
          <pc:docMk/>
          <pc:sldMk cId="377353606" sldId="258"/>
        </pc:sldMkLst>
        <pc:spChg chg="add mod">
          <ac:chgData name="Catrine Ullerup Frølund" userId="92c20c5a-1f4b-4872-a668-a3be51ca8b48" providerId="ADAL" clId="{70B25159-5254-46AD-93B3-4FA3BA757574}" dt="2023-01-12T09:36:26.038" v="1206" actId="1076"/>
          <ac:spMkLst>
            <pc:docMk/>
            <pc:sldMk cId="377353606" sldId="258"/>
            <ac:spMk id="2" creationId="{5F486AB3-4F1F-C047-5671-6EF993B4E3B9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2" creationId="{F4D4DFDB-EC02-F44C-6BBA-454D771CA3CF}"/>
          </ac:spMkLst>
        </pc:spChg>
        <pc:spChg chg="add del mod">
          <ac:chgData name="Catrine Ullerup Frølund" userId="92c20c5a-1f4b-4872-a668-a3be51ca8b48" providerId="ADAL" clId="{70B25159-5254-46AD-93B3-4FA3BA757574}" dt="2023-01-12T08:23:16.015" v="794" actId="478"/>
          <ac:spMkLst>
            <pc:docMk/>
            <pc:sldMk cId="377353606" sldId="258"/>
            <ac:spMk id="3" creationId="{A072D924-B8C0-348F-FC9C-532C9A19E07E}"/>
          </ac:spMkLst>
        </pc:spChg>
        <pc:spChg chg="add mod">
          <ac:chgData name="Catrine Ullerup Frølund" userId="92c20c5a-1f4b-4872-a668-a3be51ca8b48" providerId="ADAL" clId="{70B25159-5254-46AD-93B3-4FA3BA757574}" dt="2023-01-13T10:26:11.275" v="1408" actId="14100"/>
          <ac:spMkLst>
            <pc:docMk/>
            <pc:sldMk cId="377353606" sldId="258"/>
            <ac:spMk id="4" creationId="{3912819E-08D4-F7B0-02C3-45B13FAFE0D5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1" creationId="{14364414-1BBF-4155-66F8-FCE91D6C5CFE}"/>
          </ac:spMkLst>
        </pc:spChg>
        <pc:spChg chg="add del mod">
          <ac:chgData name="Catrine Ullerup Frølund" userId="92c20c5a-1f4b-4872-a668-a3be51ca8b48" providerId="ADAL" clId="{70B25159-5254-46AD-93B3-4FA3BA757574}" dt="2023-01-12T08:42:34.600" v="823" actId="478"/>
          <ac:spMkLst>
            <pc:docMk/>
            <pc:sldMk cId="377353606" sldId="258"/>
            <ac:spMk id="13" creationId="{AE8B4468-09D5-6601-DF5E-413B2C9BA1C7}"/>
          </ac:spMkLst>
        </pc:spChg>
        <pc:spChg chg="add mod">
          <ac:chgData name="Catrine Ullerup Frølund" userId="92c20c5a-1f4b-4872-a668-a3be51ca8b48" providerId="ADAL" clId="{70B25159-5254-46AD-93B3-4FA3BA757574}" dt="2023-01-12T08:43:00.382" v="833" actId="14100"/>
          <ac:spMkLst>
            <pc:docMk/>
            <pc:sldMk cId="377353606" sldId="258"/>
            <ac:spMk id="14" creationId="{14771370-0028-BF05-7F4A-D43DA97987F3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5" creationId="{6D4DF095-29FC-1A47-8387-FE9B94371319}"/>
          </ac:spMkLst>
        </pc:spChg>
        <pc:spChg chg="add del mod">
          <ac:chgData name="Catrine Ullerup Frølund" userId="92c20c5a-1f4b-4872-a668-a3be51ca8b48" providerId="ADAL" clId="{70B25159-5254-46AD-93B3-4FA3BA757574}" dt="2023-01-12T08:48:09.766" v="868"/>
          <ac:spMkLst>
            <pc:docMk/>
            <pc:sldMk cId="377353606" sldId="258"/>
            <ac:spMk id="15" creationId="{FEBD1919-AE25-0A97-0A28-F725147BFB2A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6" creationId="{2DE69D10-DBAE-B245-599A-E3656268B7B3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7" creationId="{58E2C50C-916F-107C-44A7-CB0CC9324B74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17" creationId="{B2C0D79E-59E5-7162-B615-FB3245894AB3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8" creationId="{80062ACD-314F-6D55-7F51-B0B5DAF5D21A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19" creationId="{4460551C-9F1A-EF9A-1183-A252B73C8B7B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19" creationId="{F33CC60C-8F3B-4D26-3127-1CC96051BE5B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20" creationId="{1C9669C3-3135-793C-29E6-AA1B247F071D}"/>
          </ac:spMkLst>
        </pc:spChg>
        <pc:spChg chg="add del mod">
          <ac:chgData name="Catrine Ullerup Frølund" userId="92c20c5a-1f4b-4872-a668-a3be51ca8b48" providerId="ADAL" clId="{70B25159-5254-46AD-93B3-4FA3BA757574}" dt="2023-01-12T08:54:53.632" v="955"/>
          <ac:spMkLst>
            <pc:docMk/>
            <pc:sldMk cId="377353606" sldId="258"/>
            <ac:spMk id="21" creationId="{E615ED05-38E4-7F86-D3C8-8495370345F2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21" creationId="{EE76DAAE-7DA2-AC98-E7FB-30021E438DFC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22" creationId="{342E83B0-4036-B3E7-2FAA-5ADBF9C2FDC3}"/>
          </ac:spMkLst>
        </pc:spChg>
        <pc:spChg chg="add del mod">
          <ac:chgData name="Catrine Ullerup Frølund" userId="92c20c5a-1f4b-4872-a668-a3be51ca8b48" providerId="ADAL" clId="{70B25159-5254-46AD-93B3-4FA3BA757574}" dt="2023-01-12T10:16:49.389" v="1259"/>
          <ac:spMkLst>
            <pc:docMk/>
            <pc:sldMk cId="377353606" sldId="258"/>
            <ac:spMk id="24" creationId="{E34D9B3B-44B6-79B3-6956-659B658658FC}"/>
          </ac:spMkLst>
        </pc:spChg>
        <pc:spChg chg="add del mod">
          <ac:chgData name="Catrine Ullerup Frølund" userId="92c20c5a-1f4b-4872-a668-a3be51ca8b48" providerId="ADAL" clId="{70B25159-5254-46AD-93B3-4FA3BA757574}" dt="2023-01-12T09:36:41.544" v="1210" actId="478"/>
          <ac:spMkLst>
            <pc:docMk/>
            <pc:sldMk cId="377353606" sldId="258"/>
            <ac:spMk id="25" creationId="{3CAEB459-8917-E3C8-5885-CD8ED354632B}"/>
          </ac:spMkLst>
        </pc:spChg>
        <pc:spChg chg="add mod">
          <ac:chgData name="Catrine Ullerup Frølund" userId="92c20c5a-1f4b-4872-a668-a3be51ca8b48" providerId="ADAL" clId="{70B25159-5254-46AD-93B3-4FA3BA757574}" dt="2023-01-12T08:58:44.546" v="1008" actId="164"/>
          <ac:spMkLst>
            <pc:docMk/>
            <pc:sldMk cId="377353606" sldId="258"/>
            <ac:spMk id="29" creationId="{8A2EAFAD-E133-BA44-FF3E-7C8AB2CDDDA2}"/>
          </ac:spMkLst>
        </pc:spChg>
        <pc:spChg chg="add del mod">
          <ac:chgData name="Catrine Ullerup Frølund" userId="92c20c5a-1f4b-4872-a668-a3be51ca8b48" providerId="ADAL" clId="{70B25159-5254-46AD-93B3-4FA3BA757574}" dt="2023-01-12T08:58:52.039" v="1010"/>
          <ac:spMkLst>
            <pc:docMk/>
            <pc:sldMk cId="377353606" sldId="258"/>
            <ac:spMk id="31" creationId="{1B08A1AD-3661-92E1-4536-5F5C1858FEF9}"/>
          </ac:spMkLst>
        </pc:spChg>
        <pc:spChg chg="add del mod">
          <ac:chgData name="Catrine Ullerup Frølund" userId="92c20c5a-1f4b-4872-a668-a3be51ca8b48" providerId="ADAL" clId="{70B25159-5254-46AD-93B3-4FA3BA757574}" dt="2023-01-12T07:23:27.816" v="429" actId="478"/>
          <ac:spMkLst>
            <pc:docMk/>
            <pc:sldMk cId="377353606" sldId="258"/>
            <ac:spMk id="32" creationId="{A5B4DA09-2D9A-ED79-8213-2B1D3572E77F}"/>
          </ac:spMkLst>
        </pc:spChg>
        <pc:spChg chg="add mod">
          <ac:chgData name="Catrine Ullerup Frølund" userId="92c20c5a-1f4b-4872-a668-a3be51ca8b48" providerId="ADAL" clId="{70B25159-5254-46AD-93B3-4FA3BA757574}" dt="2023-01-12T07:43:28.751" v="608" actId="1038"/>
          <ac:spMkLst>
            <pc:docMk/>
            <pc:sldMk cId="377353606" sldId="258"/>
            <ac:spMk id="33" creationId="{6895C8C7-2408-87B2-6AF4-BED03FD07DA5}"/>
          </ac:spMkLst>
        </pc:spChg>
        <pc:spChg chg="mod">
          <ac:chgData name="Catrine Ullerup Frølund" userId="92c20c5a-1f4b-4872-a668-a3be51ca8b48" providerId="ADAL" clId="{70B25159-5254-46AD-93B3-4FA3BA757574}" dt="2023-01-12T08:58:56.105" v="1011"/>
          <ac:spMkLst>
            <pc:docMk/>
            <pc:sldMk cId="377353606" sldId="258"/>
            <ac:spMk id="38" creationId="{06008162-0CE9-E62D-1C4E-DBD71E6C0C09}"/>
          </ac:spMkLst>
        </pc:spChg>
        <pc:spChg chg="add del mod">
          <ac:chgData name="Catrine Ullerup Frølund" userId="92c20c5a-1f4b-4872-a668-a3be51ca8b48" providerId="ADAL" clId="{70B25159-5254-46AD-93B3-4FA3BA757574}" dt="2023-01-12T09:36:38.162" v="1209" actId="478"/>
          <ac:spMkLst>
            <pc:docMk/>
            <pc:sldMk cId="377353606" sldId="258"/>
            <ac:spMk id="39" creationId="{FB5DA20C-17A0-18E5-EFC1-2DE2B6478977}"/>
          </ac:spMkLst>
        </pc:spChg>
        <pc:spChg chg="mod">
          <ac:chgData name="Catrine Ullerup Frølund" userId="92c20c5a-1f4b-4872-a668-a3be51ca8b48" providerId="ADAL" clId="{70B25159-5254-46AD-93B3-4FA3BA757574}" dt="2023-01-12T07:28:15.283" v="433" actId="20577"/>
          <ac:spMkLst>
            <pc:docMk/>
            <pc:sldMk cId="377353606" sldId="258"/>
            <ac:spMk id="41" creationId="{4B9E1FFC-7FBD-8109-94F1-EF6E045BB442}"/>
          </ac:spMkLst>
        </pc:spChg>
        <pc:spChg chg="add mod">
          <ac:chgData name="Catrine Ullerup Frølund" userId="92c20c5a-1f4b-4872-a668-a3be51ca8b48" providerId="ADAL" clId="{70B25159-5254-46AD-93B3-4FA3BA757574}" dt="2023-01-12T11:51:18.287" v="1286" actId="1076"/>
          <ac:spMkLst>
            <pc:docMk/>
            <pc:sldMk cId="377353606" sldId="258"/>
            <ac:spMk id="41" creationId="{72BDF2A4-D44E-9ADD-3EB3-327FF8198D6C}"/>
          </ac:spMkLst>
        </pc:spChg>
        <pc:spChg chg="add mod">
          <ac:chgData name="Catrine Ullerup Frølund" userId="92c20c5a-1f4b-4872-a668-a3be51ca8b48" providerId="ADAL" clId="{70B25159-5254-46AD-93B3-4FA3BA757574}" dt="2023-01-12T11:51:35.189" v="1288" actId="1076"/>
          <ac:spMkLst>
            <pc:docMk/>
            <pc:sldMk cId="377353606" sldId="258"/>
            <ac:spMk id="43" creationId="{3A9FEC24-2DE9-F5FB-1B02-928B65569201}"/>
          </ac:spMkLst>
        </pc:spChg>
        <pc:spChg chg="add del mod">
          <ac:chgData name="Catrine Ullerup Frølund" userId="92c20c5a-1f4b-4872-a668-a3be51ca8b48" providerId="ADAL" clId="{70B25159-5254-46AD-93B3-4FA3BA757574}" dt="2023-01-13T10:01:24.276" v="1346" actId="1076"/>
          <ac:spMkLst>
            <pc:docMk/>
            <pc:sldMk cId="377353606" sldId="258"/>
            <ac:spMk id="44" creationId="{F6E82D15-DD78-6372-51C9-5FF8E7CE5DB0}"/>
          </ac:spMkLst>
        </pc:spChg>
        <pc:spChg chg="mod">
          <ac:chgData name="Catrine Ullerup Frølund" userId="92c20c5a-1f4b-4872-a668-a3be51ca8b48" providerId="ADAL" clId="{70B25159-5254-46AD-93B3-4FA3BA757574}" dt="2023-01-12T10:17:09.993" v="1264" actId="2711"/>
          <ac:spMkLst>
            <pc:docMk/>
            <pc:sldMk cId="377353606" sldId="258"/>
            <ac:spMk id="47" creationId="{922C3D93-7E05-A5D2-98A1-ABBE408E78AF}"/>
          </ac:spMkLst>
        </pc:spChg>
        <pc:spChg chg="add mod">
          <ac:chgData name="Catrine Ullerup Frølund" userId="92c20c5a-1f4b-4872-a668-a3be51ca8b48" providerId="ADAL" clId="{70B25159-5254-46AD-93B3-4FA3BA757574}" dt="2023-01-12T10:17:26.818" v="1269" actId="14100"/>
          <ac:spMkLst>
            <pc:docMk/>
            <pc:sldMk cId="377353606" sldId="258"/>
            <ac:spMk id="48" creationId="{B59C4D19-2ABD-6160-6B70-F7394E189968}"/>
          </ac:spMkLst>
        </pc:spChg>
        <pc:spChg chg="mod">
          <ac:chgData name="Catrine Ullerup Frølund" userId="92c20c5a-1f4b-4872-a668-a3be51ca8b48" providerId="ADAL" clId="{70B25159-5254-46AD-93B3-4FA3BA757574}" dt="2023-01-12T10:17:17.800" v="1267" actId="2711"/>
          <ac:spMkLst>
            <pc:docMk/>
            <pc:sldMk cId="377353606" sldId="258"/>
            <ac:spMk id="51" creationId="{9A7085EF-3A3B-A861-4E80-8FAE90A3D60C}"/>
          </ac:spMkLst>
        </pc:spChg>
        <pc:spChg chg="add mod">
          <ac:chgData name="Catrine Ullerup Frølund" userId="92c20c5a-1f4b-4872-a668-a3be51ca8b48" providerId="ADAL" clId="{70B25159-5254-46AD-93B3-4FA3BA757574}" dt="2023-01-12T10:17:40.499" v="1273" actId="2711"/>
          <ac:spMkLst>
            <pc:docMk/>
            <pc:sldMk cId="377353606" sldId="258"/>
            <ac:spMk id="52" creationId="{6D6A052B-3385-6179-E921-C55055BDB646}"/>
          </ac:spMkLst>
        </pc:spChg>
        <pc:spChg chg="add del mod">
          <ac:chgData name="Catrine Ullerup Frølund" userId="92c20c5a-1f4b-4872-a668-a3be51ca8b48" providerId="ADAL" clId="{70B25159-5254-46AD-93B3-4FA3BA757574}" dt="2023-01-12T07:33:11.759" v="498"/>
          <ac:spMkLst>
            <pc:docMk/>
            <pc:sldMk cId="377353606" sldId="258"/>
            <ac:spMk id="53" creationId="{56549988-3C75-E63C-0BD2-2DB7C125AFCF}"/>
          </ac:spMkLst>
        </pc:spChg>
        <pc:spChg chg="add del mod">
          <ac:chgData name="Catrine Ullerup Frølund" userId="92c20c5a-1f4b-4872-a668-a3be51ca8b48" providerId="ADAL" clId="{70B25159-5254-46AD-93B3-4FA3BA757574}" dt="2023-01-12T07:33:09.941" v="495" actId="478"/>
          <ac:spMkLst>
            <pc:docMk/>
            <pc:sldMk cId="377353606" sldId="258"/>
            <ac:spMk id="54" creationId="{1E590546-112C-A341-BE60-7BE48517FB5B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56" creationId="{6158103E-6320-8084-02A5-F82FB38C685C}"/>
          </ac:spMkLst>
        </pc:spChg>
        <pc:spChg chg="add mod">
          <ac:chgData name="Catrine Ullerup Frølund" userId="92c20c5a-1f4b-4872-a668-a3be51ca8b48" providerId="ADAL" clId="{70B25159-5254-46AD-93B3-4FA3BA757574}" dt="2023-01-12T07:43:28.751" v="608" actId="1038"/>
          <ac:spMkLst>
            <pc:docMk/>
            <pc:sldMk cId="377353606" sldId="258"/>
            <ac:spMk id="63" creationId="{822A5ED4-EEE7-B28A-552A-F466BD2653D7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5" creationId="{AFFAF460-923F-2592-53BD-D498DACBCDE9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6" creationId="{A70B1662-6AE8-6D74-E3B4-FC87D9723FC0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7" creationId="{74919D4F-B184-CF2C-C13E-E77B2157DC34}"/>
          </ac:spMkLst>
        </pc:spChg>
        <pc:spChg chg="mod">
          <ac:chgData name="Catrine Ullerup Frølund" userId="92c20c5a-1f4b-4872-a668-a3be51ca8b48" providerId="ADAL" clId="{70B25159-5254-46AD-93B3-4FA3BA757574}" dt="2023-01-12T07:23:30.338" v="430"/>
          <ac:spMkLst>
            <pc:docMk/>
            <pc:sldMk cId="377353606" sldId="258"/>
            <ac:spMk id="68" creationId="{68EFD908-9A8E-15D7-C627-9A1634B1B28B}"/>
          </ac:spMkLst>
        </pc:spChg>
        <pc:spChg chg="add del mod">
          <ac:chgData name="Catrine Ullerup Frølund" userId="92c20c5a-1f4b-4872-a668-a3be51ca8b48" providerId="ADAL" clId="{70B25159-5254-46AD-93B3-4FA3BA757574}" dt="2023-01-12T07:30:50.574" v="458" actId="478"/>
          <ac:spMkLst>
            <pc:docMk/>
            <pc:sldMk cId="377353606" sldId="258"/>
            <ac:spMk id="69" creationId="{3E2517BD-8A36-7457-625F-59F84431722F}"/>
          </ac:spMkLst>
        </pc:spChg>
        <pc:spChg chg="add del mod">
          <ac:chgData name="Catrine Ullerup Frølund" userId="92c20c5a-1f4b-4872-a668-a3be51ca8b48" providerId="ADAL" clId="{70B25159-5254-46AD-93B3-4FA3BA757574}" dt="2023-01-12T07:31:57.083" v="468"/>
          <ac:spMkLst>
            <pc:docMk/>
            <pc:sldMk cId="377353606" sldId="258"/>
            <ac:spMk id="76" creationId="{7FF9CCF9-B6DC-A805-3BF7-673EEACB0183}"/>
          </ac:spMkLst>
        </pc:spChg>
        <pc:spChg chg="add mod">
          <ac:chgData name="Catrine Ullerup Frølund" userId="92c20c5a-1f4b-4872-a668-a3be51ca8b48" providerId="ADAL" clId="{70B25159-5254-46AD-93B3-4FA3BA757574}" dt="2023-01-12T10:17:05.512" v="1263" actId="2711"/>
          <ac:spMkLst>
            <pc:docMk/>
            <pc:sldMk cId="377353606" sldId="258"/>
            <ac:spMk id="78" creationId="{7973D6C8-4B47-392D-305A-B94E30AC979B}"/>
          </ac:spMkLst>
        </pc:spChg>
        <pc:spChg chg="add del mod">
          <ac:chgData name="Catrine Ullerup Frølund" userId="92c20c5a-1f4b-4872-a668-a3be51ca8b48" providerId="ADAL" clId="{70B25159-5254-46AD-93B3-4FA3BA757574}" dt="2023-01-12T07:35:09.918" v="512" actId="478"/>
          <ac:spMkLst>
            <pc:docMk/>
            <pc:sldMk cId="377353606" sldId="258"/>
            <ac:spMk id="82" creationId="{643E02C5-2803-1CFF-1B9A-A285DB5F6FCB}"/>
          </ac:spMkLst>
        </pc:spChg>
        <pc:spChg chg="add mod">
          <ac:chgData name="Catrine Ullerup Frølund" userId="92c20c5a-1f4b-4872-a668-a3be51ca8b48" providerId="ADAL" clId="{70B25159-5254-46AD-93B3-4FA3BA757574}" dt="2023-01-12T07:44:19.630" v="617" actId="1076"/>
          <ac:spMkLst>
            <pc:docMk/>
            <pc:sldMk cId="377353606" sldId="258"/>
            <ac:spMk id="86" creationId="{F466FFF9-37D6-153E-0B9F-D8312B4FBC60}"/>
          </ac:spMkLst>
        </pc:spChg>
        <pc:spChg chg="add mod">
          <ac:chgData name="Catrine Ullerup Frølund" userId="92c20c5a-1f4b-4872-a668-a3be51ca8b48" providerId="ADAL" clId="{70B25159-5254-46AD-93B3-4FA3BA757574}" dt="2023-01-13T10:01:37.391" v="1354" actId="14100"/>
          <ac:spMkLst>
            <pc:docMk/>
            <pc:sldMk cId="377353606" sldId="258"/>
            <ac:spMk id="87" creationId="{DEC2CE80-2A5F-9B9F-93E6-75EAC5F01C58}"/>
          </ac:spMkLst>
        </pc:spChg>
        <pc:spChg chg="add mod">
          <ac:chgData name="Catrine Ullerup Frølund" userId="92c20c5a-1f4b-4872-a668-a3be51ca8b48" providerId="ADAL" clId="{70B25159-5254-46AD-93B3-4FA3BA757574}" dt="2023-01-12T10:17:35.158" v="1272" actId="14100"/>
          <ac:spMkLst>
            <pc:docMk/>
            <pc:sldMk cId="377353606" sldId="258"/>
            <ac:spMk id="89" creationId="{05CF899E-04EE-1981-FFD6-1D6A40360949}"/>
          </ac:spMkLst>
        </pc:spChg>
        <pc:spChg chg="add mod">
          <ac:chgData name="Catrine Ullerup Frølund" userId="92c20c5a-1f4b-4872-a668-a3be51ca8b48" providerId="ADAL" clId="{70B25159-5254-46AD-93B3-4FA3BA757574}" dt="2023-01-12T07:43:37.853" v="610" actId="1076"/>
          <ac:spMkLst>
            <pc:docMk/>
            <pc:sldMk cId="377353606" sldId="258"/>
            <ac:spMk id="97" creationId="{01E407A8-6B07-E0F1-03AD-2065FF71ADF6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03" creationId="{53E6CFA4-41F8-B550-FCFE-ACB7C72464A5}"/>
          </ac:spMkLst>
        </pc:spChg>
        <pc:spChg chg="add del mod">
          <ac:chgData name="Catrine Ullerup Frølund" userId="92c20c5a-1f4b-4872-a668-a3be51ca8b48" providerId="ADAL" clId="{70B25159-5254-46AD-93B3-4FA3BA757574}" dt="2023-01-12T07:45:27.953" v="629" actId="478"/>
          <ac:spMkLst>
            <pc:docMk/>
            <pc:sldMk cId="377353606" sldId="258"/>
            <ac:spMk id="104" creationId="{7099BBF9-94CC-E84F-1906-5E43020834DE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07" creationId="{542DB18C-B952-9648-4844-186FFA5A39D9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10" creationId="{E49FAF1D-0CCD-7AAE-5551-6B6805B33F58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12" creationId="{89DBF20D-6B7A-1D39-8546-603FAC3A2A19}"/>
          </ac:spMkLst>
        </pc:spChg>
        <pc:spChg chg="add del mod">
          <ac:chgData name="Catrine Ullerup Frølund" userId="92c20c5a-1f4b-4872-a668-a3be51ca8b48" providerId="ADAL" clId="{70B25159-5254-46AD-93B3-4FA3BA757574}" dt="2023-01-12T09:20:23.811" v="1054" actId="478"/>
          <ac:spMkLst>
            <pc:docMk/>
            <pc:sldMk cId="377353606" sldId="258"/>
            <ac:spMk id="119" creationId="{A657E4E5-961E-CF86-6AC8-EA3B8B0CD5D3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1" creationId="{75ADA665-E041-28E2-21FB-5DF454978CAF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2" creationId="{D0FFEB8B-1DD8-1976-9DCA-248F0E4A0818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3" creationId="{9E3E7BD7-2904-466D-CAD7-5E218A2D0CAC}"/>
          </ac:spMkLst>
        </pc:spChg>
        <pc:spChg chg="mod">
          <ac:chgData name="Catrine Ullerup Frølund" userId="92c20c5a-1f4b-4872-a668-a3be51ca8b48" providerId="ADAL" clId="{70B25159-5254-46AD-93B3-4FA3BA757574}" dt="2023-01-12T07:43:32.310" v="609"/>
          <ac:spMkLst>
            <pc:docMk/>
            <pc:sldMk cId="377353606" sldId="258"/>
            <ac:spMk id="124" creationId="{D6196912-01EF-DA78-3266-189010858E2D}"/>
          </ac:spMkLst>
        </pc:spChg>
        <pc:spChg chg="add del mod">
          <ac:chgData name="Catrine Ullerup Frølund" userId="92c20c5a-1f4b-4872-a668-a3be51ca8b48" providerId="ADAL" clId="{70B25159-5254-46AD-93B3-4FA3BA757574}" dt="2023-01-12T07:45:49.047" v="642" actId="478"/>
          <ac:spMkLst>
            <pc:docMk/>
            <pc:sldMk cId="377353606" sldId="258"/>
            <ac:spMk id="126" creationId="{1A983796-5EFB-7B49-C1F8-CDA449CFE06C}"/>
          </ac:spMkLst>
        </pc:spChg>
        <pc:spChg chg="add del mod">
          <ac:chgData name="Catrine Ullerup Frølund" userId="92c20c5a-1f4b-4872-a668-a3be51ca8b48" providerId="ADAL" clId="{70B25159-5254-46AD-93B3-4FA3BA757574}" dt="2023-01-12T07:45:56.275" v="646" actId="478"/>
          <ac:spMkLst>
            <pc:docMk/>
            <pc:sldMk cId="377353606" sldId="258"/>
            <ac:spMk id="127" creationId="{8708859A-5FD4-69C6-96C2-092BC3845298}"/>
          </ac:spMkLst>
        </pc:spChg>
        <pc:spChg chg="add del mod">
          <ac:chgData name="Catrine Ullerup Frølund" userId="92c20c5a-1f4b-4872-a668-a3be51ca8b48" providerId="ADAL" clId="{70B25159-5254-46AD-93B3-4FA3BA757574}" dt="2023-01-12T07:45:54.516" v="645" actId="478"/>
          <ac:spMkLst>
            <pc:docMk/>
            <pc:sldMk cId="377353606" sldId="258"/>
            <ac:spMk id="128" creationId="{E1D766C5-C92F-D956-702B-44C1020ACFE8}"/>
          </ac:spMkLst>
        </pc:spChg>
        <pc:spChg chg="del mod topLvl">
          <ac:chgData name="Catrine Ullerup Frølund" userId="92c20c5a-1f4b-4872-a668-a3be51ca8b48" providerId="ADAL" clId="{70B25159-5254-46AD-93B3-4FA3BA757574}" dt="2023-01-12T07:45:40.782" v="638" actId="478"/>
          <ac:spMkLst>
            <pc:docMk/>
            <pc:sldMk cId="377353606" sldId="258"/>
            <ac:spMk id="131" creationId="{93039C5C-F610-3312-6DA3-883AE3166FEB}"/>
          </ac:spMkLst>
        </pc:spChg>
        <pc:spChg chg="add mod">
          <ac:chgData name="Catrine Ullerup Frølund" userId="92c20c5a-1f4b-4872-a668-a3be51ca8b48" providerId="ADAL" clId="{70B25159-5254-46AD-93B3-4FA3BA757574}" dt="2023-01-12T07:46:56.878" v="664" actId="1076"/>
          <ac:spMkLst>
            <pc:docMk/>
            <pc:sldMk cId="377353606" sldId="258"/>
            <ac:spMk id="133" creationId="{172FDFD8-DECD-5C4C-9E65-31CA187426FC}"/>
          </ac:spMkLst>
        </pc:spChg>
        <pc:spChg chg="add mod">
          <ac:chgData name="Catrine Ullerup Frølund" userId="92c20c5a-1f4b-4872-a668-a3be51ca8b48" providerId="ADAL" clId="{70B25159-5254-46AD-93B3-4FA3BA757574}" dt="2023-01-12T08:19:31.679" v="779" actId="1036"/>
          <ac:spMkLst>
            <pc:docMk/>
            <pc:sldMk cId="377353606" sldId="258"/>
            <ac:spMk id="134" creationId="{8F285E9E-8C1A-6BB3-CBE6-3B5C613A6A26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6" creationId="{FE553442-FAEB-EE96-2CF5-6CFA5EED17D4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7" creationId="{A072D924-B8C0-348F-FC9C-532C9A19E07E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8" creationId="{B7694357-55EE-4906-18AC-233B2AD551CF}"/>
          </ac:spMkLst>
        </pc:spChg>
        <pc:spChg chg="add mod">
          <ac:chgData name="Catrine Ullerup Frølund" userId="92c20c5a-1f4b-4872-a668-a3be51ca8b48" providerId="ADAL" clId="{70B25159-5254-46AD-93B3-4FA3BA757574}" dt="2023-01-12T08:18:46.526" v="765" actId="164"/>
          <ac:spMkLst>
            <pc:docMk/>
            <pc:sldMk cId="377353606" sldId="258"/>
            <ac:spMk id="139" creationId="{2A379E1B-2E7C-E341-6E3F-F83B5A6EC949}"/>
          </ac:spMkLst>
        </pc:spChg>
        <pc:spChg chg="add mod">
          <ac:chgData name="Catrine Ullerup Frølund" userId="92c20c5a-1f4b-4872-a668-a3be51ca8b48" providerId="ADAL" clId="{70B25159-5254-46AD-93B3-4FA3BA757574}" dt="2023-01-12T08:18:56.046" v="767" actId="1076"/>
          <ac:spMkLst>
            <pc:docMk/>
            <pc:sldMk cId="377353606" sldId="258"/>
            <ac:spMk id="140" creationId="{E8EF7BC5-C77F-9B16-BC3D-54EFEA85540A}"/>
          </ac:spMkLst>
        </pc:spChg>
        <pc:grpChg chg="add del mod">
          <ac:chgData name="Catrine Ullerup Frølund" userId="92c20c5a-1f4b-4872-a668-a3be51ca8b48" providerId="ADAL" clId="{70B25159-5254-46AD-93B3-4FA3BA757574}" dt="2023-01-12T09:36:38.162" v="1209" actId="478"/>
          <ac:grpSpMkLst>
            <pc:docMk/>
            <pc:sldMk cId="377353606" sldId="258"/>
            <ac:grpSpMk id="30" creationId="{8D5A2F1D-797D-A6EA-9843-CCED7B9C54C4}"/>
          </ac:grpSpMkLst>
        </pc:grpChg>
        <pc:grpChg chg="add del mod">
          <ac:chgData name="Catrine Ullerup Frølund" userId="92c20c5a-1f4b-4872-a668-a3be51ca8b48" providerId="ADAL" clId="{70B25159-5254-46AD-93B3-4FA3BA757574}" dt="2023-01-12T09:36:42.479" v="1211" actId="478"/>
          <ac:grpSpMkLst>
            <pc:docMk/>
            <pc:sldMk cId="377353606" sldId="258"/>
            <ac:grpSpMk id="32" creationId="{2BB20591-F3A1-E0F5-ECBF-FD547104FEFB}"/>
          </ac:grpSpMkLst>
        </pc:grpChg>
        <pc:grpChg chg="add del mod">
          <ac:chgData name="Catrine Ullerup Frølund" userId="92c20c5a-1f4b-4872-a668-a3be51ca8b48" providerId="ADAL" clId="{70B25159-5254-46AD-93B3-4FA3BA757574}" dt="2023-01-12T07:28:18.010" v="434" actId="478"/>
          <ac:grpSpMkLst>
            <pc:docMk/>
            <pc:sldMk cId="377353606" sldId="258"/>
            <ac:grpSpMk id="39" creationId="{7F0D9DD1-5765-43DA-DDB9-C7FCC03ED523}"/>
          </ac:grpSpMkLst>
        </pc:grpChg>
        <pc:grpChg chg="add mod">
          <ac:chgData name="Catrine Ullerup Frølund" userId="92c20c5a-1f4b-4872-a668-a3be51ca8b48" providerId="ADAL" clId="{70B25159-5254-46AD-93B3-4FA3BA757574}" dt="2023-01-12T10:01:17.735" v="1212" actId="164"/>
          <ac:grpSpMkLst>
            <pc:docMk/>
            <pc:sldMk cId="377353606" sldId="258"/>
            <ac:grpSpMk id="40" creationId="{B2A1A38B-DB9C-5305-C28D-352A0E3A05EA}"/>
          </ac:grpSpMkLst>
        </pc:grpChg>
        <pc:grpChg chg="add mod">
          <ac:chgData name="Catrine Ullerup Frølund" userId="92c20c5a-1f4b-4872-a668-a3be51ca8b48" providerId="ADAL" clId="{70B25159-5254-46AD-93B3-4FA3BA757574}" dt="2023-01-12T07:45:01.766" v="623" actId="1076"/>
          <ac:grpSpMkLst>
            <pc:docMk/>
            <pc:sldMk cId="377353606" sldId="258"/>
            <ac:grpSpMk id="45" creationId="{D1F379C7-8720-6720-3AB4-0DE5FECA908E}"/>
          </ac:grpSpMkLst>
        </pc:grpChg>
        <pc:grpChg chg="add mod">
          <ac:chgData name="Catrine Ullerup Frølund" userId="92c20c5a-1f4b-4872-a668-a3be51ca8b48" providerId="ADAL" clId="{70B25159-5254-46AD-93B3-4FA3BA757574}" dt="2023-01-12T07:43:28.751" v="608" actId="1038"/>
          <ac:grpSpMkLst>
            <pc:docMk/>
            <pc:sldMk cId="377353606" sldId="258"/>
            <ac:grpSpMk id="49" creationId="{C70DD2AD-808B-D76A-78BE-0C290064B85C}"/>
          </ac:grpSpMkLst>
        </pc:grpChg>
        <pc:grpChg chg="add del mod">
          <ac:chgData name="Catrine Ullerup Frølund" userId="92c20c5a-1f4b-4872-a668-a3be51ca8b48" providerId="ADAL" clId="{70B25159-5254-46AD-93B3-4FA3BA757574}" dt="2023-01-12T07:43:47.121" v="611" actId="478"/>
          <ac:grpSpMkLst>
            <pc:docMk/>
            <pc:sldMk cId="377353606" sldId="258"/>
            <ac:grpSpMk id="55" creationId="{FC7CCACD-B35E-D9FD-5C43-3FAB851E0544}"/>
          </ac:grpSpMkLst>
        </pc:grpChg>
        <pc:grpChg chg="mod">
          <ac:chgData name="Catrine Ullerup Frølund" userId="92c20c5a-1f4b-4872-a668-a3be51ca8b48" providerId="ADAL" clId="{70B25159-5254-46AD-93B3-4FA3BA757574}" dt="2023-01-12T07:23:30.338" v="430"/>
          <ac:grpSpMkLst>
            <pc:docMk/>
            <pc:sldMk cId="377353606" sldId="258"/>
            <ac:grpSpMk id="57" creationId="{ABFEF23E-1130-D9F4-1922-5EF2991BFE71}"/>
          </ac:grpSpMkLst>
        </pc:grpChg>
        <pc:grpChg chg="add del mod">
          <ac:chgData name="Catrine Ullerup Frølund" userId="92c20c5a-1f4b-4872-a668-a3be51ca8b48" providerId="ADAL" clId="{70B25159-5254-46AD-93B3-4FA3BA757574}" dt="2023-01-12T07:43:55.370" v="613" actId="478"/>
          <ac:grpSpMkLst>
            <pc:docMk/>
            <pc:sldMk cId="377353606" sldId="258"/>
            <ac:grpSpMk id="64" creationId="{2204B590-3764-D1DF-AF73-EA2C198CED17}"/>
          </ac:grpSpMkLst>
        </pc:grpChg>
        <pc:grpChg chg="add mod">
          <ac:chgData name="Catrine Ullerup Frølund" userId="92c20c5a-1f4b-4872-a668-a3be51ca8b48" providerId="ADAL" clId="{70B25159-5254-46AD-93B3-4FA3BA757574}" dt="2023-01-12T07:43:28.751" v="608" actId="1038"/>
          <ac:grpSpMkLst>
            <pc:docMk/>
            <pc:sldMk cId="377353606" sldId="258"/>
            <ac:grpSpMk id="94" creationId="{413CA26F-1024-A4FB-C7FC-FC1C54B07A9A}"/>
          </ac:grpSpMkLst>
        </pc:grpChg>
        <pc:grpChg chg="add mod">
          <ac:chgData name="Catrine Ullerup Frølund" userId="92c20c5a-1f4b-4872-a668-a3be51ca8b48" providerId="ADAL" clId="{70B25159-5254-46AD-93B3-4FA3BA757574}" dt="2023-01-12T08:08:57.480" v="682" actId="1076"/>
          <ac:grpSpMkLst>
            <pc:docMk/>
            <pc:sldMk cId="377353606" sldId="258"/>
            <ac:grpSpMk id="95" creationId="{6933F93B-777E-0916-3CC4-EEDEFE73A96F}"/>
          </ac:grpSpMkLst>
        </pc:grpChg>
        <pc:grpChg chg="add del mod">
          <ac:chgData name="Catrine Ullerup Frølund" userId="92c20c5a-1f4b-4872-a668-a3be51ca8b48" providerId="ADAL" clId="{70B25159-5254-46AD-93B3-4FA3BA757574}" dt="2023-01-12T07:45:47.432" v="641" actId="478"/>
          <ac:grpSpMkLst>
            <pc:docMk/>
            <pc:sldMk cId="377353606" sldId="258"/>
            <ac:grpSpMk id="101" creationId="{A1461273-9E6A-527D-32D4-0C2FDD7BB098}"/>
          </ac:grpSpMkLst>
        </pc:grpChg>
        <pc:grpChg chg="add del mod">
          <ac:chgData name="Catrine Ullerup Frølund" userId="92c20c5a-1f4b-4872-a668-a3be51ca8b48" providerId="ADAL" clId="{70B25159-5254-46AD-93B3-4FA3BA757574}" dt="2023-01-12T07:45:33.234" v="631" actId="478"/>
          <ac:grpSpMkLst>
            <pc:docMk/>
            <pc:sldMk cId="377353606" sldId="258"/>
            <ac:grpSpMk id="105" creationId="{FD51A9D8-BDDE-FBC3-2F19-C1C936BFB669}"/>
          </ac:grpSpMkLst>
        </pc:grpChg>
        <pc:grpChg chg="add del mod">
          <ac:chgData name="Catrine Ullerup Frølund" userId="92c20c5a-1f4b-4872-a668-a3be51ca8b48" providerId="ADAL" clId="{70B25159-5254-46AD-93B3-4FA3BA757574}" dt="2023-01-12T07:45:36.368" v="634" actId="478"/>
          <ac:grpSpMkLst>
            <pc:docMk/>
            <pc:sldMk cId="377353606" sldId="258"/>
            <ac:grpSpMk id="108" creationId="{86FE05E7-86EF-AE8D-7687-4595F5B01459}"/>
          </ac:grpSpMkLst>
        </pc:grpChg>
        <pc:grpChg chg="add mod">
          <ac:chgData name="Catrine Ullerup Frølund" userId="92c20c5a-1f4b-4872-a668-a3be51ca8b48" providerId="ADAL" clId="{70B25159-5254-46AD-93B3-4FA3BA757574}" dt="2023-01-12T08:18:58.766" v="768" actId="1076"/>
          <ac:grpSpMkLst>
            <pc:docMk/>
            <pc:sldMk cId="377353606" sldId="258"/>
            <ac:grpSpMk id="111" creationId="{76929FA3-049C-BB2E-D203-D5ECC123DB26}"/>
          </ac:grpSpMkLst>
        </pc:grpChg>
        <pc:grpChg chg="mod">
          <ac:chgData name="Catrine Ullerup Frølund" userId="92c20c5a-1f4b-4872-a668-a3be51ca8b48" providerId="ADAL" clId="{70B25159-5254-46AD-93B3-4FA3BA757574}" dt="2023-01-12T07:43:32.310" v="609"/>
          <ac:grpSpMkLst>
            <pc:docMk/>
            <pc:sldMk cId="377353606" sldId="258"/>
            <ac:grpSpMk id="113" creationId="{79580911-E054-1126-F153-9595586ADE13}"/>
          </ac:grpSpMkLst>
        </pc:grpChg>
        <pc:grpChg chg="add mod">
          <ac:chgData name="Catrine Ullerup Frølund" userId="92c20c5a-1f4b-4872-a668-a3be51ca8b48" providerId="ADAL" clId="{70B25159-5254-46AD-93B3-4FA3BA757574}" dt="2023-01-12T07:43:37.853" v="610" actId="1076"/>
          <ac:grpSpMkLst>
            <pc:docMk/>
            <pc:sldMk cId="377353606" sldId="258"/>
            <ac:grpSpMk id="120" creationId="{DD447837-40BF-FEA0-A2FC-9D6D0DED24B7}"/>
          </ac:grpSpMkLst>
        </pc:grpChg>
        <pc:grpChg chg="add del mod">
          <ac:chgData name="Catrine Ullerup Frølund" userId="92c20c5a-1f4b-4872-a668-a3be51ca8b48" providerId="ADAL" clId="{70B25159-5254-46AD-93B3-4FA3BA757574}" dt="2023-01-12T07:45:39.405" v="636" actId="478"/>
          <ac:grpSpMkLst>
            <pc:docMk/>
            <pc:sldMk cId="377353606" sldId="258"/>
            <ac:grpSpMk id="129" creationId="{8D4B8A40-99AE-308F-C5D3-507C1C04573D}"/>
          </ac:grpSpMkLst>
        </pc:grpChg>
        <pc:grpChg chg="add mod">
          <ac:chgData name="Catrine Ullerup Frølund" userId="92c20c5a-1f4b-4872-a668-a3be51ca8b48" providerId="ADAL" clId="{70B25159-5254-46AD-93B3-4FA3BA757574}" dt="2023-01-12T08:18:37.517" v="764" actId="164"/>
          <ac:grpSpMkLst>
            <pc:docMk/>
            <pc:sldMk cId="377353606" sldId="258"/>
            <ac:grpSpMk id="141" creationId="{B95E0C2B-BC30-5AB4-74AA-D8FFB19ECC65}"/>
          </ac:grpSpMkLst>
        </pc:grpChg>
        <pc:grpChg chg="add mod">
          <ac:chgData name="Catrine Ullerup Frølund" userId="92c20c5a-1f4b-4872-a668-a3be51ca8b48" providerId="ADAL" clId="{70B25159-5254-46AD-93B3-4FA3BA757574}" dt="2023-01-12T08:18:52.919" v="766" actId="1076"/>
          <ac:grpSpMkLst>
            <pc:docMk/>
            <pc:sldMk cId="377353606" sldId="258"/>
            <ac:grpSpMk id="142" creationId="{15FCAD51-63BD-B57A-E727-2E1114A95834}"/>
          </ac:grpSpMkLst>
        </pc:grp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3" creationId="{8541AA98-49C4-D49A-C5A9-6E909B422513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4" creationId="{B6D9B105-DB19-E0B6-0699-BDA170D836B0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5" creationId="{73355EFC-5B53-DAC4-BAF6-7C26F5463FC7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6" creationId="{A7E6022D-C1C6-50E0-544F-2D4B94D5DAA4}"/>
          </ac:cxnSpMkLst>
        </pc:cxnChg>
        <pc:cxnChg chg="add mod">
          <ac:chgData name="Catrine Ullerup Frølund" userId="92c20c5a-1f4b-4872-a668-a3be51ca8b48" providerId="ADAL" clId="{70B25159-5254-46AD-93B3-4FA3BA757574}" dt="2023-01-12T08:41:12.829" v="808" actId="14100"/>
          <ac:cxnSpMkLst>
            <pc:docMk/>
            <pc:sldMk cId="377353606" sldId="258"/>
            <ac:cxnSpMk id="6" creationId="{C9FF68E5-D3D4-CDDF-EF66-FE7C8CADEA2B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7" creationId="{45E74C4B-3E92-7B6E-5BEC-734288E7FAD5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8" creationId="{7770F944-0F4F-BDCC-5DC4-E2D523C7299E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9" creationId="{A933DCC0-BFCC-C8D4-2D41-3225217742FC}"/>
          </ac:cxnSpMkLst>
        </pc:cxnChg>
        <pc:cxnChg chg="add mod">
          <ac:chgData name="Catrine Ullerup Frølund" userId="92c20c5a-1f4b-4872-a668-a3be51ca8b48" providerId="ADAL" clId="{70B25159-5254-46AD-93B3-4FA3BA757574}" dt="2023-01-12T08:41:26.775" v="810" actId="14100"/>
          <ac:cxnSpMkLst>
            <pc:docMk/>
            <pc:sldMk cId="377353606" sldId="258"/>
            <ac:cxnSpMk id="9" creationId="{EA6AE7DA-B617-BF8F-C7E5-1E75AD1B3DA1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0" creationId="{4454DF97-9429-1FA3-6859-25DC21B1A382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2" creationId="{F990A9E0-FAC2-ABED-819A-EBFD60920F9D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3" creationId="{583A8F2E-A854-56B5-74AA-6D4DF2BBB58A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14" creationId="{1830F44F-3CD0-43E3-0595-73B5A8082F20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2" creationId="{4254B65D-21E7-79FF-5695-B23904625023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3" creationId="{E3BAD0D8-BEB0-9C0A-76CC-EA87AFF825FA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4" creationId="{DC0EC3D7-2EBF-C824-53EC-093BD2BAB38F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5" creationId="{C12F7D89-F7F8-A989-97E0-12E9F8811881}"/>
          </ac:cxnSpMkLst>
        </pc:cxnChg>
        <pc:cxnChg chg="add del mod">
          <ac:chgData name="Catrine Ullerup Frølund" userId="92c20c5a-1f4b-4872-a668-a3be51ca8b48" providerId="ADAL" clId="{70B25159-5254-46AD-93B3-4FA3BA757574}" dt="2023-01-12T07:23:27.816" v="429" actId="478"/>
          <ac:cxnSpMkLst>
            <pc:docMk/>
            <pc:sldMk cId="377353606" sldId="258"/>
            <ac:cxnSpMk id="26" creationId="{660F61EC-8E16-14B9-15A6-96DFA3CE3D7E}"/>
          </ac:cxnSpMkLst>
        </pc:cxnChg>
        <pc:cxnChg chg="add mod">
          <ac:chgData name="Catrine Ullerup Frølund" userId="92c20c5a-1f4b-4872-a668-a3be51ca8b48" providerId="ADAL" clId="{70B25159-5254-46AD-93B3-4FA3BA757574}" dt="2023-01-12T08:58:44.546" v="1008" actId="164"/>
          <ac:cxnSpMkLst>
            <pc:docMk/>
            <pc:sldMk cId="377353606" sldId="258"/>
            <ac:cxnSpMk id="27" creationId="{2309FA4C-DDF7-6565-6706-60B2BECC9ADD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27" creationId="{2DC42A8C-EE47-08FC-E7F0-31866BBBAF7F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28" creationId="{515F8F07-97E9-E5AA-BC98-7C1705045E4B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29" creationId="{024D64B8-70EA-AADB-57E6-7D191AE43F5B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30" creationId="{F0DC7730-ADE7-F080-D2E8-F093A2AE68F0}"/>
          </ac:cxnSpMkLst>
        </pc:cxnChg>
        <pc:cxnChg chg="add del mod">
          <ac:chgData name="Catrine Ullerup Frølund" userId="92c20c5a-1f4b-4872-a668-a3be51ca8b48" providerId="ADAL" clId="{70B25159-5254-46AD-93B3-4FA3BA757574}" dt="2023-01-12T07:27:19.892" v="431" actId="478"/>
          <ac:cxnSpMkLst>
            <pc:docMk/>
            <pc:sldMk cId="377353606" sldId="258"/>
            <ac:cxnSpMk id="31" creationId="{CED197C2-9B94-31AF-C9AF-48EC03BD34DB}"/>
          </ac:cxnSpMkLst>
        </pc:cxnChg>
        <pc:cxnChg chg="add mod">
          <ac:chgData name="Catrine Ullerup Frølund" userId="92c20c5a-1f4b-4872-a668-a3be51ca8b48" providerId="ADAL" clId="{70B25159-5254-46AD-93B3-4FA3BA757574}" dt="2023-01-12T07:45:05.839" v="624" actId="1076"/>
          <ac:cxnSpMkLst>
            <pc:docMk/>
            <pc:sldMk cId="377353606" sldId="258"/>
            <ac:cxnSpMk id="34" creationId="{9EDDF795-BC1B-1C8B-267C-B9845B0E5A93}"/>
          </ac:cxnSpMkLst>
        </pc:cxnChg>
        <pc:cxnChg chg="mod">
          <ac:chgData name="Catrine Ullerup Frølund" userId="92c20c5a-1f4b-4872-a668-a3be51ca8b48" providerId="ADAL" clId="{70B25159-5254-46AD-93B3-4FA3BA757574}" dt="2023-01-12T08:58:56.105" v="1011"/>
          <ac:cxnSpMkLst>
            <pc:docMk/>
            <pc:sldMk cId="377353606" sldId="258"/>
            <ac:cxnSpMk id="35" creationId="{597BA50E-BB68-C83A-A339-BE018607471A}"/>
          </ac:cxnSpMkLst>
        </pc:cxnChg>
        <pc:cxnChg chg="add del mod">
          <ac:chgData name="Catrine Ullerup Frølund" userId="92c20c5a-1f4b-4872-a668-a3be51ca8b48" providerId="ADAL" clId="{70B25159-5254-46AD-93B3-4FA3BA757574}" dt="2023-01-12T07:33:07.626" v="492" actId="478"/>
          <ac:cxnSpMkLst>
            <pc:docMk/>
            <pc:sldMk cId="377353606" sldId="258"/>
            <ac:cxnSpMk id="35" creationId="{ABDCB03D-5ABF-3673-2CDF-0CB6C55600F0}"/>
          </ac:cxnSpMkLst>
        </pc:cxnChg>
        <pc:cxnChg chg="add mod">
          <ac:chgData name="Catrine Ullerup Frølund" userId="92c20c5a-1f4b-4872-a668-a3be51ca8b48" providerId="ADAL" clId="{70B25159-5254-46AD-93B3-4FA3BA757574}" dt="2023-01-12T07:41:51.057" v="566" actId="164"/>
          <ac:cxnSpMkLst>
            <pc:docMk/>
            <pc:sldMk cId="377353606" sldId="258"/>
            <ac:cxnSpMk id="36" creationId="{ED8E88AB-980D-BB2E-B48D-DD26741AC0FA}"/>
          </ac:cxnSpMkLst>
        </pc:cxnChg>
        <pc:cxnChg chg="add mod">
          <ac:chgData name="Catrine Ullerup Frølund" userId="92c20c5a-1f4b-4872-a668-a3be51ca8b48" providerId="ADAL" clId="{70B25159-5254-46AD-93B3-4FA3BA757574}" dt="2023-01-12T07:43:28.751" v="608" actId="1038"/>
          <ac:cxnSpMkLst>
            <pc:docMk/>
            <pc:sldMk cId="377353606" sldId="258"/>
            <ac:cxnSpMk id="37" creationId="{BA73831C-4BC0-B248-603A-2781FECEF048}"/>
          </ac:cxnSpMkLst>
        </pc:cxnChg>
        <pc:cxnChg chg="add del mod">
          <ac:chgData name="Catrine Ullerup Frølund" userId="92c20c5a-1f4b-4872-a668-a3be51ca8b48" providerId="ADAL" clId="{70B25159-5254-46AD-93B3-4FA3BA757574}" dt="2023-01-12T07:33:06.802" v="491" actId="478"/>
          <ac:cxnSpMkLst>
            <pc:docMk/>
            <pc:sldMk cId="377353606" sldId="258"/>
            <ac:cxnSpMk id="38" creationId="{2C4FB3EF-A58F-19C6-6A06-FDEC900BB1D4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40" creationId="{294D14C1-E1F9-C971-DA37-A039CCD837FE}"/>
          </ac:cxnSpMkLst>
        </pc:cxnChg>
        <pc:cxnChg chg="add mod">
          <ac:chgData name="Catrine Ullerup Frølund" userId="92c20c5a-1f4b-4872-a668-a3be51ca8b48" providerId="ADAL" clId="{70B25159-5254-46AD-93B3-4FA3BA757574}" dt="2023-01-12T08:08:52.049" v="681" actId="14100"/>
          <ac:cxnSpMkLst>
            <pc:docMk/>
            <pc:sldMk cId="377353606" sldId="258"/>
            <ac:cxnSpMk id="42" creationId="{D336779B-7546-8ED1-4E70-416362887F36}"/>
          </ac:cxnSpMkLst>
        </pc:cxnChg>
        <pc:cxnChg chg="add del mod">
          <ac:chgData name="Catrine Ullerup Frølund" userId="92c20c5a-1f4b-4872-a668-a3be51ca8b48" providerId="ADAL" clId="{70B25159-5254-46AD-93B3-4FA3BA757574}" dt="2023-01-12T07:33:15.347" v="500" actId="478"/>
          <ac:cxnSpMkLst>
            <pc:docMk/>
            <pc:sldMk cId="377353606" sldId="258"/>
            <ac:cxnSpMk id="43" creationId="{8A0DE689-9E1E-AC2E-61E9-364EA3E05896}"/>
          </ac:cxnSpMkLst>
        </pc:cxnChg>
        <pc:cxnChg chg="add del mod">
          <ac:chgData name="Catrine Ullerup Frølund" userId="92c20c5a-1f4b-4872-a668-a3be51ca8b48" providerId="ADAL" clId="{70B25159-5254-46AD-93B3-4FA3BA757574}" dt="2023-01-12T07:33:13.995" v="499" actId="478"/>
          <ac:cxnSpMkLst>
            <pc:docMk/>
            <pc:sldMk cId="377353606" sldId="258"/>
            <ac:cxnSpMk id="44" creationId="{26683DA9-33B3-EF24-2341-93D36B266BBB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46" creationId="{49C24482-40E3-EC80-FA85-87A4D21D1B7F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50" creationId="{DABA44D4-E484-9E4E-FBA1-BB8EAC67A56B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58" creationId="{B58D72B3-5DC1-0689-8B58-C073DC38C436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59" creationId="{DA10456F-58F0-4FF6-D7A8-D9EF4B2D733C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60" creationId="{B2BDF12C-DD55-662E-C012-347D081E2DAE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61" creationId="{EE91371E-EDCF-B3F1-82CF-6B58D6496CFB}"/>
          </ac:cxnSpMkLst>
        </pc:cxnChg>
        <pc:cxnChg chg="mod">
          <ac:chgData name="Catrine Ullerup Frølund" userId="92c20c5a-1f4b-4872-a668-a3be51ca8b48" providerId="ADAL" clId="{70B25159-5254-46AD-93B3-4FA3BA757574}" dt="2023-01-12T07:23:30.338" v="430"/>
          <ac:cxnSpMkLst>
            <pc:docMk/>
            <pc:sldMk cId="377353606" sldId="258"/>
            <ac:cxnSpMk id="62" creationId="{15EAB7A1-4B34-BDCE-D415-75F0FF97E9F1}"/>
          </ac:cxnSpMkLst>
        </pc:cxnChg>
        <pc:cxnChg chg="add del mod">
          <ac:chgData name="Catrine Ullerup Frølund" userId="92c20c5a-1f4b-4872-a668-a3be51ca8b48" providerId="ADAL" clId="{70B25159-5254-46AD-93B3-4FA3BA757574}" dt="2023-01-12T07:30:48.619" v="457" actId="478"/>
          <ac:cxnSpMkLst>
            <pc:docMk/>
            <pc:sldMk cId="377353606" sldId="258"/>
            <ac:cxnSpMk id="71" creationId="{CEEF49C4-3260-6625-B5B8-D67EC0CE5088}"/>
          </ac:cxnSpMkLst>
        </pc:cxnChg>
        <pc:cxnChg chg="add mod">
          <ac:chgData name="Catrine Ullerup Frølund" userId="92c20c5a-1f4b-4872-a668-a3be51ca8b48" providerId="ADAL" clId="{70B25159-5254-46AD-93B3-4FA3BA757574}" dt="2023-01-12T10:01:17.735" v="1212" actId="164"/>
          <ac:cxnSpMkLst>
            <pc:docMk/>
            <pc:sldMk cId="377353606" sldId="258"/>
            <ac:cxnSpMk id="74" creationId="{2AC3EA16-33AB-DF92-3D2A-0E79AE359EA5}"/>
          </ac:cxnSpMkLst>
        </pc:cxnChg>
        <pc:cxnChg chg="add del mod">
          <ac:chgData name="Catrine Ullerup Frølund" userId="92c20c5a-1f4b-4872-a668-a3be51ca8b48" providerId="ADAL" clId="{70B25159-5254-46AD-93B3-4FA3BA757574}" dt="2023-01-12T07:35:33.164" v="515" actId="478"/>
          <ac:cxnSpMkLst>
            <pc:docMk/>
            <pc:sldMk cId="377353606" sldId="258"/>
            <ac:cxnSpMk id="84" creationId="{70B8B365-76C2-D474-5ADB-56E96CD2BB4B}"/>
          </ac:cxnSpMkLst>
        </pc:cxnChg>
        <pc:cxnChg chg="add mod">
          <ac:chgData name="Catrine Ullerup Frølund" userId="92c20c5a-1f4b-4872-a668-a3be51ca8b48" providerId="ADAL" clId="{70B25159-5254-46AD-93B3-4FA3BA757574}" dt="2023-01-12T07:41:38.916" v="550" actId="164"/>
          <ac:cxnSpMkLst>
            <pc:docMk/>
            <pc:sldMk cId="377353606" sldId="258"/>
            <ac:cxnSpMk id="88" creationId="{74E0E50B-AFCA-7720-4A9A-ED7E94033A0F}"/>
          </ac:cxnSpMkLst>
        </pc:cxnChg>
        <pc:cxnChg chg="add mod">
          <ac:chgData name="Catrine Ullerup Frølund" userId="92c20c5a-1f4b-4872-a668-a3be51ca8b48" providerId="ADAL" clId="{70B25159-5254-46AD-93B3-4FA3BA757574}" dt="2023-01-12T07:45:18.971" v="627" actId="1076"/>
          <ac:cxnSpMkLst>
            <pc:docMk/>
            <pc:sldMk cId="377353606" sldId="258"/>
            <ac:cxnSpMk id="92" creationId="{89E70C9A-A0D9-0039-C5A0-22D285C278C3}"/>
          </ac:cxnSpMkLst>
        </pc:cxnChg>
        <pc:cxnChg chg="add del mod">
          <ac:chgData name="Catrine Ullerup Frølund" userId="92c20c5a-1f4b-4872-a668-a3be51ca8b48" providerId="ADAL" clId="{70B25159-5254-46AD-93B3-4FA3BA757574}" dt="2023-01-12T07:45:29.953" v="630" actId="478"/>
          <ac:cxnSpMkLst>
            <pc:docMk/>
            <pc:sldMk cId="377353606" sldId="258"/>
            <ac:cxnSpMk id="98" creationId="{DF1F4071-316B-BE16-05A7-90F526924CAD}"/>
          </ac:cxnSpMkLst>
        </pc:cxnChg>
        <pc:cxnChg chg="add del mod">
          <ac:chgData name="Catrine Ullerup Frølund" userId="92c20c5a-1f4b-4872-a668-a3be51ca8b48" providerId="ADAL" clId="{70B25159-5254-46AD-93B3-4FA3BA757574}" dt="2023-01-12T07:45:42.252" v="640" actId="478"/>
          <ac:cxnSpMkLst>
            <pc:docMk/>
            <pc:sldMk cId="377353606" sldId="258"/>
            <ac:cxnSpMk id="99" creationId="{8EF98432-8C53-3B3A-F12A-3182FBA607DF}"/>
          </ac:cxnSpMkLst>
        </pc:cxnChg>
        <pc:cxnChg chg="add del mod">
          <ac:chgData name="Catrine Ullerup Frølund" userId="92c20c5a-1f4b-4872-a668-a3be51ca8b48" providerId="ADAL" clId="{70B25159-5254-46AD-93B3-4FA3BA757574}" dt="2023-01-12T07:45:35.374" v="633" actId="478"/>
          <ac:cxnSpMkLst>
            <pc:docMk/>
            <pc:sldMk cId="377353606" sldId="258"/>
            <ac:cxnSpMk id="100" creationId="{1EB5CA9F-0017-EFE2-20AA-E55D57975A02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02" creationId="{603B8C06-028B-2F51-3C40-FBE1C11AEFF0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06" creationId="{134BA8E5-70E8-BEC1-6DA0-98088A511C07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09" creationId="{1447C52A-30EE-7837-C5B0-776CA500A274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4" creationId="{48D15F7F-A485-D8E6-C9DB-CDF24FB0A701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5" creationId="{E08631F3-26A1-2C67-69DA-B408B3218617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6" creationId="{AF4ACD5F-7611-7C55-12F4-39752B73CD38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7" creationId="{CDF16560-486E-D11A-4069-4C3CDB957E35}"/>
          </ac:cxnSpMkLst>
        </pc:cxnChg>
        <pc:cxnChg chg="mod">
          <ac:chgData name="Catrine Ullerup Frølund" userId="92c20c5a-1f4b-4872-a668-a3be51ca8b48" providerId="ADAL" clId="{70B25159-5254-46AD-93B3-4FA3BA757574}" dt="2023-01-12T07:43:32.310" v="609"/>
          <ac:cxnSpMkLst>
            <pc:docMk/>
            <pc:sldMk cId="377353606" sldId="258"/>
            <ac:cxnSpMk id="118" creationId="{F9563217-66D2-B32D-B596-9AB9BD89901D}"/>
          </ac:cxnSpMkLst>
        </pc:cxnChg>
        <pc:cxnChg chg="add del mod">
          <ac:chgData name="Catrine Ullerup Frølund" userId="92c20c5a-1f4b-4872-a668-a3be51ca8b48" providerId="ADAL" clId="{70B25159-5254-46AD-93B3-4FA3BA757574}" dt="2023-01-12T07:45:49.800" v="643" actId="478"/>
          <ac:cxnSpMkLst>
            <pc:docMk/>
            <pc:sldMk cId="377353606" sldId="258"/>
            <ac:cxnSpMk id="125" creationId="{3966AC17-7681-C808-ECAF-741B0DDB6E7F}"/>
          </ac:cxnSpMkLst>
        </pc:cxnChg>
        <pc:cxnChg chg="del mod topLvl">
          <ac:chgData name="Catrine Ullerup Frølund" userId="92c20c5a-1f4b-4872-a668-a3be51ca8b48" providerId="ADAL" clId="{70B25159-5254-46AD-93B3-4FA3BA757574}" dt="2023-01-12T07:45:39.405" v="636" actId="478"/>
          <ac:cxnSpMkLst>
            <pc:docMk/>
            <pc:sldMk cId="377353606" sldId="258"/>
            <ac:cxnSpMk id="130" creationId="{7735D9E1-8DCB-C5BF-AE03-9B3BF39BB5BE}"/>
          </ac:cxnSpMkLst>
        </pc:cxnChg>
        <pc:cxnChg chg="add del mod">
          <ac:chgData name="Catrine Ullerup Frølund" userId="92c20c5a-1f4b-4872-a668-a3be51ca8b48" providerId="ADAL" clId="{70B25159-5254-46AD-93B3-4FA3BA757574}" dt="2023-01-12T07:45:34.471" v="632" actId="478"/>
          <ac:cxnSpMkLst>
            <pc:docMk/>
            <pc:sldMk cId="377353606" sldId="258"/>
            <ac:cxnSpMk id="132" creationId="{362FB943-B816-CB5E-A420-3E4DD4CA6DE9}"/>
          </ac:cxnSpMkLst>
        </pc:cxnChg>
      </pc:sldChg>
      <pc:sldChg chg="addSp delSp modSp new mod ord">
        <pc:chgData name="Catrine Ullerup Frølund" userId="92c20c5a-1f4b-4872-a668-a3be51ca8b48" providerId="ADAL" clId="{70B25159-5254-46AD-93B3-4FA3BA757574}" dt="2023-01-13T10:13:46.843" v="1356" actId="478"/>
        <pc:sldMkLst>
          <pc:docMk/>
          <pc:sldMk cId="1007085675" sldId="259"/>
        </pc:sldMkLst>
        <pc:spChg chg="add del">
          <ac:chgData name="Catrine Ullerup Frølund" userId="92c20c5a-1f4b-4872-a668-a3be51ca8b48" providerId="ADAL" clId="{70B25159-5254-46AD-93B3-4FA3BA757574}" dt="2023-01-13T08:21:48.420" v="1296" actId="22"/>
          <ac:spMkLst>
            <pc:docMk/>
            <pc:sldMk cId="1007085675" sldId="259"/>
            <ac:spMk id="3" creationId="{73A6DEC1-BA8B-9992-2B0F-BE6B90BE4CB1}"/>
          </ac:spMkLst>
        </pc:spChg>
        <pc:spChg chg="add del mod">
          <ac:chgData name="Catrine Ullerup Frølund" userId="92c20c5a-1f4b-4872-a668-a3be51ca8b48" providerId="ADAL" clId="{70B25159-5254-46AD-93B3-4FA3BA757574}" dt="2023-01-13T08:23:34.552" v="1330" actId="767"/>
          <ac:spMkLst>
            <pc:docMk/>
            <pc:sldMk cId="1007085675" sldId="259"/>
            <ac:spMk id="6" creationId="{65FD0AEE-CFAE-277C-6873-4416963CEBD1}"/>
          </ac:spMkLst>
        </pc:spChg>
        <pc:spChg chg="add del mod">
          <ac:chgData name="Catrine Ullerup Frølund" userId="92c20c5a-1f4b-4872-a668-a3be51ca8b48" providerId="ADAL" clId="{70B25159-5254-46AD-93B3-4FA3BA757574}" dt="2023-01-13T08:23:32.949" v="1327"/>
          <ac:spMkLst>
            <pc:docMk/>
            <pc:sldMk cId="1007085675" sldId="259"/>
            <ac:spMk id="7" creationId="{95FE178E-49C1-22DB-38BC-51CA82122932}"/>
          </ac:spMkLst>
        </pc:spChg>
        <pc:spChg chg="add del mod">
          <ac:chgData name="Catrine Ullerup Frølund" userId="92c20c5a-1f4b-4872-a668-a3be51ca8b48" providerId="ADAL" clId="{70B25159-5254-46AD-93B3-4FA3BA757574}" dt="2023-01-13T08:23:32.664" v="1326"/>
          <ac:spMkLst>
            <pc:docMk/>
            <pc:sldMk cId="1007085675" sldId="259"/>
            <ac:spMk id="8" creationId="{81DE80D8-EB02-EB11-161B-24CC4824FF5A}"/>
          </ac:spMkLst>
        </pc:spChg>
        <pc:spChg chg="add del mod">
          <ac:chgData name="Catrine Ullerup Frølund" userId="92c20c5a-1f4b-4872-a668-a3be51ca8b48" providerId="ADAL" clId="{70B25159-5254-46AD-93B3-4FA3BA757574}" dt="2023-01-13T08:23:32.391" v="1325"/>
          <ac:spMkLst>
            <pc:docMk/>
            <pc:sldMk cId="1007085675" sldId="259"/>
            <ac:spMk id="9" creationId="{2B0CDA68-3678-1B83-C9C5-F6FA53B30F17}"/>
          </ac:spMkLst>
        </pc:spChg>
        <pc:picChg chg="add del mod">
          <ac:chgData name="Catrine Ullerup Frølund" userId="92c20c5a-1f4b-4872-a668-a3be51ca8b48" providerId="ADAL" clId="{70B25159-5254-46AD-93B3-4FA3BA757574}" dt="2023-01-13T10:13:46.843" v="1356" actId="478"/>
          <ac:picMkLst>
            <pc:docMk/>
            <pc:sldMk cId="1007085675" sldId="259"/>
            <ac:picMk id="5" creationId="{7B7D4A8F-A0FC-F6AE-F5B5-F9E79EEE1E02}"/>
          </ac:picMkLst>
        </pc:picChg>
      </pc:sldChg>
      <pc:sldChg chg="addSp delSp modSp add mod">
        <pc:chgData name="Catrine Ullerup Frølund" userId="92c20c5a-1f4b-4872-a668-a3be51ca8b48" providerId="ADAL" clId="{70B25159-5254-46AD-93B3-4FA3BA757574}" dt="2023-01-13T10:42:51.844" v="1436" actId="1076"/>
        <pc:sldMkLst>
          <pc:docMk/>
          <pc:sldMk cId="4014276191" sldId="260"/>
        </pc:sldMkLst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2" creationId="{3688441A-0316-223D-58C7-DCAD5D8877D1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" creationId="{778FF3A5-4D04-65A2-E723-EAE19113FE66}"/>
          </ac:spMkLst>
        </pc:spChg>
        <pc:spChg chg="mod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24" creationId="{3FE7FEE6-53A9-D969-20C0-1016BEA60D8F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27" creationId="{1E32D52C-F155-2FE1-4CDC-08248479C060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32" creationId="{3B99BC7F-701E-1EBF-0B00-156593F254FC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35" creationId="{5984C544-B75A-3DCC-9137-5C0717265C71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36" creationId="{9E89E7E2-047D-2F25-2CE7-744F058A05BE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37" creationId="{D1ABD4F2-4212-3A83-7353-257CB9D36069}"/>
          </ac:spMkLst>
        </pc:spChg>
        <pc:spChg chg="del mod topLvl">
          <ac:chgData name="Catrine Ullerup Frølund" userId="92c20c5a-1f4b-4872-a668-a3be51ca8b48" providerId="ADAL" clId="{70B25159-5254-46AD-93B3-4FA3BA757574}" dt="2023-01-13T10:25:26.817" v="1401" actId="478"/>
          <ac:spMkLst>
            <pc:docMk/>
            <pc:sldMk cId="4014276191" sldId="260"/>
            <ac:spMk id="38" creationId="{A62B7A52-8FE0-914C-3136-57D2AD63CEA9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40" creationId="{9C66BC1A-AA92-5609-201D-A54F0C50A341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41" creationId="{221E31C4-AFA2-0D12-98EE-4BE4DC68B5A0}"/>
          </ac:spMkLst>
        </pc:spChg>
        <pc:spChg chg="mod topLvl">
          <ac:chgData name="Catrine Ullerup Frølund" userId="92c20c5a-1f4b-4872-a668-a3be51ca8b48" providerId="ADAL" clId="{70B25159-5254-46AD-93B3-4FA3BA757574}" dt="2023-01-13T10:24:58.290" v="1394" actId="20577"/>
          <ac:spMkLst>
            <pc:docMk/>
            <pc:sldMk cId="4014276191" sldId="260"/>
            <ac:spMk id="42" creationId="{D79CA433-3FF6-F3BF-BFF1-F85489A4A495}"/>
          </ac:spMkLst>
        </pc:spChg>
        <pc:spChg chg="mod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3" creationId="{A306B2B8-8554-9E4A-9541-6881CD07A73B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4" creationId="{5C31AB57-17E6-DC0B-1AC3-73CEFC926E6E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45" creationId="{620721B9-48E0-83C2-2168-D05010F86923}"/>
          </ac:spMkLst>
        </pc:spChg>
        <pc:spChg chg="del mod topLvl">
          <ac:chgData name="Catrine Ullerup Frølund" userId="92c20c5a-1f4b-4872-a668-a3be51ca8b48" providerId="ADAL" clId="{70B25159-5254-46AD-93B3-4FA3BA757574}" dt="2023-01-13T10:25:37.027" v="1402" actId="478"/>
          <ac:spMkLst>
            <pc:docMk/>
            <pc:sldMk cId="4014276191" sldId="260"/>
            <ac:spMk id="46" creationId="{2AB866D0-02E1-907F-1452-0DC91F106B43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47" creationId="{0A09E4BE-5B9B-FDFB-264E-31F26D82DDD4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50" creationId="{95F8892E-6F26-B3A1-0879-4E20BB139136}"/>
          </ac:spMkLst>
        </pc:spChg>
        <pc:spChg chg="mod">
          <ac:chgData name="Catrine Ullerup Frølund" userId="92c20c5a-1f4b-4872-a668-a3be51ca8b48" providerId="ADAL" clId="{70B25159-5254-46AD-93B3-4FA3BA757574}" dt="2023-01-13T10:18:29.156" v="1364"/>
          <ac:spMkLst>
            <pc:docMk/>
            <pc:sldMk cId="4014276191" sldId="260"/>
            <ac:spMk id="53" creationId="{1BD4956F-2F95-3B56-8914-CF6748221FB0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54" creationId="{1907426E-B1A3-6A44-24A2-A91B67A0289B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55" creationId="{0EC63CCA-58DC-4F3F-52E7-3B87B7911DD1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56" creationId="{54D74719-7C6A-12E9-8D6B-F038E80148C9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57" creationId="{D0885E7D-08E9-870A-A8E7-591F4A84E2E4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58" creationId="{2B73611C-C724-FE3B-EFB0-5760A5B6D4CE}"/>
          </ac:spMkLst>
        </pc:spChg>
        <pc:spChg chg="add del mod">
          <ac:chgData name="Catrine Ullerup Frølund" userId="92c20c5a-1f4b-4872-a668-a3be51ca8b48" providerId="ADAL" clId="{70B25159-5254-46AD-93B3-4FA3BA757574}" dt="2023-01-13T10:18:33.336" v="1365"/>
          <ac:spMkLst>
            <pc:docMk/>
            <pc:sldMk cId="4014276191" sldId="260"/>
            <ac:spMk id="59" creationId="{63991A5B-55ED-6E0D-67FF-7167DF99A3BF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62" creationId="{46191831-7102-A9E3-2058-AACB63083D27}"/>
          </ac:spMkLst>
        </pc:spChg>
        <pc:spChg chg="del">
          <ac:chgData name="Catrine Ullerup Frølund" userId="92c20c5a-1f4b-4872-a668-a3be51ca8b48" providerId="ADAL" clId="{70B25159-5254-46AD-93B3-4FA3BA757574}" dt="2023-01-13T10:18:19.230" v="1363" actId="478"/>
          <ac:spMkLst>
            <pc:docMk/>
            <pc:sldMk cId="4014276191" sldId="260"/>
            <ac:spMk id="65" creationId="{021900B8-AB12-8691-1194-CEF20718AB69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66" creationId="{98C6163D-E822-680E-8F1A-8DABA9D32940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67" creationId="{840D3AC4-9C68-121C-F2B8-04C2F531A5E3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68" creationId="{A43FF9FB-6671-1848-00F6-829994E89624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1" creationId="{4FFFF742-072A-DA04-865E-3E9027169E56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2" creationId="{26819800-62F0-87B4-DB69-B0F73C68C701}"/>
          </ac:spMkLst>
        </pc:spChg>
        <pc:spChg chg="del mod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3" creationId="{F538BEC0-4418-1E3F-D868-769060CFF5BC}"/>
          </ac:spMkLst>
        </pc:spChg>
        <pc:spChg chg="mod topLvl">
          <ac:chgData name="Catrine Ullerup Frølund" userId="92c20c5a-1f4b-4872-a668-a3be51ca8b48" providerId="ADAL" clId="{70B25159-5254-46AD-93B3-4FA3BA757574}" dt="2023-01-13T10:42:51.844" v="1436" actId="1076"/>
          <ac:spMkLst>
            <pc:docMk/>
            <pc:sldMk cId="4014276191" sldId="260"/>
            <ac:spMk id="74" creationId="{F1FB9FF2-7268-91AE-C18D-D288076B3C42}"/>
          </ac:spMkLst>
        </pc:spChg>
        <pc:spChg chg="del">
          <ac:chgData name="Catrine Ullerup Frølund" userId="92c20c5a-1f4b-4872-a668-a3be51ca8b48" providerId="ADAL" clId="{70B25159-5254-46AD-93B3-4FA3BA757574}" dt="2023-01-13T10:18:13.658" v="1362" actId="478"/>
          <ac:spMkLst>
            <pc:docMk/>
            <pc:sldMk cId="4014276191" sldId="260"/>
            <ac:spMk id="75" creationId="{6DD6A035-2065-8AD1-9459-EA3EDE37B0E0}"/>
          </ac:spMkLst>
        </pc:spChg>
        <pc:spChg chg="del mod topLvl">
          <ac:chgData name="Catrine Ullerup Frølund" userId="92c20c5a-1f4b-4872-a668-a3be51ca8b48" providerId="ADAL" clId="{70B25159-5254-46AD-93B3-4FA3BA757574}" dt="2023-01-13T10:25:21.208" v="1399" actId="478"/>
          <ac:spMkLst>
            <pc:docMk/>
            <pc:sldMk cId="4014276191" sldId="260"/>
            <ac:spMk id="78" creationId="{3393ED12-3129-9C56-0713-E29E80C684C7}"/>
          </ac:spMkLst>
        </pc:spChg>
        <pc:spChg chg="mod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0" creationId="{D2383183-C715-A0F3-B07E-1A1D26F6AFBA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2" creationId="{8365D353-0D94-740C-BBCF-FA6E35F8B875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3" creationId="{DBF52867-3348-B10A-A1EB-46FB3B8F9D15}"/>
          </ac:spMkLst>
        </pc:spChg>
        <pc:spChg chg="mod topLvl">
          <ac:chgData name="Catrine Ullerup Frølund" userId="92c20c5a-1f4b-4872-a668-a3be51ca8b48" providerId="ADAL" clId="{70B25159-5254-46AD-93B3-4FA3BA757574}" dt="2023-01-13T10:20:55.138" v="1375" actId="165"/>
          <ac:spMkLst>
            <pc:docMk/>
            <pc:sldMk cId="4014276191" sldId="260"/>
            <ac:spMk id="94" creationId="{0C5E8E96-F642-B9F5-52BB-70EDDE7FA962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98" creationId="{646526F2-C8A5-55BA-B1D8-02C4A9C88583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0" creationId="{349517A8-A72A-3EC2-14E2-C6DFD66BE66B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1" creationId="{4FB0EC07-B202-6B4E-6A14-592A6B83B5CC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2" creationId="{557C9EF1-0928-9267-6C77-EEEA1197D380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3" creationId="{4799843A-A04E-76AA-B146-98137031A59D}"/>
          </ac:spMkLst>
        </pc:spChg>
        <pc:spChg chg="mod topLvl">
          <ac:chgData name="Catrine Ullerup Frølund" userId="92c20c5a-1f4b-4872-a668-a3be51ca8b48" providerId="ADAL" clId="{70B25159-5254-46AD-93B3-4FA3BA757574}" dt="2023-01-13T10:42:41.088" v="1433" actId="1076"/>
          <ac:spMkLst>
            <pc:docMk/>
            <pc:sldMk cId="4014276191" sldId="260"/>
            <ac:spMk id="104" creationId="{25E64D9C-F79F-9C5E-1A28-C9B1E37B4B84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7" creationId="{44761CE4-141D-B751-C94F-8829B531A06C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8" creationId="{F71BA32E-2175-617A-E34B-F9606CABD6B6}"/>
          </ac:spMkLst>
        </pc:spChg>
        <pc:spChg chg="mod topLvl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09" creationId="{48DACA51-E676-1E32-7690-8650FCE3BFC0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1" creationId="{EDF7C5F1-2084-2761-2A78-7451B94FA5C7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3" creationId="{B40A4D46-BEEE-21C4-9EF0-C6DC038406FE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5" creationId="{1A16B52F-DE6C-F195-F623-24BF29D711C1}"/>
          </ac:spMkLst>
        </pc:spChg>
        <pc:spChg chg="mod">
          <ac:chgData name="Catrine Ullerup Frølund" userId="92c20c5a-1f4b-4872-a668-a3be51ca8b48" providerId="ADAL" clId="{70B25159-5254-46AD-93B3-4FA3BA757574}" dt="2023-01-13T10:19:23.004" v="1370" actId="165"/>
          <ac:spMkLst>
            <pc:docMk/>
            <pc:sldMk cId="4014276191" sldId="260"/>
            <ac:spMk id="117" creationId="{48A7D737-ABA6-0998-412F-B7A73430C770}"/>
          </ac:spMkLst>
        </pc:s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15" creationId="{DBC79BDE-5BA2-090B-4B00-662D366FE511}"/>
          </ac:grpSpMkLst>
        </pc:gr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33" creationId="{7824DE79-C987-8BEE-8C0C-7B86F871BB8F}"/>
          </ac:grpSpMkLst>
        </pc:gr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48" creationId="{0318A768-57F2-E67A-6B5D-DCAECBA43CD4}"/>
          </ac:grpSpMkLst>
        </pc:grpChg>
        <pc:grpChg chg="add del mod">
          <ac:chgData name="Catrine Ullerup Frølund" userId="92c20c5a-1f4b-4872-a668-a3be51ca8b48" providerId="ADAL" clId="{70B25159-5254-46AD-93B3-4FA3BA757574}" dt="2023-01-13T10:18:33.336" v="1365"/>
          <ac:grpSpMkLst>
            <pc:docMk/>
            <pc:sldMk cId="4014276191" sldId="260"/>
            <ac:grpSpMk id="51" creationId="{4A6DB39E-47B1-6AF1-B81A-B8D2F476AE31}"/>
          </ac:grpSpMkLst>
        </pc:grpChg>
        <pc:grpChg chg="add del mod">
          <ac:chgData name="Catrine Ullerup Frølund" userId="92c20c5a-1f4b-4872-a668-a3be51ca8b48" providerId="ADAL" clId="{70B25159-5254-46AD-93B3-4FA3BA757574}" dt="2023-01-13T10:20:55.138" v="1375" actId="165"/>
          <ac:grpSpMkLst>
            <pc:docMk/>
            <pc:sldMk cId="4014276191" sldId="260"/>
            <ac:grpSpMk id="60" creationId="{8D160544-654D-F4D2-2704-51F2892A7495}"/>
          </ac:grpSpMkLst>
        </pc:grpChg>
        <pc:grpChg chg="add del mod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61" creationId="{6FC26898-97E8-CBA2-8A12-EB96F59C6713}"/>
          </ac:grpSpMkLst>
        </pc:grpChg>
        <pc:grpChg chg="del mod topLvl">
          <ac:chgData name="Catrine Ullerup Frølund" userId="92c20c5a-1f4b-4872-a668-a3be51ca8b48" providerId="ADAL" clId="{70B25159-5254-46AD-93B3-4FA3BA757574}" dt="2023-01-13T10:25:21.208" v="1399" actId="478"/>
          <ac:grpSpMkLst>
            <pc:docMk/>
            <pc:sldMk cId="4014276191" sldId="260"/>
            <ac:grpSpMk id="76" creationId="{C319BBC6-4275-8A25-37AD-6D371349C020}"/>
          </ac:grpSpMkLst>
        </pc:grpChg>
        <pc:grpChg chg="mod topLvl">
          <ac:chgData name="Catrine Ullerup Frølund" userId="92c20c5a-1f4b-4872-a668-a3be51ca8b48" providerId="ADAL" clId="{70B25159-5254-46AD-93B3-4FA3BA757574}" dt="2023-01-13T10:20:55.138" v="1375" actId="165"/>
          <ac:grpSpMkLst>
            <pc:docMk/>
            <pc:sldMk cId="4014276191" sldId="260"/>
            <ac:grpSpMk id="80" creationId="{4F6A9002-F9BA-7068-04ED-3DF0E6BE79AE}"/>
          </ac:grpSpMkLst>
        </pc:grpChg>
        <pc:grpChg chg="del">
          <ac:chgData name="Catrine Ullerup Frølund" userId="92c20c5a-1f4b-4872-a668-a3be51ca8b48" providerId="ADAL" clId="{70B25159-5254-46AD-93B3-4FA3BA757574}" dt="2023-01-13T10:18:13.658" v="1362" actId="478"/>
          <ac:grpSpMkLst>
            <pc:docMk/>
            <pc:sldMk cId="4014276191" sldId="260"/>
            <ac:grpSpMk id="83" creationId="{6EA89A09-EABB-E623-EE7E-6BC49E7365EF}"/>
          </ac:grpSpMkLst>
        </pc:grpChg>
        <pc:grpChg chg="del">
          <ac:chgData name="Catrine Ullerup Frølund" userId="92c20c5a-1f4b-4872-a668-a3be51ca8b48" providerId="ADAL" clId="{70B25159-5254-46AD-93B3-4FA3BA757574}" dt="2023-01-13T10:18:13.658" v="1362" actId="478"/>
          <ac:grpSpMkLst>
            <pc:docMk/>
            <pc:sldMk cId="4014276191" sldId="260"/>
            <ac:grpSpMk id="87" creationId="{9366FFD1-8F6F-F0EB-5455-C7736A74DF7B}"/>
          </ac:grpSpMkLst>
        </pc:grpChg>
        <pc:grpChg chg="mod topLvl">
          <ac:chgData name="Catrine Ullerup Frølund" userId="92c20c5a-1f4b-4872-a668-a3be51ca8b48" providerId="ADAL" clId="{70B25159-5254-46AD-93B3-4FA3BA757574}" dt="2023-01-13T10:20:55.138" v="1375" actId="165"/>
          <ac:grpSpMkLst>
            <pc:docMk/>
            <pc:sldMk cId="4014276191" sldId="260"/>
            <ac:grpSpMk id="88" creationId="{23F0BF7A-66D0-0CFC-DF4F-16E2D4E1140A}"/>
          </ac:grpSpMkLst>
        </pc:grpChg>
        <pc:grpChg chg="del mod topLvl">
          <ac:chgData name="Catrine Ullerup Frølund" userId="92c20c5a-1f4b-4872-a668-a3be51ca8b48" providerId="ADAL" clId="{70B25159-5254-46AD-93B3-4FA3BA757574}" dt="2023-01-13T10:24:49.045" v="1389" actId="478"/>
          <ac:grpSpMkLst>
            <pc:docMk/>
            <pc:sldMk cId="4014276191" sldId="260"/>
            <ac:grpSpMk id="89" creationId="{3E59F05F-22AD-35E9-5AF9-10B7F736A455}"/>
          </ac:grpSpMkLst>
        </pc:grpChg>
        <pc:grpChg chg="mod topLvl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91" creationId="{42C7CDC3-F51E-A538-ADD8-F623F8BC0C84}"/>
          </ac:grpSpMkLst>
        </pc:grpChg>
        <pc:grpChg chg="mod topLvl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99" creationId="{6B4042E4-E1BA-4180-4B1F-CBF76C7CB4CB}"/>
          </ac:grpSpMkLst>
        </pc:grpChg>
        <pc:grpChg chg="mod topLvl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105" creationId="{B9A0CA2E-A626-EE38-2C2B-AB9CE9F48F21}"/>
          </ac:grpSpMkLst>
        </pc:grpChg>
        <pc:grpChg chg="mod topLvl">
          <ac:chgData name="Catrine Ullerup Frølund" userId="92c20c5a-1f4b-4872-a668-a3be51ca8b48" providerId="ADAL" clId="{70B25159-5254-46AD-93B3-4FA3BA757574}" dt="2023-01-13T10:19:23.004" v="1370" actId="165"/>
          <ac:grpSpMkLst>
            <pc:docMk/>
            <pc:sldMk cId="4014276191" sldId="260"/>
            <ac:grpSpMk id="106" creationId="{67C6419E-7808-C611-364E-D0CA3EBD1159}"/>
          </ac:grpSpMkLst>
        </pc:grp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5" creationId="{06DD291B-F84A-464D-EFEB-07A01D39C182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6" creationId="{87F6E3FF-6CEB-8F40-167D-993DD94018E1}"/>
          </ac:cxnSpMkLst>
        </pc:cxnChg>
        <pc:cxnChg chg="mod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7" creationId="{2A131196-EF80-CBD3-779F-04AACF0B3187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8" creationId="{01112927-9499-E918-E8E7-7F016B5D40EB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9" creationId="{71503677-C562-D682-9A88-637317427144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0" creationId="{49627E71-2A5F-0FEA-D296-0DD71B5E0D94}"/>
          </ac:cxnSpMkLst>
        </pc:cxnChg>
        <pc:cxnChg chg="mod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1" creationId="{43F0FC2B-E3E4-AB84-7C52-668168C36C7B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12" creationId="{43E84B54-98C9-E0BE-38FD-409DA8A88E5A}"/>
          </ac:cxnSpMkLst>
        </pc:cxnChg>
        <pc:cxnChg chg="del mod topLvl">
          <ac:chgData name="Catrine Ullerup Frølund" userId="92c20c5a-1f4b-4872-a668-a3be51ca8b48" providerId="ADAL" clId="{70B25159-5254-46AD-93B3-4FA3BA757574}" dt="2023-01-13T10:25:09.912" v="1396" actId="478"/>
          <ac:cxnSpMkLst>
            <pc:docMk/>
            <pc:sldMk cId="4014276191" sldId="260"/>
            <ac:cxnSpMk id="14" creationId="{D6D9E37C-1D3D-A389-2C7C-F72A9C48671E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6" creationId="{EC2D8C6F-4374-6875-BE66-BEADD02D9028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18" creationId="{8A7C192D-C9F4-250C-2D24-FFB19C8898B8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21" creationId="{783EEE7C-5FA2-F717-0112-6D59EAF0054E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22" creationId="{C61821FA-50D0-D866-E77F-2DA87FB2A445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25" creationId="{BB10709A-E2C7-4647-E5D6-08AA2752B0AF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28" creationId="{7AD6A04F-596F-6DB6-11D1-664414CB8345}"/>
          </ac:cxnSpMkLst>
        </pc:cxnChg>
        <pc:cxnChg chg="mod topLvl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29" creationId="{B09BBC71-BAC0-1E74-FF65-5C0CA5096561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30" creationId="{0DAF2136-A5DC-A562-3750-136894071B8C}"/>
          </ac:cxnSpMkLst>
        </pc:cxnChg>
        <pc:cxnChg chg="add del mod">
          <ac:chgData name="Catrine Ullerup Frølund" userId="92c20c5a-1f4b-4872-a668-a3be51ca8b48" providerId="ADAL" clId="{70B25159-5254-46AD-93B3-4FA3BA757574}" dt="2023-01-13T10:18:33.336" v="1365"/>
          <ac:cxnSpMkLst>
            <pc:docMk/>
            <pc:sldMk cId="4014276191" sldId="260"/>
            <ac:cxnSpMk id="31" creationId="{42464D0E-CFD3-6C1D-42B7-0BB576BADDA6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34" creationId="{FD576026-F9F5-005F-CD08-CEB9022B4F68}"/>
          </ac:cxnSpMkLst>
        </pc:cxnChg>
        <pc:cxnChg chg="del mod topLvl">
          <ac:chgData name="Catrine Ullerup Frølund" userId="92c20c5a-1f4b-4872-a668-a3be51ca8b48" providerId="ADAL" clId="{70B25159-5254-46AD-93B3-4FA3BA757574}" dt="2023-01-13T10:25:08.119" v="1395" actId="478"/>
          <ac:cxnSpMkLst>
            <pc:docMk/>
            <pc:sldMk cId="4014276191" sldId="260"/>
            <ac:cxnSpMk id="39" creationId="{1A751373-B0D8-CFE9-0428-4114DA472CA2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49" creationId="{72560CCB-FD33-5E50-D119-6BAB5EE9AC0C}"/>
          </ac:cxnSpMkLst>
        </pc:cxnChg>
        <pc:cxnChg chg="mod">
          <ac:chgData name="Catrine Ullerup Frølund" userId="92c20c5a-1f4b-4872-a668-a3be51ca8b48" providerId="ADAL" clId="{70B25159-5254-46AD-93B3-4FA3BA757574}" dt="2023-01-13T10:18:29.156" v="1364"/>
          <ac:cxnSpMkLst>
            <pc:docMk/>
            <pc:sldMk cId="4014276191" sldId="260"/>
            <ac:cxnSpMk id="52" creationId="{37C0CAEF-F0D6-567E-152D-6FC8B60ED244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63" creationId="{8C6E31BE-2235-AC74-61FE-E002645231AA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64" creationId="{DFD655C5-82A4-3FCB-C4B9-833CAB3980E8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69" creationId="{247D3AB9-21D4-5B1B-640C-CD8EB0B60BE2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70" creationId="{AEF21F56-1232-54FB-AC4D-E9B46F9902E7}"/>
          </ac:cxnSpMkLst>
        </pc:cxnChg>
        <pc:cxnChg chg="del mod topLvl">
          <ac:chgData name="Catrine Ullerup Frølund" userId="92c20c5a-1f4b-4872-a668-a3be51ca8b48" providerId="ADAL" clId="{70B25159-5254-46AD-93B3-4FA3BA757574}" dt="2023-01-13T10:25:22.994" v="1400" actId="478"/>
          <ac:cxnSpMkLst>
            <pc:docMk/>
            <pc:sldMk cId="4014276191" sldId="260"/>
            <ac:cxnSpMk id="77" creationId="{E55C2E34-5E19-3737-1840-4DD43C07B10D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79" creationId="{B1839315-045C-18FD-E2D4-3901CD8751C9}"/>
          </ac:cxnSpMkLst>
        </pc:cxnChg>
        <pc:cxnChg chg="mod">
          <ac:chgData name="Catrine Ullerup Frølund" userId="92c20c5a-1f4b-4872-a668-a3be51ca8b48" providerId="ADAL" clId="{70B25159-5254-46AD-93B3-4FA3BA757574}" dt="2023-01-13T10:20:55.138" v="1375" actId="165"/>
          <ac:cxnSpMkLst>
            <pc:docMk/>
            <pc:sldMk cId="4014276191" sldId="260"/>
            <ac:cxnSpMk id="81" creationId="{24DE8FEB-8BA3-26F7-884C-C6E0B5BB2B03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95" creationId="{36B53221-F9C4-DA2B-8B06-EA50978FD968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96" creationId="{0D1DB007-46AC-52E4-0B94-64E832B56263}"/>
          </ac:cxnSpMkLst>
        </pc:cxnChg>
        <pc:cxnChg chg="mod topLvl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97" creationId="{CEC38C54-CC44-DF16-1463-922AC727AC2C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0" creationId="{59EC3CA2-ACDB-23CA-D261-1D3C653F41C4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2" creationId="{5DBB8BE9-15F4-0126-B7F6-2EEDB9535D83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4" creationId="{F5EBEF22-197D-D591-3FCA-9EE928AA5528}"/>
          </ac:cxnSpMkLst>
        </pc:cxnChg>
        <pc:cxnChg chg="mod">
          <ac:chgData name="Catrine Ullerup Frølund" userId="92c20c5a-1f4b-4872-a668-a3be51ca8b48" providerId="ADAL" clId="{70B25159-5254-46AD-93B3-4FA3BA757574}" dt="2023-01-13T10:19:23.004" v="1370" actId="165"/>
          <ac:cxnSpMkLst>
            <pc:docMk/>
            <pc:sldMk cId="4014276191" sldId="260"/>
            <ac:cxnSpMk id="116" creationId="{B1B0D794-0A70-E039-4D4E-20308115907F}"/>
          </ac:cxnSpMkLst>
        </pc:cxnChg>
      </pc:sldChg>
      <pc:sldChg chg="addSp delSp modSp add mod">
        <pc:chgData name="Catrine Ullerup Frølund" userId="92c20c5a-1f4b-4872-a668-a3be51ca8b48" providerId="ADAL" clId="{70B25159-5254-46AD-93B3-4FA3BA757574}" dt="2023-01-13T10:41:09.016" v="1432" actId="1076"/>
        <pc:sldMkLst>
          <pc:docMk/>
          <pc:sldMk cId="2115679746" sldId="261"/>
        </pc:sldMkLst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2" creationId="{5F486AB3-4F1F-C047-5671-6EF993B4E3B9}"/>
          </ac:spMkLst>
        </pc:spChg>
        <pc:spChg chg="mod">
          <ac:chgData name="Catrine Ullerup Frølund" userId="92c20c5a-1f4b-4872-a668-a3be51ca8b48" providerId="ADAL" clId="{70B25159-5254-46AD-93B3-4FA3BA757574}" dt="2023-01-13T10:41:09.016" v="1432" actId="1076"/>
          <ac:spMkLst>
            <pc:docMk/>
            <pc:sldMk cId="2115679746" sldId="261"/>
            <ac:spMk id="4" creationId="{3912819E-08D4-F7B0-02C3-45B13FAFE0D5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11" creationId="{A77EF33E-FA0B-8012-58B4-A8CFEE9BC222}"/>
          </ac:spMkLst>
        </pc:spChg>
        <pc:spChg chg="del mod">
          <ac:chgData name="Catrine Ullerup Frølund" userId="92c20c5a-1f4b-4872-a668-a3be51ca8b48" providerId="ADAL" clId="{70B25159-5254-46AD-93B3-4FA3BA757574}" dt="2023-01-13T10:21:55.753" v="1380" actId="478"/>
          <ac:spMkLst>
            <pc:docMk/>
            <pc:sldMk cId="2115679746" sldId="261"/>
            <ac:spMk id="14" creationId="{14771370-0028-BF05-7F4A-D43DA97987F3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17" creationId="{B02533AE-F859-B7C6-F5AE-EF69A342605E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0" creationId="{E292111B-C608-0270-F719-5EA9F1CB2D57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1" creationId="{AD86200E-BB3A-AE98-372E-4232597AADE1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2" creationId="{5E9219B4-4222-CA95-74AD-75F2E7B168F6}"/>
          </ac:spMkLst>
        </pc:spChg>
        <pc:spChg chg="mod">
          <ac:chgData name="Catrine Ullerup Frølund" userId="92c20c5a-1f4b-4872-a668-a3be51ca8b48" providerId="ADAL" clId="{70B25159-5254-46AD-93B3-4FA3BA757574}" dt="2023-01-13T10:40:48.660" v="1430" actId="1076"/>
          <ac:spMkLst>
            <pc:docMk/>
            <pc:sldMk cId="2115679746" sldId="261"/>
            <ac:spMk id="25" creationId="{2FA7F89F-83AB-DA3E-F6F4-3B25A852E80C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6" creationId="{F025D48D-6002-4A77-2A56-7DBF47C8C59F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7" creationId="{DB8781FD-358D-B78D-F38D-D2A238259D24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28" creationId="{06D00264-49E3-5A2A-6765-0844822E3EFA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30" creationId="{A54893A9-EBD7-BA87-28B0-8548B392EDEB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32" creationId="{91C92BE8-837D-1F50-6321-BFBBEEBC7106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33" creationId="{6895C8C7-2408-87B2-6AF4-BED03FD07DA5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38" creationId="{03606B5B-48B3-5E0B-ACA8-E5F97A17543F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41" creationId="{72BDF2A4-D44E-9ADD-3EB3-327FF8198D6C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43" creationId="{3A9FEC24-2DE9-F5FB-1B02-928B65569201}"/>
          </ac:spMkLst>
        </pc:spChg>
        <pc:spChg chg="add del mod">
          <ac:chgData name="Catrine Ullerup Frølund" userId="92c20c5a-1f4b-4872-a668-a3be51ca8b48" providerId="ADAL" clId="{70B25159-5254-46AD-93B3-4FA3BA757574}" dt="2023-01-13T10:26:53.585" v="1416" actId="478"/>
          <ac:spMkLst>
            <pc:docMk/>
            <pc:sldMk cId="2115679746" sldId="261"/>
            <ac:spMk id="44" creationId="{F6E82D15-DD78-6372-51C9-5FF8E7CE5DB0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47" creationId="{922C3D93-7E05-A5D2-98A1-ABBE408E78AF}"/>
          </ac:spMkLst>
        </pc:spChg>
        <pc:spChg chg="mod">
          <ac:chgData name="Catrine Ullerup Frølund" userId="92c20c5a-1f4b-4872-a668-a3be51ca8b48" providerId="ADAL" clId="{70B25159-5254-46AD-93B3-4FA3BA757574}" dt="2023-01-13T10:27:30.230" v="1429" actId="20577"/>
          <ac:spMkLst>
            <pc:docMk/>
            <pc:sldMk cId="2115679746" sldId="261"/>
            <ac:spMk id="48" creationId="{B59C4D19-2ABD-6160-6B70-F7394E189968}"/>
          </ac:spMkLst>
        </pc:spChg>
        <pc:spChg chg="del mod">
          <ac:chgData name="Catrine Ullerup Frølund" userId="92c20c5a-1f4b-4872-a668-a3be51ca8b48" providerId="ADAL" clId="{70B25159-5254-46AD-93B3-4FA3BA757574}" dt="2023-01-13T10:27:12.085" v="1421" actId="478"/>
          <ac:spMkLst>
            <pc:docMk/>
            <pc:sldMk cId="2115679746" sldId="261"/>
            <ac:spMk id="51" creationId="{9A7085EF-3A3B-A861-4E80-8FAE90A3D60C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52" creationId="{6D6A052B-3385-6179-E921-C55055BDB646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53" creationId="{0B40DC22-AD4C-CCE4-E3AC-B13CB88320D0}"/>
          </ac:spMkLst>
        </pc:spChg>
        <pc:spChg chg="mod">
          <ac:chgData name="Catrine Ullerup Frølund" userId="92c20c5a-1f4b-4872-a668-a3be51ca8b48" providerId="ADAL" clId="{70B25159-5254-46AD-93B3-4FA3BA757574}" dt="2023-01-13T10:22:12.119" v="1382"/>
          <ac:spMkLst>
            <pc:docMk/>
            <pc:sldMk cId="2115679746" sldId="261"/>
            <ac:spMk id="55" creationId="{356123A8-9B88-B3E0-5FAF-2E576269F571}"/>
          </ac:spMkLst>
        </pc:spChg>
        <pc:spChg chg="del mod">
          <ac:chgData name="Catrine Ullerup Frølund" userId="92c20c5a-1f4b-4872-a668-a3be51ca8b48" providerId="ADAL" clId="{70B25159-5254-46AD-93B3-4FA3BA757574}" dt="2023-01-13T10:27:09.125" v="1419" actId="478"/>
          <ac:spMkLst>
            <pc:docMk/>
            <pc:sldMk cId="2115679746" sldId="261"/>
            <ac:spMk id="63" creationId="{822A5ED4-EEE7-B28A-552A-F466BD2653D7}"/>
          </ac:spMkLst>
        </pc:spChg>
        <pc:spChg chg="del mod">
          <ac:chgData name="Catrine Ullerup Frølund" userId="92c20c5a-1f4b-4872-a668-a3be51ca8b48" providerId="ADAL" clId="{70B25159-5254-46AD-93B3-4FA3BA757574}" dt="2023-01-13T10:26:35.337" v="1411" actId="478"/>
          <ac:spMkLst>
            <pc:docMk/>
            <pc:sldMk cId="2115679746" sldId="261"/>
            <ac:spMk id="78" creationId="{7973D6C8-4B47-392D-305A-B94E30AC979B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86" creationId="{F466FFF9-37D6-153E-0B9F-D8312B4FBC60}"/>
          </ac:spMkLst>
        </pc:spChg>
        <pc:spChg chg="mod">
          <ac:chgData name="Catrine Ullerup Frølund" userId="92c20c5a-1f4b-4872-a668-a3be51ca8b48" providerId="ADAL" clId="{70B25159-5254-46AD-93B3-4FA3BA757574}" dt="2023-01-13T10:26:46.838" v="1414" actId="165"/>
          <ac:spMkLst>
            <pc:docMk/>
            <pc:sldMk cId="2115679746" sldId="261"/>
            <ac:spMk id="87" creationId="{DEC2CE80-2A5F-9B9F-93E6-75EAC5F01C58}"/>
          </ac:spMkLst>
        </pc:spChg>
        <pc:spChg chg="del mod">
          <ac:chgData name="Catrine Ullerup Frølund" userId="92c20c5a-1f4b-4872-a668-a3be51ca8b48" providerId="ADAL" clId="{70B25159-5254-46AD-93B3-4FA3BA757574}" dt="2023-01-13T10:27:22.453" v="1423" actId="478"/>
          <ac:spMkLst>
            <pc:docMk/>
            <pc:sldMk cId="2115679746" sldId="261"/>
            <ac:spMk id="89" creationId="{05CF899E-04EE-1981-FFD6-1D6A40360949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97" creationId="{01E407A8-6B07-E0F1-03AD-2065FF71ADF6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133" creationId="{172FDFD8-DECD-5C4C-9E65-31CA187426FC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134" creationId="{8F285E9E-8C1A-6BB3-CBE6-3B5C613A6A26}"/>
          </ac:spMkLst>
        </pc:spChg>
        <pc:spChg chg="del">
          <ac:chgData name="Catrine Ullerup Frølund" userId="92c20c5a-1f4b-4872-a668-a3be51ca8b48" providerId="ADAL" clId="{70B25159-5254-46AD-93B3-4FA3BA757574}" dt="2023-01-13T10:21:53.756" v="1378" actId="478"/>
          <ac:spMkLst>
            <pc:docMk/>
            <pc:sldMk cId="2115679746" sldId="261"/>
            <ac:spMk id="140" creationId="{E8EF7BC5-C77F-9B16-BC3D-54EFEA85540A}"/>
          </ac:spMkLst>
        </pc:spChg>
        <pc:grpChg chg="add mod topLvl">
          <ac:chgData name="Catrine Ullerup Frølund" userId="92c20c5a-1f4b-4872-a668-a3be51ca8b48" providerId="ADAL" clId="{70B25159-5254-46AD-93B3-4FA3BA757574}" dt="2023-01-13T10:26:46.838" v="1414" actId="165"/>
          <ac:grpSpMkLst>
            <pc:docMk/>
            <pc:sldMk cId="2115679746" sldId="261"/>
            <ac:grpSpMk id="3" creationId="{9BCFCB70-8631-85FD-81DA-EC040485200A}"/>
          </ac:grpSpMkLst>
        </pc:grpChg>
        <pc:grpChg chg="add del mod">
          <ac:chgData name="Catrine Ullerup Frølund" userId="92c20c5a-1f4b-4872-a668-a3be51ca8b48" providerId="ADAL" clId="{70B25159-5254-46AD-93B3-4FA3BA757574}" dt="2023-01-13T10:26:46.838" v="1414" actId="165"/>
          <ac:grpSpMkLst>
            <pc:docMk/>
            <pc:sldMk cId="2115679746" sldId="261"/>
            <ac:grpSpMk id="5" creationId="{51DAABB4-6E12-AA6D-F4C9-5A134A4A84A4}"/>
          </ac:grpSpMkLst>
        </pc:grpChg>
        <pc:grpChg chg="add mod">
          <ac:chgData name="Catrine Ullerup Frølund" userId="92c20c5a-1f4b-4872-a668-a3be51ca8b48" providerId="ADAL" clId="{70B25159-5254-46AD-93B3-4FA3BA757574}" dt="2023-01-13T10:22:20.224" v="1383" actId="1076"/>
          <ac:grpSpMkLst>
            <pc:docMk/>
            <pc:sldMk cId="2115679746" sldId="261"/>
            <ac:grpSpMk id="7" creationId="{3B09773E-8659-1EC2-C791-35979FCBC579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8" creationId="{73B32BB0-DB37-B2A4-7B42-C317898326C9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0" creationId="{8E5A3389-EFDA-005A-D45E-847DD0211CC1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6" creationId="{8ED131C8-0C29-E1CE-E8DB-2D10EF5F198E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8" creationId="{B815B954-848B-184E-A472-9393E59244D6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19" creationId="{268CAD7F-92D3-DD0F-C95A-42649CA04167}"/>
          </ac:grpSpMkLst>
        </pc:grpChg>
        <pc:grpChg chg="mod">
          <ac:chgData name="Catrine Ullerup Frølund" userId="92c20c5a-1f4b-4872-a668-a3be51ca8b48" providerId="ADAL" clId="{70B25159-5254-46AD-93B3-4FA3BA757574}" dt="2023-01-13T10:22:12.119" v="1382"/>
          <ac:grpSpMkLst>
            <pc:docMk/>
            <pc:sldMk cId="2115679746" sldId="261"/>
            <ac:grpSpMk id="23" creationId="{04B1C5BD-FAAE-8C47-921C-5B7E148D2BFB}"/>
          </ac:grpSpMkLst>
        </pc:grpChg>
        <pc:grpChg chg="del mod">
          <ac:chgData name="Catrine Ullerup Frølund" userId="92c20c5a-1f4b-4872-a668-a3be51ca8b48" providerId="ADAL" clId="{70B25159-5254-46AD-93B3-4FA3BA757574}" dt="2023-01-13T10:26:35.337" v="1411" actId="478"/>
          <ac:grpSpMkLst>
            <pc:docMk/>
            <pc:sldMk cId="2115679746" sldId="261"/>
            <ac:grpSpMk id="40" creationId="{B2A1A38B-DB9C-5305-C28D-352A0E3A05EA}"/>
          </ac:grpSpMkLst>
        </pc:grpChg>
        <pc:grpChg chg="mod">
          <ac:chgData name="Catrine Ullerup Frølund" userId="92c20c5a-1f4b-4872-a668-a3be51ca8b48" providerId="ADAL" clId="{70B25159-5254-46AD-93B3-4FA3BA757574}" dt="2023-01-13T10:26:46.838" v="1414" actId="165"/>
          <ac:grpSpMkLst>
            <pc:docMk/>
            <pc:sldMk cId="2115679746" sldId="261"/>
            <ac:grpSpMk id="45" creationId="{D1F379C7-8720-6720-3AB4-0DE5FECA908E}"/>
          </ac:grpSpMkLst>
        </pc:grpChg>
        <pc:grpChg chg="del mod">
          <ac:chgData name="Catrine Ullerup Frølund" userId="92c20c5a-1f4b-4872-a668-a3be51ca8b48" providerId="ADAL" clId="{70B25159-5254-46AD-93B3-4FA3BA757574}" dt="2023-01-13T10:27:04.861" v="1418" actId="478"/>
          <ac:grpSpMkLst>
            <pc:docMk/>
            <pc:sldMk cId="2115679746" sldId="261"/>
            <ac:grpSpMk id="49" creationId="{C70DD2AD-808B-D76A-78BE-0C290064B85C}"/>
          </ac:grpSpMkLst>
        </pc:grpChg>
        <pc:grpChg chg="del mod">
          <ac:chgData name="Catrine Ullerup Frølund" userId="92c20c5a-1f4b-4872-a668-a3be51ca8b48" providerId="ADAL" clId="{70B25159-5254-46AD-93B3-4FA3BA757574}" dt="2023-01-13T10:27:22.453" v="1423" actId="478"/>
          <ac:grpSpMkLst>
            <pc:docMk/>
            <pc:sldMk cId="2115679746" sldId="261"/>
            <ac:grpSpMk id="94" creationId="{413CA26F-1024-A4FB-C7FC-FC1C54B07A9A}"/>
          </ac:grpSpMkLst>
        </pc:grpChg>
        <pc:grpChg chg="mod">
          <ac:chgData name="Catrine Ullerup Frølund" userId="92c20c5a-1f4b-4872-a668-a3be51ca8b48" providerId="ADAL" clId="{70B25159-5254-46AD-93B3-4FA3BA757574}" dt="2023-01-13T10:26:46.838" v="1414" actId="165"/>
          <ac:grpSpMkLst>
            <pc:docMk/>
            <pc:sldMk cId="2115679746" sldId="261"/>
            <ac:grpSpMk id="95" creationId="{6933F93B-777E-0916-3CC4-EEDEFE73A96F}"/>
          </ac:grpSpMkLst>
        </pc:grpChg>
        <pc:grpChg chg="del">
          <ac:chgData name="Catrine Ullerup Frølund" userId="92c20c5a-1f4b-4872-a668-a3be51ca8b48" providerId="ADAL" clId="{70B25159-5254-46AD-93B3-4FA3BA757574}" dt="2023-01-13T10:21:53.756" v="1378" actId="478"/>
          <ac:grpSpMkLst>
            <pc:docMk/>
            <pc:sldMk cId="2115679746" sldId="261"/>
            <ac:grpSpMk id="111" creationId="{76929FA3-049C-BB2E-D203-D5ECC123DB26}"/>
          </ac:grpSpMkLst>
        </pc:grpChg>
        <pc:grpChg chg="del">
          <ac:chgData name="Catrine Ullerup Frølund" userId="92c20c5a-1f4b-4872-a668-a3be51ca8b48" providerId="ADAL" clId="{70B25159-5254-46AD-93B3-4FA3BA757574}" dt="2023-01-13T10:21:53.756" v="1378" actId="478"/>
          <ac:grpSpMkLst>
            <pc:docMk/>
            <pc:sldMk cId="2115679746" sldId="261"/>
            <ac:grpSpMk id="120" creationId="{DD447837-40BF-FEA0-A2FC-9D6D0DED24B7}"/>
          </ac:grpSpMkLst>
        </pc:grpChg>
        <pc:grpChg chg="del">
          <ac:chgData name="Catrine Ullerup Frølund" userId="92c20c5a-1f4b-4872-a668-a3be51ca8b48" providerId="ADAL" clId="{70B25159-5254-46AD-93B3-4FA3BA757574}" dt="2023-01-13T10:21:53.756" v="1378" actId="478"/>
          <ac:grpSpMkLst>
            <pc:docMk/>
            <pc:sldMk cId="2115679746" sldId="261"/>
            <ac:grpSpMk id="142" creationId="{15FCAD51-63BD-B57A-E727-2E1114A95834}"/>
          </ac:grpSpMkLst>
        </pc:grpChg>
        <pc:cxnChg chg="del">
          <ac:chgData name="Catrine Ullerup Frølund" userId="92c20c5a-1f4b-4872-a668-a3be51ca8b48" providerId="ADAL" clId="{70B25159-5254-46AD-93B3-4FA3BA757574}" dt="2023-01-13T10:21:53.756" v="1378" actId="478"/>
          <ac:cxnSpMkLst>
            <pc:docMk/>
            <pc:sldMk cId="2115679746" sldId="261"/>
            <ac:cxnSpMk id="6" creationId="{C9FF68E5-D3D4-CDDF-EF66-FE7C8CADEA2B}"/>
          </ac:cxnSpMkLst>
        </pc:cxnChg>
        <pc:cxnChg chg="del">
          <ac:chgData name="Catrine Ullerup Frølund" userId="92c20c5a-1f4b-4872-a668-a3be51ca8b48" providerId="ADAL" clId="{70B25159-5254-46AD-93B3-4FA3BA757574}" dt="2023-01-13T10:21:53.756" v="1378" actId="478"/>
          <ac:cxnSpMkLst>
            <pc:docMk/>
            <pc:sldMk cId="2115679746" sldId="261"/>
            <ac:cxnSpMk id="9" creationId="{EA6AE7DA-B617-BF8F-C7E5-1E75AD1B3DA1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12" creationId="{26D22976-F01B-4753-2834-4F3998BF84BF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13" creationId="{439C75FB-C68B-91FE-F644-4214DC8B3168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15" creationId="{7FCF1320-69BF-7B49-C94F-36AA821F011B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24" creationId="{0E498E61-FB1B-D6C1-D8C0-970200EB0AE6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29" creationId="{A58B4D1F-C67E-7FEF-3C50-AA48F549BE9F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31" creationId="{03FC0C51-D28B-54C3-E1AB-0048113F5094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34" creationId="{9EDDF795-BC1B-1C8B-267C-B9845B0E5A93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35" creationId="{5CA40E97-B74E-50FB-FAC4-EBE0FC67BEBB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36" creationId="{ED8E88AB-980D-BB2E-B48D-DD26741AC0FA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37" creationId="{BA73831C-4BC0-B248-603A-2781FECEF048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39" creationId="{C332A1F0-DB57-C8F9-5133-9890AA6E9EF3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42" creationId="{D336779B-7546-8ED1-4E70-416362887F36}"/>
          </ac:cxnSpMkLst>
        </pc:cxnChg>
        <pc:cxnChg chg="mod">
          <ac:chgData name="Catrine Ullerup Frølund" userId="92c20c5a-1f4b-4872-a668-a3be51ca8b48" providerId="ADAL" clId="{70B25159-5254-46AD-93B3-4FA3BA757574}" dt="2023-01-13T10:26:46.838" v="1414" actId="165"/>
          <ac:cxnSpMkLst>
            <pc:docMk/>
            <pc:sldMk cId="2115679746" sldId="261"/>
            <ac:cxnSpMk id="46" creationId="{49C24482-40E3-EC80-FA85-87A4D21D1B7F}"/>
          </ac:cxnSpMkLst>
        </pc:cxnChg>
        <pc:cxnChg chg="del mod">
          <ac:chgData name="Catrine Ullerup Frølund" userId="92c20c5a-1f4b-4872-a668-a3be51ca8b48" providerId="ADAL" clId="{70B25159-5254-46AD-93B3-4FA3BA757574}" dt="2023-01-13T10:27:04.861" v="1418" actId="478"/>
          <ac:cxnSpMkLst>
            <pc:docMk/>
            <pc:sldMk cId="2115679746" sldId="261"/>
            <ac:cxnSpMk id="50" creationId="{DABA44D4-E484-9E4E-FBA1-BB8EAC67A56B}"/>
          </ac:cxnSpMkLst>
        </pc:cxnChg>
        <pc:cxnChg chg="mod">
          <ac:chgData name="Catrine Ullerup Frølund" userId="92c20c5a-1f4b-4872-a668-a3be51ca8b48" providerId="ADAL" clId="{70B25159-5254-46AD-93B3-4FA3BA757574}" dt="2023-01-13T10:22:12.119" v="1382"/>
          <ac:cxnSpMkLst>
            <pc:docMk/>
            <pc:sldMk cId="2115679746" sldId="261"/>
            <ac:cxnSpMk id="54" creationId="{C115BC35-CC94-6169-7957-4FD4D27D3370}"/>
          </ac:cxnSpMkLst>
        </pc:cxnChg>
        <pc:cxnChg chg="del mod topLvl">
          <ac:chgData name="Catrine Ullerup Frølund" userId="92c20c5a-1f4b-4872-a668-a3be51ca8b48" providerId="ADAL" clId="{70B25159-5254-46AD-93B3-4FA3BA757574}" dt="2023-01-13T10:26:59.186" v="1417" actId="478"/>
          <ac:cxnSpMkLst>
            <pc:docMk/>
            <pc:sldMk cId="2115679746" sldId="261"/>
            <ac:cxnSpMk id="74" creationId="{2AC3EA16-33AB-DF92-3D2A-0E79AE359EA5}"/>
          </ac:cxnSpMkLst>
        </pc:cxnChg>
        <pc:cxnChg chg="del mod">
          <ac:chgData name="Catrine Ullerup Frølund" userId="92c20c5a-1f4b-4872-a668-a3be51ca8b48" providerId="ADAL" clId="{70B25159-5254-46AD-93B3-4FA3BA757574}" dt="2023-01-13T10:27:24.401" v="1424" actId="478"/>
          <ac:cxnSpMkLst>
            <pc:docMk/>
            <pc:sldMk cId="2115679746" sldId="261"/>
            <ac:cxnSpMk id="88" creationId="{74E0E50B-AFCA-7720-4A9A-ED7E94033A0F}"/>
          </ac:cxnSpMkLst>
        </pc:cxnChg>
        <pc:cxnChg chg="del mod">
          <ac:chgData name="Catrine Ullerup Frølund" userId="92c20c5a-1f4b-4872-a668-a3be51ca8b48" providerId="ADAL" clId="{70B25159-5254-46AD-93B3-4FA3BA757574}" dt="2023-01-13T10:27:15.069" v="1422" actId="478"/>
          <ac:cxnSpMkLst>
            <pc:docMk/>
            <pc:sldMk cId="2115679746" sldId="261"/>
            <ac:cxnSpMk id="92" creationId="{89E70C9A-A0D9-0039-C5A0-22D285C278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012AF-9889-FF1C-A5C6-818A59823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786377-603A-42D3-1977-1D71206D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63C118-47F4-F9C8-4AE5-726246A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F7D8AE-A029-68B9-1BBC-F10340FD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3872C8-347E-8C31-E1A4-69B9C0DE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62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CF7E6-E15C-92A9-DECB-4EC27E3E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85B7E0A-08C9-BD63-1AA4-8CE0FC41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27E62A-0F04-2F13-C608-BB77BBB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C18D79-1086-45BB-4D7C-C30EA47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522B0B-0657-CEE6-88A9-6920FC8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9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D5751B0-8C6B-8F65-B891-BCC9C543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471F021-B936-5767-87A1-2961804F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F6619C-7C3D-8A1C-77DF-33B0359B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4EB6D7-C024-2584-3754-107B872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5277CF-8AE5-4718-521C-B8D8A020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5CD7-54DA-041F-1570-7BE12870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9AA037-EDD4-B48D-06CC-F45A8A46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2FD4B5-927B-9337-8F01-A2F5606C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C1D6D2-D3A4-4015-0D70-9909E22E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7FED87-C33E-F8A0-20B2-AF005E0D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95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81ED4-7873-B3AB-C567-77ADB210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45E0BF-FF5A-1570-186D-91BBEA83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A322F2-0622-1D72-3473-1EB8243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E9B8B7-8042-07DE-4CD9-6EF48C52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2122E6-D99C-0B82-7715-8E8D11FC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66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7C28-D00D-AC73-F578-ABEE05DE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61842E-6D29-4E6B-F800-8F2D4617E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59CCEA-BFF6-BB3B-3876-58C7D259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2F8E976-3CC3-8397-5280-8118E9D1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5F44E81-6393-5F97-D519-D313636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CDCEC2-68BE-CFF3-E2F5-64F512F5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22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04D00-E926-C83D-3F40-F2A447D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4DF2996-7BD3-B6A2-6E17-7D299212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33FF21-910A-A616-6969-79A4A7D8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8E9F805-A502-BE17-7BA2-810F8B57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FF863B4-4B5D-6263-355B-B1204FC3A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D639A89-5A90-36F1-C4BB-C992F2CE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943881-2CDF-CD0D-6ABA-18A18C90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4E949B3-4B0D-A7BD-6924-84302ACF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2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CF36-1E9C-F0AA-53FE-4CCA114A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A5BF533-166E-B4B2-C467-C5811A82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CD46029-9473-2CE3-19B0-A60252E1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7491493-14AF-C945-4EF9-CB05134A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61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129FF8-4024-FE1C-6DB0-D8989A00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3233FC9-562D-792D-5D31-C7F73C1A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7B0BE28-0731-ECB3-B3DA-870514C4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359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22B00-32B8-9E41-E3C8-3D76D24B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D23791-D374-23F3-59F4-D7772546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E1DBA5C-39CE-5FEE-5AF7-5D31DE36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880FD58-F5C0-E15B-C9D5-EAD77D65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C7F313-E9F8-F21C-3390-4510EDBD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C5BC71-3FCD-0D72-A6D7-4F3BE583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582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E847-04A6-F215-F95B-447337E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4FDD382-7233-FA0C-94E8-04D004AEB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1F0E7B-BB5B-5895-E0C6-9D6905DC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AA3F63-ABF8-4815-3C4F-399C38D7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AFAB5D-4B14-009C-7350-8A40064F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B3455B-CE63-82DD-0629-816B016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372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131E9CE-2D86-3967-1752-D345F03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643128-938B-9322-3315-F4AF0780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3CFF30-A267-ECED-0E5A-5F6D11C7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02A9-9E65-40E1-BED6-85B62C9F1CD8}" type="datetimeFigureOut">
              <a:rPr lang="da-DK" smtClean="0"/>
              <a:t>12-01-2023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D295DC-CE05-6205-FC26-7850A2CF5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126C31-EFA6-A84E-15AF-02F8D8A66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89DE-01AC-4805-80DB-E20A2B647CF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28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78FF3A5-4D04-65A2-E723-EAE19113FE66}"/>
              </a:ext>
            </a:extLst>
          </p:cNvPr>
          <p:cNvSpPr/>
          <p:nvPr/>
        </p:nvSpPr>
        <p:spPr>
          <a:xfrm>
            <a:off x="6268554" y="2688647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9627E71-2A5F-0FEA-D296-0DD71B5E0D94}"/>
              </a:ext>
            </a:extLst>
          </p:cNvPr>
          <p:cNvCxnSpPr>
            <a:cxnSpLocks/>
          </p:cNvCxnSpPr>
          <p:nvPr/>
        </p:nvCxnSpPr>
        <p:spPr>
          <a:xfrm flipV="1">
            <a:off x="10337156" y="2843556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D6D9E37C-1D3D-A389-2C7C-F72A9C48671E}"/>
              </a:ext>
            </a:extLst>
          </p:cNvPr>
          <p:cNvCxnSpPr>
            <a:cxnSpLocks/>
          </p:cNvCxnSpPr>
          <p:nvPr/>
        </p:nvCxnSpPr>
        <p:spPr>
          <a:xfrm>
            <a:off x="6324603" y="4764231"/>
            <a:ext cx="2990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EC2D8C6F-4374-6875-BE66-BEADD02D9028}"/>
              </a:ext>
            </a:extLst>
          </p:cNvPr>
          <p:cNvCxnSpPr>
            <a:cxnSpLocks/>
          </p:cNvCxnSpPr>
          <p:nvPr/>
        </p:nvCxnSpPr>
        <p:spPr>
          <a:xfrm>
            <a:off x="6349273" y="5128677"/>
            <a:ext cx="3901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8A7C192D-C9F4-250C-2D24-FFB19C8898B8}"/>
              </a:ext>
            </a:extLst>
          </p:cNvPr>
          <p:cNvCxnSpPr>
            <a:cxnSpLocks/>
          </p:cNvCxnSpPr>
          <p:nvPr/>
        </p:nvCxnSpPr>
        <p:spPr>
          <a:xfrm>
            <a:off x="6272153" y="2872447"/>
            <a:ext cx="0" cy="2256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61821FA-50D0-D866-E77F-2DA87FB2A445}"/>
              </a:ext>
            </a:extLst>
          </p:cNvPr>
          <p:cNvCxnSpPr>
            <a:cxnSpLocks/>
          </p:cNvCxnSpPr>
          <p:nvPr/>
        </p:nvCxnSpPr>
        <p:spPr>
          <a:xfrm>
            <a:off x="6324603" y="4417652"/>
            <a:ext cx="2454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pe 87">
            <a:extLst>
              <a:ext uri="{FF2B5EF4-FFF2-40B4-BE49-F238E27FC236}">
                <a16:creationId xmlns:a16="http://schemas.microsoft.com/office/drawing/2014/main" id="{23F0BF7A-66D0-0CFC-DF4F-16E2D4E1140A}"/>
              </a:ext>
            </a:extLst>
          </p:cNvPr>
          <p:cNvGrpSpPr/>
          <p:nvPr/>
        </p:nvGrpSpPr>
        <p:grpSpPr>
          <a:xfrm>
            <a:off x="6139296" y="1480277"/>
            <a:ext cx="402674" cy="1157947"/>
            <a:chOff x="1548246" y="1871003"/>
            <a:chExt cx="402674" cy="1157947"/>
          </a:xfrm>
        </p:grpSpPr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2A131196-EF80-CBD3-779F-04AACF0B3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157" y="2348345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3FE7FEE6-53A9-D969-20C0-1016BEA60D8F}"/>
                </a:ext>
              </a:extLst>
            </p:cNvPr>
            <p:cNvSpPr txBox="1"/>
            <p:nvPr/>
          </p:nvSpPr>
          <p:spPr>
            <a:xfrm>
              <a:off x="1548246" y="187100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BB10709A-E2C7-4647-E5D6-08AA2752B0AF}"/>
              </a:ext>
            </a:extLst>
          </p:cNvPr>
          <p:cNvCxnSpPr>
            <a:cxnSpLocks/>
          </p:cNvCxnSpPr>
          <p:nvPr/>
        </p:nvCxnSpPr>
        <p:spPr>
          <a:xfrm>
            <a:off x="8883113" y="3936051"/>
            <a:ext cx="0" cy="553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B09BBC71-BAC0-1E74-FF65-5C0CA5096561}"/>
              </a:ext>
            </a:extLst>
          </p:cNvPr>
          <p:cNvCxnSpPr>
            <a:cxnSpLocks/>
          </p:cNvCxnSpPr>
          <p:nvPr/>
        </p:nvCxnSpPr>
        <p:spPr>
          <a:xfrm flipH="1">
            <a:off x="10337156" y="4068601"/>
            <a:ext cx="1609" cy="1033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1A751373-B0D8-CFE9-0428-4114DA472CA2}"/>
              </a:ext>
            </a:extLst>
          </p:cNvPr>
          <p:cNvCxnSpPr>
            <a:cxnSpLocks/>
          </p:cNvCxnSpPr>
          <p:nvPr/>
        </p:nvCxnSpPr>
        <p:spPr>
          <a:xfrm>
            <a:off x="9350128" y="3943890"/>
            <a:ext cx="0" cy="947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felt 41">
            <a:extLst>
              <a:ext uri="{FF2B5EF4-FFF2-40B4-BE49-F238E27FC236}">
                <a16:creationId xmlns:a16="http://schemas.microsoft.com/office/drawing/2014/main" id="{D79CA433-3FF6-F3BF-BFF1-F85489A4A495}"/>
              </a:ext>
            </a:extLst>
          </p:cNvPr>
          <p:cNvSpPr txBox="1"/>
          <p:nvPr/>
        </p:nvSpPr>
        <p:spPr>
          <a:xfrm>
            <a:off x="9768026" y="3566719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v,T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uppe 88">
            <a:extLst>
              <a:ext uri="{FF2B5EF4-FFF2-40B4-BE49-F238E27FC236}">
                <a16:creationId xmlns:a16="http://schemas.microsoft.com/office/drawing/2014/main" id="{3E59F05F-22AD-35E9-5AF9-10B7F736A455}"/>
              </a:ext>
            </a:extLst>
          </p:cNvPr>
          <p:cNvGrpSpPr/>
          <p:nvPr/>
        </p:nvGrpSpPr>
        <p:grpSpPr>
          <a:xfrm>
            <a:off x="9198273" y="2849864"/>
            <a:ext cx="407484" cy="1028402"/>
            <a:chOff x="5608199" y="3226902"/>
            <a:chExt cx="407484" cy="1028402"/>
          </a:xfrm>
        </p:grpSpPr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43F0FC2B-E3E4-AB84-7C52-668168C36C7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18" y="3226902"/>
              <a:ext cx="0" cy="606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A306B2B8-8554-9E4A-9541-6881CD07A73B}"/>
                </a:ext>
              </a:extLst>
            </p:cNvPr>
            <p:cNvSpPr txBox="1"/>
            <p:nvPr/>
          </p:nvSpPr>
          <p:spPr>
            <a:xfrm>
              <a:off x="5608199" y="388597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Tekstfelt 43">
            <a:extLst>
              <a:ext uri="{FF2B5EF4-FFF2-40B4-BE49-F238E27FC236}">
                <a16:creationId xmlns:a16="http://schemas.microsoft.com/office/drawing/2014/main" id="{5C31AB57-17E6-DC0B-1AC3-73CEFC926E6E}"/>
              </a:ext>
            </a:extLst>
          </p:cNvPr>
          <p:cNvSpPr txBox="1"/>
          <p:nvPr/>
        </p:nvSpPr>
        <p:spPr>
          <a:xfrm>
            <a:off x="8850012" y="5106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620721B9-48E0-83C2-2168-D05010F86923}"/>
              </a:ext>
            </a:extLst>
          </p:cNvPr>
          <p:cNvSpPr txBox="1"/>
          <p:nvPr/>
        </p:nvSpPr>
        <p:spPr>
          <a:xfrm>
            <a:off x="7243966" y="406860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αL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2AB866D0-02E1-907F-1452-0DC91F106B43}"/>
              </a:ext>
            </a:extLst>
          </p:cNvPr>
          <p:cNvSpPr txBox="1"/>
          <p:nvPr/>
        </p:nvSpPr>
        <p:spPr>
          <a:xfrm>
            <a:off x="7464313" y="4456585"/>
            <a:ext cx="61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grpSp>
        <p:nvGrpSpPr>
          <p:cNvPr id="83" name="Gruppe 82">
            <a:extLst>
              <a:ext uri="{FF2B5EF4-FFF2-40B4-BE49-F238E27FC236}">
                <a16:creationId xmlns:a16="http://schemas.microsoft.com/office/drawing/2014/main" id="{6EA89A09-EABB-E623-EE7E-6BC49E7365EF}"/>
              </a:ext>
            </a:extLst>
          </p:cNvPr>
          <p:cNvGrpSpPr/>
          <p:nvPr/>
        </p:nvGrpSpPr>
        <p:grpSpPr>
          <a:xfrm>
            <a:off x="2406297" y="2843556"/>
            <a:ext cx="269039" cy="239975"/>
            <a:chOff x="9189161" y="2813695"/>
            <a:chExt cx="269039" cy="239975"/>
          </a:xfrm>
        </p:grpSpPr>
        <p:sp>
          <p:nvSpPr>
            <p:cNvPr id="3" name="Ligebenet trekant 2">
              <a:extLst>
                <a:ext uri="{FF2B5EF4-FFF2-40B4-BE49-F238E27FC236}">
                  <a16:creationId xmlns:a16="http://schemas.microsoft.com/office/drawing/2014/main" id="{1BA75822-9878-3C1B-0AFA-68563F61EB21}"/>
                </a:ext>
              </a:extLst>
            </p:cNvPr>
            <p:cNvSpPr/>
            <p:nvPr/>
          </p:nvSpPr>
          <p:spPr>
            <a:xfrm>
              <a:off x="9203138" y="2813695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82" name="Gruppe 81">
              <a:extLst>
                <a:ext uri="{FF2B5EF4-FFF2-40B4-BE49-F238E27FC236}">
                  <a16:creationId xmlns:a16="http://schemas.microsoft.com/office/drawing/2014/main" id="{F59CE4A2-E2E4-E2BB-8A3B-C4CE204D2D25}"/>
                </a:ext>
              </a:extLst>
            </p:cNvPr>
            <p:cNvGrpSpPr/>
            <p:nvPr/>
          </p:nvGrpSpPr>
          <p:grpSpPr>
            <a:xfrm>
              <a:off x="9189161" y="3004230"/>
              <a:ext cx="263423" cy="49440"/>
              <a:chOff x="6215080" y="3443854"/>
              <a:chExt cx="263423" cy="49440"/>
            </a:xfrm>
          </p:grpSpPr>
          <p:cxnSp>
            <p:nvCxnSpPr>
              <p:cNvPr id="13" name="Lige forbindelse 12">
                <a:extLst>
                  <a:ext uri="{FF2B5EF4-FFF2-40B4-BE49-F238E27FC236}">
                    <a16:creationId xmlns:a16="http://schemas.microsoft.com/office/drawing/2014/main" id="{017B8009-61C6-74CF-4E01-D68FEE66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5080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Lige forbindelse 16">
                <a:extLst>
                  <a:ext uri="{FF2B5EF4-FFF2-40B4-BE49-F238E27FC236}">
                    <a16:creationId xmlns:a16="http://schemas.microsoft.com/office/drawing/2014/main" id="{235EE125-FBD9-DF7E-0BCE-7DEBD10EA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2230" y="3445668"/>
                <a:ext cx="28575" cy="39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A3B08744-F95B-DF33-A0BE-947B6F7A9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845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0579DF92-81AB-A878-DC1E-6F4D33FDE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884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Lige forbindelse 22">
                <a:extLst>
                  <a:ext uri="{FF2B5EF4-FFF2-40B4-BE49-F238E27FC236}">
                    <a16:creationId xmlns:a16="http://schemas.microsoft.com/office/drawing/2014/main" id="{5D08A383-4191-E742-0391-BDD414749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4083" y="3444712"/>
                <a:ext cx="34420" cy="485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A62B7A52-8FE0-914C-3136-57D2AD63CEA9}"/>
              </a:ext>
            </a:extLst>
          </p:cNvPr>
          <p:cNvSpPr/>
          <p:nvPr/>
        </p:nvSpPr>
        <p:spPr>
          <a:xfrm>
            <a:off x="9286008" y="2715726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87" name="Gruppe 86">
            <a:extLst>
              <a:ext uri="{FF2B5EF4-FFF2-40B4-BE49-F238E27FC236}">
                <a16:creationId xmlns:a16="http://schemas.microsoft.com/office/drawing/2014/main" id="{9366FFD1-8F6F-F0EB-5455-C7736A74DF7B}"/>
              </a:ext>
            </a:extLst>
          </p:cNvPr>
          <p:cNvGrpSpPr/>
          <p:nvPr/>
        </p:nvGrpSpPr>
        <p:grpSpPr>
          <a:xfrm>
            <a:off x="4235719" y="2825627"/>
            <a:ext cx="286147" cy="261993"/>
            <a:chOff x="11540209" y="2792264"/>
            <a:chExt cx="286147" cy="261993"/>
          </a:xfrm>
        </p:grpSpPr>
        <p:sp>
          <p:nvSpPr>
            <p:cNvPr id="26" name="Ligebenet trekant 25">
              <a:extLst>
                <a:ext uri="{FF2B5EF4-FFF2-40B4-BE49-F238E27FC236}">
                  <a16:creationId xmlns:a16="http://schemas.microsoft.com/office/drawing/2014/main" id="{47342D67-59A9-60B2-2428-170421F9CE69}"/>
                </a:ext>
              </a:extLst>
            </p:cNvPr>
            <p:cNvSpPr/>
            <p:nvPr/>
          </p:nvSpPr>
          <p:spPr>
            <a:xfrm>
              <a:off x="11552119" y="2792264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02C9EDD1-4D9D-D361-585E-985973EB4DD6}"/>
                </a:ext>
              </a:extLst>
            </p:cNvPr>
            <p:cNvSpPr/>
            <p:nvPr/>
          </p:nvSpPr>
          <p:spPr>
            <a:xfrm>
              <a:off x="11540209" y="2984713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9B5BCC2-DC1A-7A56-FEA2-4F70E6CBE0E6}"/>
                </a:ext>
              </a:extLst>
            </p:cNvPr>
            <p:cNvSpPr/>
            <p:nvPr/>
          </p:nvSpPr>
          <p:spPr>
            <a:xfrm>
              <a:off x="11647264" y="2986310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3ADC63EF-F17B-9DEA-89FA-E9B33FB379D2}"/>
                </a:ext>
              </a:extLst>
            </p:cNvPr>
            <p:cNvSpPr/>
            <p:nvPr/>
          </p:nvSpPr>
          <p:spPr>
            <a:xfrm>
              <a:off x="11750985" y="2984712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55" name="Rektangel 54">
            <a:extLst>
              <a:ext uri="{FF2B5EF4-FFF2-40B4-BE49-F238E27FC236}">
                <a16:creationId xmlns:a16="http://schemas.microsoft.com/office/drawing/2014/main" id="{0EC63CCA-58DC-4F3F-52E7-3B87B7911DD1}"/>
              </a:ext>
            </a:extLst>
          </p:cNvPr>
          <p:cNvSpPr/>
          <p:nvPr/>
        </p:nvSpPr>
        <p:spPr>
          <a:xfrm>
            <a:off x="679977" y="2701890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D0885E7D-08E9-870A-A8E7-591F4A84E2E4}"/>
              </a:ext>
            </a:extLst>
          </p:cNvPr>
          <p:cNvSpPr txBox="1"/>
          <p:nvPr/>
        </p:nvSpPr>
        <p:spPr>
          <a:xfrm>
            <a:off x="4048427" y="3121916"/>
            <a:ext cx="776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/>
              <a:t>Vægt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2B73611C-C724-FE3B-EFB0-5760A5B6D4CE}"/>
              </a:ext>
            </a:extLst>
          </p:cNvPr>
          <p:cNvSpPr/>
          <p:nvPr/>
        </p:nvSpPr>
        <p:spPr>
          <a:xfrm>
            <a:off x="594176" y="1896341"/>
            <a:ext cx="370612" cy="81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21900B8-AB12-8691-1194-CEF20718AB69}"/>
              </a:ext>
            </a:extLst>
          </p:cNvPr>
          <p:cNvSpPr/>
          <p:nvPr/>
        </p:nvSpPr>
        <p:spPr>
          <a:xfrm>
            <a:off x="96441" y="1842526"/>
            <a:ext cx="68304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C6163D-E822-680E-8F1A-8DABA9D32940}"/>
              </a:ext>
            </a:extLst>
          </p:cNvPr>
          <p:cNvSpPr/>
          <p:nvPr/>
        </p:nvSpPr>
        <p:spPr>
          <a:xfrm>
            <a:off x="779482" y="1839655"/>
            <a:ext cx="68304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840D3AC4-9C68-121C-F2B8-04C2F531A5E3}"/>
              </a:ext>
            </a:extLst>
          </p:cNvPr>
          <p:cNvSpPr/>
          <p:nvPr/>
        </p:nvSpPr>
        <p:spPr>
          <a:xfrm>
            <a:off x="759236" y="186251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A43FF9FB-6671-1848-00F6-829994E89624}"/>
              </a:ext>
            </a:extLst>
          </p:cNvPr>
          <p:cNvSpPr/>
          <p:nvPr/>
        </p:nvSpPr>
        <p:spPr>
          <a:xfrm>
            <a:off x="4824708" y="1571662"/>
            <a:ext cx="813926" cy="11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Batteri</a:t>
            </a:r>
          </a:p>
          <a:p>
            <a:pPr algn="ctr"/>
            <a:r>
              <a:rPr lang="da-DK" sz="1100" dirty="0"/>
              <a:t>(Dødvægt)</a:t>
            </a:r>
          </a:p>
        </p:txBody>
      </p:sp>
      <p:sp>
        <p:nvSpPr>
          <p:cNvPr id="71" name="Kombinationstegning: figur 70">
            <a:extLst>
              <a:ext uri="{FF2B5EF4-FFF2-40B4-BE49-F238E27FC236}">
                <a16:creationId xmlns:a16="http://schemas.microsoft.com/office/drawing/2014/main" id="{4FFFF742-072A-DA04-865E-3E9027169E56}"/>
              </a:ext>
            </a:extLst>
          </p:cNvPr>
          <p:cNvSpPr/>
          <p:nvPr/>
        </p:nvSpPr>
        <p:spPr>
          <a:xfrm>
            <a:off x="964788" y="1044232"/>
            <a:ext cx="4010891" cy="1653272"/>
          </a:xfrm>
          <a:custGeom>
            <a:avLst/>
            <a:gdLst>
              <a:gd name="connsiteX0" fmla="*/ 0 w 4010891"/>
              <a:gd name="connsiteY0" fmla="*/ 1653272 h 1653272"/>
              <a:gd name="connsiteX1" fmla="*/ 1298863 w 4010891"/>
              <a:gd name="connsiteY1" fmla="*/ 1372717 h 1653272"/>
              <a:gd name="connsiteX2" fmla="*/ 3480954 w 4010891"/>
              <a:gd name="connsiteY2" fmla="*/ 21899 h 1653272"/>
              <a:gd name="connsiteX3" fmla="*/ 4010891 w 4010891"/>
              <a:gd name="connsiteY3" fmla="*/ 531053 h 165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891" h="1653272">
                <a:moveTo>
                  <a:pt x="0" y="1653272"/>
                </a:moveTo>
                <a:cubicBezTo>
                  <a:pt x="359352" y="1648942"/>
                  <a:pt x="718704" y="1644612"/>
                  <a:pt x="1298863" y="1372717"/>
                </a:cubicBezTo>
                <a:cubicBezTo>
                  <a:pt x="1879022" y="1100822"/>
                  <a:pt x="3028950" y="162176"/>
                  <a:pt x="3480954" y="21899"/>
                </a:cubicBezTo>
                <a:cubicBezTo>
                  <a:pt x="3932958" y="-118378"/>
                  <a:pt x="3929496" y="458317"/>
                  <a:pt x="4010891" y="531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2" name="Kombinationstegning: figur 71">
            <a:extLst>
              <a:ext uri="{FF2B5EF4-FFF2-40B4-BE49-F238E27FC236}">
                <a16:creationId xmlns:a16="http://schemas.microsoft.com/office/drawing/2014/main" id="{26819800-62F0-87B4-DB69-B0F73C68C701}"/>
              </a:ext>
            </a:extLst>
          </p:cNvPr>
          <p:cNvSpPr/>
          <p:nvPr/>
        </p:nvSpPr>
        <p:spPr>
          <a:xfrm>
            <a:off x="601568" y="669147"/>
            <a:ext cx="4873337" cy="2053784"/>
          </a:xfrm>
          <a:custGeom>
            <a:avLst/>
            <a:gdLst>
              <a:gd name="connsiteX0" fmla="*/ 0 w 4873337"/>
              <a:gd name="connsiteY0" fmla="*/ 2053784 h 2053784"/>
              <a:gd name="connsiteX1" fmla="*/ 1802823 w 4873337"/>
              <a:gd name="connsiteY1" fmla="*/ 1440721 h 2053784"/>
              <a:gd name="connsiteX2" fmla="*/ 4130387 w 4873337"/>
              <a:gd name="connsiteY2" fmla="*/ 6775 h 2053784"/>
              <a:gd name="connsiteX3" fmla="*/ 4873337 w 4873337"/>
              <a:gd name="connsiteY3" fmla="*/ 900394 h 20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3337" h="2053784">
                <a:moveTo>
                  <a:pt x="0" y="2053784"/>
                </a:moveTo>
                <a:cubicBezTo>
                  <a:pt x="557212" y="1917836"/>
                  <a:pt x="1114425" y="1781889"/>
                  <a:pt x="1802823" y="1440721"/>
                </a:cubicBezTo>
                <a:cubicBezTo>
                  <a:pt x="2491221" y="1099553"/>
                  <a:pt x="3618635" y="96829"/>
                  <a:pt x="4130387" y="6775"/>
                </a:cubicBezTo>
                <a:cubicBezTo>
                  <a:pt x="4642139" y="-83279"/>
                  <a:pt x="4744317" y="751458"/>
                  <a:pt x="4873337" y="9003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3" name="Tekstfelt 72">
            <a:extLst>
              <a:ext uri="{FF2B5EF4-FFF2-40B4-BE49-F238E27FC236}">
                <a16:creationId xmlns:a16="http://schemas.microsoft.com/office/drawing/2014/main" id="{F538BEC0-4418-1E3F-D868-769060CFF5BC}"/>
              </a:ext>
            </a:extLst>
          </p:cNvPr>
          <p:cNvSpPr txBox="1"/>
          <p:nvPr/>
        </p:nvSpPr>
        <p:spPr>
          <a:xfrm>
            <a:off x="423054" y="535213"/>
            <a:ext cx="119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Opstilling</a:t>
            </a:r>
            <a:r>
              <a:rPr lang="da-DK" dirty="0"/>
              <a:t>: </a:t>
            </a:r>
          </a:p>
        </p:txBody>
      </p:sp>
      <p:sp>
        <p:nvSpPr>
          <p:cNvPr id="74" name="Tekstfelt 73">
            <a:extLst>
              <a:ext uri="{FF2B5EF4-FFF2-40B4-BE49-F238E27FC236}">
                <a16:creationId xmlns:a16="http://schemas.microsoft.com/office/drawing/2014/main" id="{F1FB9FF2-7268-91AE-C18D-D288076B3C42}"/>
              </a:ext>
            </a:extLst>
          </p:cNvPr>
          <p:cNvSpPr txBox="1"/>
          <p:nvPr/>
        </p:nvSpPr>
        <p:spPr>
          <a:xfrm>
            <a:off x="6186744" y="494962"/>
            <a:ext cx="8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FLD1</a:t>
            </a:r>
            <a:r>
              <a:rPr lang="da-DK" dirty="0"/>
              <a:t>: </a:t>
            </a:r>
          </a:p>
        </p:txBody>
      </p:sp>
      <p:sp>
        <p:nvSpPr>
          <p:cNvPr id="75" name="Tekstfelt 74">
            <a:extLst>
              <a:ext uri="{FF2B5EF4-FFF2-40B4-BE49-F238E27FC236}">
                <a16:creationId xmlns:a16="http://schemas.microsoft.com/office/drawing/2014/main" id="{6DD6A035-2065-8AD1-9459-EA3EDE37B0E0}"/>
              </a:ext>
            </a:extLst>
          </p:cNvPr>
          <p:cNvSpPr txBox="1"/>
          <p:nvPr/>
        </p:nvSpPr>
        <p:spPr>
          <a:xfrm>
            <a:off x="1724567" y="3107994"/>
            <a:ext cx="16303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/>
              <a:t>Understøttelse</a:t>
            </a:r>
          </a:p>
        </p:txBody>
      </p:sp>
      <p:grpSp>
        <p:nvGrpSpPr>
          <p:cNvPr id="76" name="Gruppe 75">
            <a:extLst>
              <a:ext uri="{FF2B5EF4-FFF2-40B4-BE49-F238E27FC236}">
                <a16:creationId xmlns:a16="http://schemas.microsoft.com/office/drawing/2014/main" id="{C319BBC6-4275-8A25-37AD-6D371349C020}"/>
              </a:ext>
            </a:extLst>
          </p:cNvPr>
          <p:cNvGrpSpPr/>
          <p:nvPr/>
        </p:nvGrpSpPr>
        <p:grpSpPr>
          <a:xfrm>
            <a:off x="7906011" y="2708579"/>
            <a:ext cx="835927" cy="369332"/>
            <a:chOff x="6223706" y="2644248"/>
            <a:chExt cx="835927" cy="369332"/>
          </a:xfrm>
        </p:grpSpPr>
        <p:cxnSp>
          <p:nvCxnSpPr>
            <p:cNvPr id="77" name="Lige pilforbindelse 76">
              <a:extLst>
                <a:ext uri="{FF2B5EF4-FFF2-40B4-BE49-F238E27FC236}">
                  <a16:creationId xmlns:a16="http://schemas.microsoft.com/office/drawing/2014/main" id="{E55C2E34-5E19-3737-1840-4DD43C07B10D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74" y="2817033"/>
              <a:ext cx="451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kstfelt 77">
              <a:extLst>
                <a:ext uri="{FF2B5EF4-FFF2-40B4-BE49-F238E27FC236}">
                  <a16:creationId xmlns:a16="http://schemas.microsoft.com/office/drawing/2014/main" id="{3393ED12-3129-9C56-0713-E29E80C684C7}"/>
                </a:ext>
              </a:extLst>
            </p:cNvPr>
            <p:cNvSpPr txBox="1"/>
            <p:nvPr/>
          </p:nvSpPr>
          <p:spPr>
            <a:xfrm>
              <a:off x="6223706" y="2644248"/>
              <a:ext cx="54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u,x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uppe 79">
            <a:extLst>
              <a:ext uri="{FF2B5EF4-FFF2-40B4-BE49-F238E27FC236}">
                <a16:creationId xmlns:a16="http://schemas.microsoft.com/office/drawing/2014/main" id="{4F6A9002-F9BA-7068-04ED-3DF0E6BE79AE}"/>
              </a:ext>
            </a:extLst>
          </p:cNvPr>
          <p:cNvGrpSpPr/>
          <p:nvPr/>
        </p:nvGrpSpPr>
        <p:grpSpPr>
          <a:xfrm>
            <a:off x="8664464" y="2897855"/>
            <a:ext cx="510076" cy="954972"/>
            <a:chOff x="4928862" y="3603588"/>
            <a:chExt cx="510076" cy="954972"/>
          </a:xfrm>
        </p:grpSpPr>
        <p:cxnSp>
          <p:nvCxnSpPr>
            <p:cNvPr id="81" name="Lige pilforbindelse 80">
              <a:extLst>
                <a:ext uri="{FF2B5EF4-FFF2-40B4-BE49-F238E27FC236}">
                  <a16:creationId xmlns:a16="http://schemas.microsoft.com/office/drawing/2014/main" id="{24DE8FEB-8BA3-26F7-884C-C6E0B5BB2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262" y="3603588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kstfelt 89">
              <a:extLst>
                <a:ext uri="{FF2B5EF4-FFF2-40B4-BE49-F238E27FC236}">
                  <a16:creationId xmlns:a16="http://schemas.microsoft.com/office/drawing/2014/main" id="{D2383183-C715-A0F3-B07E-1A1D26F6AFBA}"/>
                </a:ext>
              </a:extLst>
            </p:cNvPr>
            <p:cNvSpPr txBox="1"/>
            <p:nvPr/>
          </p:nvSpPr>
          <p:spPr>
            <a:xfrm>
              <a:off x="4928862" y="418922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u,y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Tekstfelt 91">
            <a:extLst>
              <a:ext uri="{FF2B5EF4-FFF2-40B4-BE49-F238E27FC236}">
                <a16:creationId xmlns:a16="http://schemas.microsoft.com/office/drawing/2014/main" id="{8365D353-0D94-740C-BBCF-FA6E35F8B875}"/>
              </a:ext>
            </a:extLst>
          </p:cNvPr>
          <p:cNvSpPr txBox="1"/>
          <p:nvPr/>
        </p:nvSpPr>
        <p:spPr>
          <a:xfrm>
            <a:off x="8701330" y="2360652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F52867-3348-B10A-A1EB-46FB3B8F9D15}"/>
              </a:ext>
            </a:extLst>
          </p:cNvPr>
          <p:cNvSpPr/>
          <p:nvPr/>
        </p:nvSpPr>
        <p:spPr>
          <a:xfrm>
            <a:off x="8838992" y="2713099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C5E8E96-F642-B9F5-52BB-70EDDE7FA962}"/>
              </a:ext>
            </a:extLst>
          </p:cNvPr>
          <p:cNvSpPr/>
          <p:nvPr/>
        </p:nvSpPr>
        <p:spPr>
          <a:xfrm>
            <a:off x="10308151" y="2711772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7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78FF3A5-4D04-65A2-E723-EAE19113FE66}"/>
              </a:ext>
            </a:extLst>
          </p:cNvPr>
          <p:cNvSpPr/>
          <p:nvPr/>
        </p:nvSpPr>
        <p:spPr>
          <a:xfrm>
            <a:off x="6453314" y="2688647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9627E71-2A5F-0FEA-D296-0DD71B5E0D94}"/>
              </a:ext>
            </a:extLst>
          </p:cNvPr>
          <p:cNvCxnSpPr>
            <a:cxnSpLocks/>
          </p:cNvCxnSpPr>
          <p:nvPr/>
        </p:nvCxnSpPr>
        <p:spPr>
          <a:xfrm flipV="1">
            <a:off x="10521916" y="2843556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EC2D8C6F-4374-6875-BE66-BEADD02D9028}"/>
              </a:ext>
            </a:extLst>
          </p:cNvPr>
          <p:cNvCxnSpPr>
            <a:cxnSpLocks/>
          </p:cNvCxnSpPr>
          <p:nvPr/>
        </p:nvCxnSpPr>
        <p:spPr>
          <a:xfrm>
            <a:off x="6534033" y="5128677"/>
            <a:ext cx="3901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8A7C192D-C9F4-250C-2D24-FFB19C8898B8}"/>
              </a:ext>
            </a:extLst>
          </p:cNvPr>
          <p:cNvCxnSpPr>
            <a:cxnSpLocks/>
          </p:cNvCxnSpPr>
          <p:nvPr/>
        </p:nvCxnSpPr>
        <p:spPr>
          <a:xfrm>
            <a:off x="6456913" y="2872447"/>
            <a:ext cx="0" cy="2256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61821FA-50D0-D866-E77F-2DA87FB2A445}"/>
              </a:ext>
            </a:extLst>
          </p:cNvPr>
          <p:cNvCxnSpPr>
            <a:cxnSpLocks/>
          </p:cNvCxnSpPr>
          <p:nvPr/>
        </p:nvCxnSpPr>
        <p:spPr>
          <a:xfrm>
            <a:off x="6509363" y="4417652"/>
            <a:ext cx="2454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pe 87">
            <a:extLst>
              <a:ext uri="{FF2B5EF4-FFF2-40B4-BE49-F238E27FC236}">
                <a16:creationId xmlns:a16="http://schemas.microsoft.com/office/drawing/2014/main" id="{23F0BF7A-66D0-0CFC-DF4F-16E2D4E1140A}"/>
              </a:ext>
            </a:extLst>
          </p:cNvPr>
          <p:cNvGrpSpPr/>
          <p:nvPr/>
        </p:nvGrpSpPr>
        <p:grpSpPr>
          <a:xfrm>
            <a:off x="6324056" y="1480277"/>
            <a:ext cx="402674" cy="1157947"/>
            <a:chOff x="1548246" y="1871003"/>
            <a:chExt cx="402674" cy="1157947"/>
          </a:xfrm>
        </p:grpSpPr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2A131196-EF80-CBD3-779F-04AACF0B3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157" y="2348345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3FE7FEE6-53A9-D969-20C0-1016BEA60D8F}"/>
                </a:ext>
              </a:extLst>
            </p:cNvPr>
            <p:cNvSpPr txBox="1"/>
            <p:nvPr/>
          </p:nvSpPr>
          <p:spPr>
            <a:xfrm>
              <a:off x="1548246" y="187100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BB10709A-E2C7-4647-E5D6-08AA2752B0AF}"/>
              </a:ext>
            </a:extLst>
          </p:cNvPr>
          <p:cNvCxnSpPr>
            <a:cxnSpLocks/>
          </p:cNvCxnSpPr>
          <p:nvPr/>
        </p:nvCxnSpPr>
        <p:spPr>
          <a:xfrm>
            <a:off x="9067873" y="3936051"/>
            <a:ext cx="0" cy="553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B09BBC71-BAC0-1E74-FF65-5C0CA5096561}"/>
              </a:ext>
            </a:extLst>
          </p:cNvPr>
          <p:cNvCxnSpPr>
            <a:cxnSpLocks/>
          </p:cNvCxnSpPr>
          <p:nvPr/>
        </p:nvCxnSpPr>
        <p:spPr>
          <a:xfrm flipH="1">
            <a:off x="10521916" y="4068601"/>
            <a:ext cx="1609" cy="1033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felt 41">
            <a:extLst>
              <a:ext uri="{FF2B5EF4-FFF2-40B4-BE49-F238E27FC236}">
                <a16:creationId xmlns:a16="http://schemas.microsoft.com/office/drawing/2014/main" id="{D79CA433-3FF6-F3BF-BFF1-F85489A4A495}"/>
              </a:ext>
            </a:extLst>
          </p:cNvPr>
          <p:cNvSpPr txBox="1"/>
          <p:nvPr/>
        </p:nvSpPr>
        <p:spPr>
          <a:xfrm>
            <a:off x="9952786" y="3566719"/>
            <a:ext cx="86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5C31AB57-17E6-DC0B-1AC3-73CEFC926E6E}"/>
              </a:ext>
            </a:extLst>
          </p:cNvPr>
          <p:cNvSpPr txBox="1"/>
          <p:nvPr/>
        </p:nvSpPr>
        <p:spPr>
          <a:xfrm>
            <a:off x="9034772" y="5106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620721B9-48E0-83C2-2168-D05010F86923}"/>
              </a:ext>
            </a:extLst>
          </p:cNvPr>
          <p:cNvSpPr txBox="1"/>
          <p:nvPr/>
        </p:nvSpPr>
        <p:spPr>
          <a:xfrm>
            <a:off x="7428726" y="406860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αL</a:t>
            </a:r>
          </a:p>
        </p:txBody>
      </p:sp>
      <p:sp>
        <p:nvSpPr>
          <p:cNvPr id="74" name="Tekstfelt 73">
            <a:extLst>
              <a:ext uri="{FF2B5EF4-FFF2-40B4-BE49-F238E27FC236}">
                <a16:creationId xmlns:a16="http://schemas.microsoft.com/office/drawing/2014/main" id="{F1FB9FF2-7268-91AE-C18D-D288076B3C42}"/>
              </a:ext>
            </a:extLst>
          </p:cNvPr>
          <p:cNvSpPr txBox="1"/>
          <p:nvPr/>
        </p:nvSpPr>
        <p:spPr>
          <a:xfrm>
            <a:off x="6283181" y="1072013"/>
            <a:ext cx="77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FLD2</a:t>
            </a:r>
            <a:r>
              <a:rPr lang="da-DK" dirty="0"/>
              <a:t>: </a:t>
            </a:r>
          </a:p>
        </p:txBody>
      </p:sp>
      <p:grpSp>
        <p:nvGrpSpPr>
          <p:cNvPr id="80" name="Gruppe 79">
            <a:extLst>
              <a:ext uri="{FF2B5EF4-FFF2-40B4-BE49-F238E27FC236}">
                <a16:creationId xmlns:a16="http://schemas.microsoft.com/office/drawing/2014/main" id="{4F6A9002-F9BA-7068-04ED-3DF0E6BE79AE}"/>
              </a:ext>
            </a:extLst>
          </p:cNvPr>
          <p:cNvGrpSpPr/>
          <p:nvPr/>
        </p:nvGrpSpPr>
        <p:grpSpPr>
          <a:xfrm>
            <a:off x="8849224" y="2897855"/>
            <a:ext cx="510076" cy="954972"/>
            <a:chOff x="4928862" y="3603588"/>
            <a:chExt cx="510076" cy="954972"/>
          </a:xfrm>
        </p:grpSpPr>
        <p:cxnSp>
          <p:nvCxnSpPr>
            <p:cNvPr id="81" name="Lige pilforbindelse 80">
              <a:extLst>
                <a:ext uri="{FF2B5EF4-FFF2-40B4-BE49-F238E27FC236}">
                  <a16:creationId xmlns:a16="http://schemas.microsoft.com/office/drawing/2014/main" id="{24DE8FEB-8BA3-26F7-884C-C6E0B5BB2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262" y="3603588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kstfelt 89">
              <a:extLst>
                <a:ext uri="{FF2B5EF4-FFF2-40B4-BE49-F238E27FC236}">
                  <a16:creationId xmlns:a16="http://schemas.microsoft.com/office/drawing/2014/main" id="{D2383183-C715-A0F3-B07E-1A1D26F6AFBA}"/>
                </a:ext>
              </a:extLst>
            </p:cNvPr>
            <p:cNvSpPr txBox="1"/>
            <p:nvPr/>
          </p:nvSpPr>
          <p:spPr>
            <a:xfrm>
              <a:off x="4928862" y="418922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u,y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Tekstfelt 91">
            <a:extLst>
              <a:ext uri="{FF2B5EF4-FFF2-40B4-BE49-F238E27FC236}">
                <a16:creationId xmlns:a16="http://schemas.microsoft.com/office/drawing/2014/main" id="{8365D353-0D94-740C-BBCF-FA6E35F8B875}"/>
              </a:ext>
            </a:extLst>
          </p:cNvPr>
          <p:cNvSpPr txBox="1"/>
          <p:nvPr/>
        </p:nvSpPr>
        <p:spPr>
          <a:xfrm>
            <a:off x="8886090" y="2360652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F52867-3348-B10A-A1EB-46FB3B8F9D15}"/>
              </a:ext>
            </a:extLst>
          </p:cNvPr>
          <p:cNvSpPr/>
          <p:nvPr/>
        </p:nvSpPr>
        <p:spPr>
          <a:xfrm>
            <a:off x="9023752" y="2713099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C5E8E96-F642-B9F5-52BB-70EDDE7FA962}"/>
              </a:ext>
            </a:extLst>
          </p:cNvPr>
          <p:cNvSpPr/>
          <p:nvPr/>
        </p:nvSpPr>
        <p:spPr>
          <a:xfrm>
            <a:off x="10492911" y="2711772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6191831-7102-A9E3-2058-AACB63083D27}"/>
              </a:ext>
            </a:extLst>
          </p:cNvPr>
          <p:cNvSpPr/>
          <p:nvPr/>
        </p:nvSpPr>
        <p:spPr>
          <a:xfrm>
            <a:off x="686888" y="2688647"/>
            <a:ext cx="4958658" cy="110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63" name="Lige pilforbindelse 62">
            <a:extLst>
              <a:ext uri="{FF2B5EF4-FFF2-40B4-BE49-F238E27FC236}">
                <a16:creationId xmlns:a16="http://schemas.microsoft.com/office/drawing/2014/main" id="{8C6E31BE-2235-AC74-61FE-E002645231AA}"/>
              </a:ext>
            </a:extLst>
          </p:cNvPr>
          <p:cNvCxnSpPr>
            <a:cxnSpLocks/>
          </p:cNvCxnSpPr>
          <p:nvPr/>
        </p:nvCxnSpPr>
        <p:spPr>
          <a:xfrm flipV="1">
            <a:off x="4755490" y="2843556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Lige pilforbindelse 63">
            <a:extLst>
              <a:ext uri="{FF2B5EF4-FFF2-40B4-BE49-F238E27FC236}">
                <a16:creationId xmlns:a16="http://schemas.microsoft.com/office/drawing/2014/main" id="{DFD655C5-82A4-3FCB-C4B9-833CAB3980E8}"/>
              </a:ext>
            </a:extLst>
          </p:cNvPr>
          <p:cNvCxnSpPr>
            <a:cxnSpLocks/>
          </p:cNvCxnSpPr>
          <p:nvPr/>
        </p:nvCxnSpPr>
        <p:spPr>
          <a:xfrm>
            <a:off x="742937" y="4764231"/>
            <a:ext cx="2990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Lige pilforbindelse 68">
            <a:extLst>
              <a:ext uri="{FF2B5EF4-FFF2-40B4-BE49-F238E27FC236}">
                <a16:creationId xmlns:a16="http://schemas.microsoft.com/office/drawing/2014/main" id="{247D3AB9-21D4-5B1B-640C-CD8EB0B60BE2}"/>
              </a:ext>
            </a:extLst>
          </p:cNvPr>
          <p:cNvCxnSpPr>
            <a:cxnSpLocks/>
          </p:cNvCxnSpPr>
          <p:nvPr/>
        </p:nvCxnSpPr>
        <p:spPr>
          <a:xfrm>
            <a:off x="767607" y="5128677"/>
            <a:ext cx="3901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Lige forbindelse 69">
            <a:extLst>
              <a:ext uri="{FF2B5EF4-FFF2-40B4-BE49-F238E27FC236}">
                <a16:creationId xmlns:a16="http://schemas.microsoft.com/office/drawing/2014/main" id="{AEF21F56-1232-54FB-AC4D-E9B46F9902E7}"/>
              </a:ext>
            </a:extLst>
          </p:cNvPr>
          <p:cNvCxnSpPr>
            <a:cxnSpLocks/>
          </p:cNvCxnSpPr>
          <p:nvPr/>
        </p:nvCxnSpPr>
        <p:spPr>
          <a:xfrm>
            <a:off x="690487" y="2872447"/>
            <a:ext cx="0" cy="2256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Lige pilforbindelse 78">
            <a:extLst>
              <a:ext uri="{FF2B5EF4-FFF2-40B4-BE49-F238E27FC236}">
                <a16:creationId xmlns:a16="http://schemas.microsoft.com/office/drawing/2014/main" id="{B1839315-045C-18FD-E2D4-3901CD8751C9}"/>
              </a:ext>
            </a:extLst>
          </p:cNvPr>
          <p:cNvCxnSpPr>
            <a:cxnSpLocks/>
          </p:cNvCxnSpPr>
          <p:nvPr/>
        </p:nvCxnSpPr>
        <p:spPr>
          <a:xfrm>
            <a:off x="742937" y="4417652"/>
            <a:ext cx="24541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uppe 90">
            <a:extLst>
              <a:ext uri="{FF2B5EF4-FFF2-40B4-BE49-F238E27FC236}">
                <a16:creationId xmlns:a16="http://schemas.microsoft.com/office/drawing/2014/main" id="{42C7CDC3-F51E-A538-ADD8-F623F8BC0C84}"/>
              </a:ext>
            </a:extLst>
          </p:cNvPr>
          <p:cNvGrpSpPr/>
          <p:nvPr/>
        </p:nvGrpSpPr>
        <p:grpSpPr>
          <a:xfrm>
            <a:off x="557630" y="1480277"/>
            <a:ext cx="402674" cy="1157947"/>
            <a:chOff x="1548246" y="1871003"/>
            <a:chExt cx="402674" cy="1157947"/>
          </a:xfrm>
        </p:grpSpPr>
        <p:cxnSp>
          <p:nvCxnSpPr>
            <p:cNvPr id="116" name="Lige pilforbindelse 115">
              <a:extLst>
                <a:ext uri="{FF2B5EF4-FFF2-40B4-BE49-F238E27FC236}">
                  <a16:creationId xmlns:a16="http://schemas.microsoft.com/office/drawing/2014/main" id="{B1B0D794-0A70-E039-4D4E-203081159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157" y="2348345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kstfelt 116">
              <a:extLst>
                <a:ext uri="{FF2B5EF4-FFF2-40B4-BE49-F238E27FC236}">
                  <a16:creationId xmlns:a16="http://schemas.microsoft.com/office/drawing/2014/main" id="{48A7D737-ABA6-0998-412F-B7A73430C770}"/>
                </a:ext>
              </a:extLst>
            </p:cNvPr>
            <p:cNvSpPr txBox="1"/>
            <p:nvPr/>
          </p:nvSpPr>
          <p:spPr>
            <a:xfrm>
              <a:off x="1548246" y="187100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36B53221-F9C4-DA2B-8B06-EA50978FD968}"/>
              </a:ext>
            </a:extLst>
          </p:cNvPr>
          <p:cNvCxnSpPr>
            <a:cxnSpLocks/>
          </p:cNvCxnSpPr>
          <p:nvPr/>
        </p:nvCxnSpPr>
        <p:spPr>
          <a:xfrm>
            <a:off x="3301447" y="3936051"/>
            <a:ext cx="0" cy="553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Lige forbindelse 95">
            <a:extLst>
              <a:ext uri="{FF2B5EF4-FFF2-40B4-BE49-F238E27FC236}">
                <a16:creationId xmlns:a16="http://schemas.microsoft.com/office/drawing/2014/main" id="{0D1DB007-46AC-52E4-0B94-64E832B56263}"/>
              </a:ext>
            </a:extLst>
          </p:cNvPr>
          <p:cNvCxnSpPr>
            <a:cxnSpLocks/>
          </p:cNvCxnSpPr>
          <p:nvPr/>
        </p:nvCxnSpPr>
        <p:spPr>
          <a:xfrm flipH="1">
            <a:off x="4755490" y="4068601"/>
            <a:ext cx="1609" cy="10338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CEC38C54-CC44-DF16-1463-922AC727AC2C}"/>
              </a:ext>
            </a:extLst>
          </p:cNvPr>
          <p:cNvCxnSpPr>
            <a:cxnSpLocks/>
          </p:cNvCxnSpPr>
          <p:nvPr/>
        </p:nvCxnSpPr>
        <p:spPr>
          <a:xfrm>
            <a:off x="3768462" y="3943890"/>
            <a:ext cx="0" cy="947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kstfelt 97">
            <a:extLst>
              <a:ext uri="{FF2B5EF4-FFF2-40B4-BE49-F238E27FC236}">
                <a16:creationId xmlns:a16="http://schemas.microsoft.com/office/drawing/2014/main" id="{646526F2-C8A5-55BA-B1D8-02C4A9C88583}"/>
              </a:ext>
            </a:extLst>
          </p:cNvPr>
          <p:cNvSpPr txBox="1"/>
          <p:nvPr/>
        </p:nvSpPr>
        <p:spPr>
          <a:xfrm>
            <a:off x="4186360" y="3566719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v,T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B4042E4-E1BA-4180-4B1F-CBF76C7CB4CB}"/>
              </a:ext>
            </a:extLst>
          </p:cNvPr>
          <p:cNvGrpSpPr/>
          <p:nvPr/>
        </p:nvGrpSpPr>
        <p:grpSpPr>
          <a:xfrm>
            <a:off x="3616607" y="2849864"/>
            <a:ext cx="407484" cy="1028402"/>
            <a:chOff x="5608199" y="3226902"/>
            <a:chExt cx="407484" cy="1028402"/>
          </a:xfrm>
        </p:grpSpPr>
        <p:cxnSp>
          <p:nvCxnSpPr>
            <p:cNvPr id="114" name="Lige pilforbindelse 113">
              <a:extLst>
                <a:ext uri="{FF2B5EF4-FFF2-40B4-BE49-F238E27FC236}">
                  <a16:creationId xmlns:a16="http://schemas.microsoft.com/office/drawing/2014/main" id="{F5EBEF22-197D-D591-3FCA-9EE928AA5528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18" y="3226902"/>
              <a:ext cx="0" cy="606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A16B52F-DE6C-F195-F623-24BF29D711C1}"/>
                </a:ext>
              </a:extLst>
            </p:cNvPr>
            <p:cNvSpPr txBox="1"/>
            <p:nvPr/>
          </p:nvSpPr>
          <p:spPr>
            <a:xfrm>
              <a:off x="5608199" y="388597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Tekstfelt 99">
            <a:extLst>
              <a:ext uri="{FF2B5EF4-FFF2-40B4-BE49-F238E27FC236}">
                <a16:creationId xmlns:a16="http://schemas.microsoft.com/office/drawing/2014/main" id="{349517A8-A72A-3EC2-14E2-C6DFD66BE66B}"/>
              </a:ext>
            </a:extLst>
          </p:cNvPr>
          <p:cNvSpPr txBox="1"/>
          <p:nvPr/>
        </p:nvSpPr>
        <p:spPr>
          <a:xfrm>
            <a:off x="3268346" y="5106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4FB0EC07-B202-6B4E-6A14-592A6B83B5CC}"/>
              </a:ext>
            </a:extLst>
          </p:cNvPr>
          <p:cNvSpPr txBox="1"/>
          <p:nvPr/>
        </p:nvSpPr>
        <p:spPr>
          <a:xfrm>
            <a:off x="1662300" y="406860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αL</a:t>
            </a:r>
          </a:p>
        </p:txBody>
      </p:sp>
      <p:sp>
        <p:nvSpPr>
          <p:cNvPr id="102" name="Tekstfelt 101">
            <a:extLst>
              <a:ext uri="{FF2B5EF4-FFF2-40B4-BE49-F238E27FC236}">
                <a16:creationId xmlns:a16="http://schemas.microsoft.com/office/drawing/2014/main" id="{557C9EF1-0928-9267-6C77-EEEA1197D380}"/>
              </a:ext>
            </a:extLst>
          </p:cNvPr>
          <p:cNvSpPr txBox="1"/>
          <p:nvPr/>
        </p:nvSpPr>
        <p:spPr>
          <a:xfrm>
            <a:off x="1882647" y="4456585"/>
            <a:ext cx="61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799843A-A04E-76AA-B146-98137031A59D}"/>
              </a:ext>
            </a:extLst>
          </p:cNvPr>
          <p:cNvSpPr/>
          <p:nvPr/>
        </p:nvSpPr>
        <p:spPr>
          <a:xfrm>
            <a:off x="3704342" y="2715726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25E64D9C-F79F-9C5E-1A28-C9B1E37B4B84}"/>
              </a:ext>
            </a:extLst>
          </p:cNvPr>
          <p:cNvSpPr txBox="1"/>
          <p:nvPr/>
        </p:nvSpPr>
        <p:spPr>
          <a:xfrm>
            <a:off x="557630" y="1072013"/>
            <a:ext cx="8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FLD1</a:t>
            </a:r>
            <a:r>
              <a:rPr lang="da-DK" dirty="0"/>
              <a:t>: </a:t>
            </a:r>
          </a:p>
        </p:txBody>
      </p:sp>
      <p:grpSp>
        <p:nvGrpSpPr>
          <p:cNvPr id="105" name="Gruppe 104">
            <a:extLst>
              <a:ext uri="{FF2B5EF4-FFF2-40B4-BE49-F238E27FC236}">
                <a16:creationId xmlns:a16="http://schemas.microsoft.com/office/drawing/2014/main" id="{B9A0CA2E-A626-EE38-2C2B-AB9CE9F48F21}"/>
              </a:ext>
            </a:extLst>
          </p:cNvPr>
          <p:cNvGrpSpPr/>
          <p:nvPr/>
        </p:nvGrpSpPr>
        <p:grpSpPr>
          <a:xfrm>
            <a:off x="2324345" y="2708579"/>
            <a:ext cx="835927" cy="369332"/>
            <a:chOff x="6223706" y="2644248"/>
            <a:chExt cx="835927" cy="369332"/>
          </a:xfrm>
        </p:grpSpPr>
        <p:cxnSp>
          <p:nvCxnSpPr>
            <p:cNvPr id="112" name="Lige pilforbindelse 111">
              <a:extLst>
                <a:ext uri="{FF2B5EF4-FFF2-40B4-BE49-F238E27FC236}">
                  <a16:creationId xmlns:a16="http://schemas.microsoft.com/office/drawing/2014/main" id="{5DBB8BE9-15F4-0126-B7F6-2EEDB9535D83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74" y="2817033"/>
              <a:ext cx="451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kstfelt 112">
              <a:extLst>
                <a:ext uri="{FF2B5EF4-FFF2-40B4-BE49-F238E27FC236}">
                  <a16:creationId xmlns:a16="http://schemas.microsoft.com/office/drawing/2014/main" id="{B40A4D46-BEEE-21C4-9EF0-C6DC038406FE}"/>
                </a:ext>
              </a:extLst>
            </p:cNvPr>
            <p:cNvSpPr txBox="1"/>
            <p:nvPr/>
          </p:nvSpPr>
          <p:spPr>
            <a:xfrm>
              <a:off x="6223706" y="2644248"/>
              <a:ext cx="54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u,x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uppe 105">
            <a:extLst>
              <a:ext uri="{FF2B5EF4-FFF2-40B4-BE49-F238E27FC236}">
                <a16:creationId xmlns:a16="http://schemas.microsoft.com/office/drawing/2014/main" id="{67C6419E-7808-C611-364E-D0CA3EBD1159}"/>
              </a:ext>
            </a:extLst>
          </p:cNvPr>
          <p:cNvGrpSpPr/>
          <p:nvPr/>
        </p:nvGrpSpPr>
        <p:grpSpPr>
          <a:xfrm>
            <a:off x="3082798" y="2897855"/>
            <a:ext cx="510076" cy="954972"/>
            <a:chOff x="4928862" y="3603588"/>
            <a:chExt cx="510076" cy="954972"/>
          </a:xfrm>
        </p:grpSpPr>
        <p:cxnSp>
          <p:nvCxnSpPr>
            <p:cNvPr id="110" name="Lige pilforbindelse 109">
              <a:extLst>
                <a:ext uri="{FF2B5EF4-FFF2-40B4-BE49-F238E27FC236}">
                  <a16:creationId xmlns:a16="http://schemas.microsoft.com/office/drawing/2014/main" id="{59EC3CA2-ACDB-23CA-D261-1D3C653F4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262" y="3603588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kstfelt 110">
              <a:extLst>
                <a:ext uri="{FF2B5EF4-FFF2-40B4-BE49-F238E27FC236}">
                  <a16:creationId xmlns:a16="http://schemas.microsoft.com/office/drawing/2014/main" id="{EDF7C5F1-2084-2761-2A78-7451B94FA5C7}"/>
                </a:ext>
              </a:extLst>
            </p:cNvPr>
            <p:cNvSpPr txBox="1"/>
            <p:nvPr/>
          </p:nvSpPr>
          <p:spPr>
            <a:xfrm>
              <a:off x="4928862" y="418922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u,y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kstfelt 106">
            <a:extLst>
              <a:ext uri="{FF2B5EF4-FFF2-40B4-BE49-F238E27FC236}">
                <a16:creationId xmlns:a16="http://schemas.microsoft.com/office/drawing/2014/main" id="{44761CE4-141D-B751-C94F-8829B531A06C}"/>
              </a:ext>
            </a:extLst>
          </p:cNvPr>
          <p:cNvSpPr txBox="1"/>
          <p:nvPr/>
        </p:nvSpPr>
        <p:spPr>
          <a:xfrm>
            <a:off x="3119664" y="2360652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F71BA32E-2175-617A-E34B-F9606CABD6B6}"/>
              </a:ext>
            </a:extLst>
          </p:cNvPr>
          <p:cNvSpPr/>
          <p:nvPr/>
        </p:nvSpPr>
        <p:spPr>
          <a:xfrm>
            <a:off x="3257326" y="2713099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8DACA51-E676-1E32-7690-8650FCE3BFC0}"/>
              </a:ext>
            </a:extLst>
          </p:cNvPr>
          <p:cNvSpPr/>
          <p:nvPr/>
        </p:nvSpPr>
        <p:spPr>
          <a:xfrm>
            <a:off x="4726485" y="2711772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427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6895C8C7-2408-87B2-6AF4-BED03FD07DA5}"/>
              </a:ext>
            </a:extLst>
          </p:cNvPr>
          <p:cNvSpPr/>
          <p:nvPr/>
        </p:nvSpPr>
        <p:spPr>
          <a:xfrm>
            <a:off x="7178202" y="2688646"/>
            <a:ext cx="3973627" cy="121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9EDDF795-BC1B-1C8B-267C-B9845B0E5A93}"/>
              </a:ext>
            </a:extLst>
          </p:cNvPr>
          <p:cNvCxnSpPr>
            <a:cxnSpLocks/>
          </p:cNvCxnSpPr>
          <p:nvPr/>
        </p:nvCxnSpPr>
        <p:spPr>
          <a:xfrm flipV="1">
            <a:off x="9700185" y="2849301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BA73831C-4BC0-B248-603A-2781FECEF048}"/>
              </a:ext>
            </a:extLst>
          </p:cNvPr>
          <p:cNvCxnSpPr>
            <a:cxnSpLocks/>
          </p:cNvCxnSpPr>
          <p:nvPr/>
        </p:nvCxnSpPr>
        <p:spPr>
          <a:xfrm flipH="1">
            <a:off x="7178202" y="4169986"/>
            <a:ext cx="5560" cy="744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Lige forbindelse 41">
            <a:extLst>
              <a:ext uri="{FF2B5EF4-FFF2-40B4-BE49-F238E27FC236}">
                <a16:creationId xmlns:a16="http://schemas.microsoft.com/office/drawing/2014/main" id="{D336779B-7546-8ED1-4E70-416362887F36}"/>
              </a:ext>
            </a:extLst>
          </p:cNvPr>
          <p:cNvCxnSpPr>
            <a:cxnSpLocks/>
          </p:cNvCxnSpPr>
          <p:nvPr/>
        </p:nvCxnSpPr>
        <p:spPr>
          <a:xfrm>
            <a:off x="9705157" y="4050767"/>
            <a:ext cx="0" cy="863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uppe 44">
            <a:extLst>
              <a:ext uri="{FF2B5EF4-FFF2-40B4-BE49-F238E27FC236}">
                <a16:creationId xmlns:a16="http://schemas.microsoft.com/office/drawing/2014/main" id="{D1F379C7-8720-6720-3AB4-0DE5FECA908E}"/>
              </a:ext>
            </a:extLst>
          </p:cNvPr>
          <p:cNvGrpSpPr/>
          <p:nvPr/>
        </p:nvGrpSpPr>
        <p:grpSpPr>
          <a:xfrm>
            <a:off x="7026295" y="2937014"/>
            <a:ext cx="510076" cy="954972"/>
            <a:chOff x="4928862" y="3603588"/>
            <a:chExt cx="510076" cy="954972"/>
          </a:xfrm>
        </p:grpSpPr>
        <p:cxnSp>
          <p:nvCxnSpPr>
            <p:cNvPr id="46" name="Lige pilforbindelse 45">
              <a:extLst>
                <a:ext uri="{FF2B5EF4-FFF2-40B4-BE49-F238E27FC236}">
                  <a16:creationId xmlns:a16="http://schemas.microsoft.com/office/drawing/2014/main" id="{49C24482-40E3-EC80-FA85-87A4D21D1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7262" y="3603588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kstfelt 46">
              <a:extLst>
                <a:ext uri="{FF2B5EF4-FFF2-40B4-BE49-F238E27FC236}">
                  <a16:creationId xmlns:a16="http://schemas.microsoft.com/office/drawing/2014/main" id="{922C3D93-7E05-A5D2-98A1-ABBE408E78AF}"/>
                </a:ext>
              </a:extLst>
            </p:cNvPr>
            <p:cNvSpPr txBox="1"/>
            <p:nvPr/>
          </p:nvSpPr>
          <p:spPr>
            <a:xfrm>
              <a:off x="4928862" y="418922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u,y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kstfelt 47">
            <a:extLst>
              <a:ext uri="{FF2B5EF4-FFF2-40B4-BE49-F238E27FC236}">
                <a16:creationId xmlns:a16="http://schemas.microsoft.com/office/drawing/2014/main" id="{B59C4D19-2ABD-6160-6B70-F7394E189968}"/>
              </a:ext>
            </a:extLst>
          </p:cNvPr>
          <p:cNvSpPr txBox="1"/>
          <p:nvPr/>
        </p:nvSpPr>
        <p:spPr>
          <a:xfrm>
            <a:off x="9239693" y="3568564"/>
            <a:ext cx="13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v,T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v,p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C70DD2AD-808B-D76A-78BE-0C290064B85C}"/>
              </a:ext>
            </a:extLst>
          </p:cNvPr>
          <p:cNvGrpSpPr/>
          <p:nvPr/>
        </p:nvGrpSpPr>
        <p:grpSpPr>
          <a:xfrm>
            <a:off x="8556881" y="2849301"/>
            <a:ext cx="410690" cy="934892"/>
            <a:chOff x="5608199" y="3226902"/>
            <a:chExt cx="410690" cy="934892"/>
          </a:xfrm>
        </p:grpSpPr>
        <p:cxnSp>
          <p:nvCxnSpPr>
            <p:cNvPr id="50" name="Lige pilforbindelse 49">
              <a:extLst>
                <a:ext uri="{FF2B5EF4-FFF2-40B4-BE49-F238E27FC236}">
                  <a16:creationId xmlns:a16="http://schemas.microsoft.com/office/drawing/2014/main" id="{DABA44D4-E484-9E4E-FBA1-BB8EAC67A5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7918" y="3226902"/>
              <a:ext cx="0" cy="6069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9A7085EF-3A3B-A861-4E80-8FAE90A3D60C}"/>
                </a:ext>
              </a:extLst>
            </p:cNvPr>
            <p:cNvSpPr txBox="1"/>
            <p:nvPr/>
          </p:nvSpPr>
          <p:spPr>
            <a:xfrm>
              <a:off x="5608199" y="379246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Gruppe 94">
            <a:extLst>
              <a:ext uri="{FF2B5EF4-FFF2-40B4-BE49-F238E27FC236}">
                <a16:creationId xmlns:a16="http://schemas.microsoft.com/office/drawing/2014/main" id="{6933F93B-777E-0916-3CC4-EEDEFE73A96F}"/>
              </a:ext>
            </a:extLst>
          </p:cNvPr>
          <p:cNvGrpSpPr/>
          <p:nvPr/>
        </p:nvGrpSpPr>
        <p:grpSpPr>
          <a:xfrm>
            <a:off x="7224389" y="4786477"/>
            <a:ext cx="2440142" cy="369332"/>
            <a:chOff x="6351884" y="4730234"/>
            <a:chExt cx="2440142" cy="369332"/>
          </a:xfrm>
        </p:grpSpPr>
        <p:cxnSp>
          <p:nvCxnSpPr>
            <p:cNvPr id="36" name="Lige pilforbindelse 35">
              <a:extLst>
                <a:ext uri="{FF2B5EF4-FFF2-40B4-BE49-F238E27FC236}">
                  <a16:creationId xmlns:a16="http://schemas.microsoft.com/office/drawing/2014/main" id="{ED8E88AB-980D-BB2E-B48D-DD26741AC0FA}"/>
                </a:ext>
              </a:extLst>
            </p:cNvPr>
            <p:cNvCxnSpPr>
              <a:cxnSpLocks/>
            </p:cNvCxnSpPr>
            <p:nvPr/>
          </p:nvCxnSpPr>
          <p:spPr>
            <a:xfrm>
              <a:off x="6351884" y="4809259"/>
              <a:ext cx="24401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kstfelt 51">
              <a:extLst>
                <a:ext uri="{FF2B5EF4-FFF2-40B4-BE49-F238E27FC236}">
                  <a16:creationId xmlns:a16="http://schemas.microsoft.com/office/drawing/2014/main" id="{6D6A052B-3385-6179-E921-C55055BDB646}"/>
                </a:ext>
              </a:extLst>
            </p:cNvPr>
            <p:cNvSpPr txBox="1"/>
            <p:nvPr/>
          </p:nvSpPr>
          <p:spPr>
            <a:xfrm>
              <a:off x="7516534" y="47302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63" name="Ellipse 62">
            <a:extLst>
              <a:ext uri="{FF2B5EF4-FFF2-40B4-BE49-F238E27FC236}">
                <a16:creationId xmlns:a16="http://schemas.microsoft.com/office/drawing/2014/main" id="{822A5ED4-EEE7-B28A-552A-F466BD2653D7}"/>
              </a:ext>
            </a:extLst>
          </p:cNvPr>
          <p:cNvSpPr/>
          <p:nvPr/>
        </p:nvSpPr>
        <p:spPr>
          <a:xfrm>
            <a:off x="8661738" y="2722697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B2A1A38B-DB9C-5305-C28D-352A0E3A05EA}"/>
              </a:ext>
            </a:extLst>
          </p:cNvPr>
          <p:cNvGrpSpPr/>
          <p:nvPr/>
        </p:nvGrpSpPr>
        <p:grpSpPr>
          <a:xfrm>
            <a:off x="6263040" y="2648858"/>
            <a:ext cx="796593" cy="369332"/>
            <a:chOff x="6263040" y="2648858"/>
            <a:chExt cx="796593" cy="369332"/>
          </a:xfrm>
        </p:grpSpPr>
        <p:cxnSp>
          <p:nvCxnSpPr>
            <p:cNvPr id="74" name="Lige pilforbindelse 73">
              <a:extLst>
                <a:ext uri="{FF2B5EF4-FFF2-40B4-BE49-F238E27FC236}">
                  <a16:creationId xmlns:a16="http://schemas.microsoft.com/office/drawing/2014/main" id="{2AC3EA16-33AB-DF92-3D2A-0E79AE359EA5}"/>
                </a:ext>
              </a:extLst>
            </p:cNvPr>
            <p:cNvCxnSpPr>
              <a:cxnSpLocks/>
            </p:cNvCxnSpPr>
            <p:nvPr/>
          </p:nvCxnSpPr>
          <p:spPr>
            <a:xfrm>
              <a:off x="6608074" y="2817033"/>
              <a:ext cx="451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kstfelt 77">
              <a:extLst>
                <a:ext uri="{FF2B5EF4-FFF2-40B4-BE49-F238E27FC236}">
                  <a16:creationId xmlns:a16="http://schemas.microsoft.com/office/drawing/2014/main" id="{7973D6C8-4B47-392D-305A-B94E30AC979B}"/>
                </a:ext>
              </a:extLst>
            </p:cNvPr>
            <p:cNvSpPr txBox="1"/>
            <p:nvPr/>
          </p:nvSpPr>
          <p:spPr>
            <a:xfrm>
              <a:off x="6263040" y="2648858"/>
              <a:ext cx="54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u,x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Bue 85">
            <a:extLst>
              <a:ext uri="{FF2B5EF4-FFF2-40B4-BE49-F238E27FC236}">
                <a16:creationId xmlns:a16="http://schemas.microsoft.com/office/drawing/2014/main" id="{F466FFF9-37D6-153E-0B9F-D8312B4FBC60}"/>
              </a:ext>
            </a:extLst>
          </p:cNvPr>
          <p:cNvSpPr/>
          <p:nvPr/>
        </p:nvSpPr>
        <p:spPr>
          <a:xfrm rot="2720817" flipH="1">
            <a:off x="7100195" y="2309175"/>
            <a:ext cx="325996" cy="343956"/>
          </a:xfrm>
          <a:prstGeom prst="arc">
            <a:avLst>
              <a:gd name="adj1" fmla="val 16200000"/>
              <a:gd name="adj2" fmla="val 1030890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DEC2CE80-2A5F-9B9F-93E6-75EAC5F01C58}"/>
              </a:ext>
            </a:extLst>
          </p:cNvPr>
          <p:cNvSpPr txBox="1"/>
          <p:nvPr/>
        </p:nvSpPr>
        <p:spPr>
          <a:xfrm>
            <a:off x="7112843" y="2275974"/>
            <a:ext cx="8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a-DK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da-D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ruppe 93">
            <a:extLst>
              <a:ext uri="{FF2B5EF4-FFF2-40B4-BE49-F238E27FC236}">
                <a16:creationId xmlns:a16="http://schemas.microsoft.com/office/drawing/2014/main" id="{413CA26F-1024-A4FB-C7FC-FC1C54B07A9A}"/>
              </a:ext>
            </a:extLst>
          </p:cNvPr>
          <p:cNvGrpSpPr/>
          <p:nvPr/>
        </p:nvGrpSpPr>
        <p:grpSpPr>
          <a:xfrm>
            <a:off x="7252867" y="4255938"/>
            <a:ext cx="1252969" cy="369332"/>
            <a:chOff x="6343219" y="4341669"/>
            <a:chExt cx="1252969" cy="369332"/>
          </a:xfrm>
        </p:grpSpPr>
        <p:cxnSp>
          <p:nvCxnSpPr>
            <p:cNvPr id="88" name="Lige pilforbindelse 87">
              <a:extLst>
                <a:ext uri="{FF2B5EF4-FFF2-40B4-BE49-F238E27FC236}">
                  <a16:creationId xmlns:a16="http://schemas.microsoft.com/office/drawing/2014/main" id="{74E0E50B-AFCA-7720-4A9A-ED7E94033A0F}"/>
                </a:ext>
              </a:extLst>
            </p:cNvPr>
            <p:cNvCxnSpPr>
              <a:cxnSpLocks/>
            </p:cNvCxnSpPr>
            <p:nvPr/>
          </p:nvCxnSpPr>
          <p:spPr>
            <a:xfrm>
              <a:off x="6343219" y="4687542"/>
              <a:ext cx="12529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kstfelt 88">
              <a:extLst>
                <a:ext uri="{FF2B5EF4-FFF2-40B4-BE49-F238E27FC236}">
                  <a16:creationId xmlns:a16="http://schemas.microsoft.com/office/drawing/2014/main" id="{05CF899E-04EE-1981-FFD6-1D6A40360949}"/>
                </a:ext>
              </a:extLst>
            </p:cNvPr>
            <p:cNvSpPr txBox="1"/>
            <p:nvPr/>
          </p:nvSpPr>
          <p:spPr>
            <a:xfrm>
              <a:off x="6829984" y="4341669"/>
              <a:ext cx="477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αL</a:t>
              </a:r>
            </a:p>
          </p:txBody>
        </p:sp>
      </p:grpSp>
      <p:cxnSp>
        <p:nvCxnSpPr>
          <p:cNvPr id="92" name="Lige forbindelse 91">
            <a:extLst>
              <a:ext uri="{FF2B5EF4-FFF2-40B4-BE49-F238E27FC236}">
                <a16:creationId xmlns:a16="http://schemas.microsoft.com/office/drawing/2014/main" id="{89E70C9A-A0D9-0039-C5A0-22D285C278C3}"/>
              </a:ext>
            </a:extLst>
          </p:cNvPr>
          <p:cNvCxnSpPr>
            <a:cxnSpLocks/>
          </p:cNvCxnSpPr>
          <p:nvPr/>
        </p:nvCxnSpPr>
        <p:spPr>
          <a:xfrm>
            <a:off x="8709401" y="3901797"/>
            <a:ext cx="0" cy="7347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Rektangel 96">
            <a:extLst>
              <a:ext uri="{FF2B5EF4-FFF2-40B4-BE49-F238E27FC236}">
                <a16:creationId xmlns:a16="http://schemas.microsoft.com/office/drawing/2014/main" id="{01E407A8-6B07-E0F1-03AD-2065FF71ADF6}"/>
              </a:ext>
            </a:extLst>
          </p:cNvPr>
          <p:cNvSpPr/>
          <p:nvPr/>
        </p:nvSpPr>
        <p:spPr>
          <a:xfrm>
            <a:off x="1914898" y="2681754"/>
            <a:ext cx="3973627" cy="121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76929FA3-049C-BB2E-D203-D5ECC123DB26}"/>
              </a:ext>
            </a:extLst>
          </p:cNvPr>
          <p:cNvGrpSpPr/>
          <p:nvPr/>
        </p:nvGrpSpPr>
        <p:grpSpPr>
          <a:xfrm>
            <a:off x="1889721" y="3256939"/>
            <a:ext cx="269039" cy="239975"/>
            <a:chOff x="9189161" y="2813695"/>
            <a:chExt cx="269039" cy="239975"/>
          </a:xfrm>
        </p:grpSpPr>
        <p:sp>
          <p:nvSpPr>
            <p:cNvPr id="112" name="Ligebenet trekant 111">
              <a:extLst>
                <a:ext uri="{FF2B5EF4-FFF2-40B4-BE49-F238E27FC236}">
                  <a16:creationId xmlns:a16="http://schemas.microsoft.com/office/drawing/2014/main" id="{89DBF20D-6B7A-1D39-8546-603FAC3A2A19}"/>
                </a:ext>
              </a:extLst>
            </p:cNvPr>
            <p:cNvSpPr/>
            <p:nvPr/>
          </p:nvSpPr>
          <p:spPr>
            <a:xfrm>
              <a:off x="9203138" y="2813695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113" name="Gruppe 112">
              <a:extLst>
                <a:ext uri="{FF2B5EF4-FFF2-40B4-BE49-F238E27FC236}">
                  <a16:creationId xmlns:a16="http://schemas.microsoft.com/office/drawing/2014/main" id="{79580911-E054-1126-F153-9595586ADE13}"/>
                </a:ext>
              </a:extLst>
            </p:cNvPr>
            <p:cNvGrpSpPr/>
            <p:nvPr/>
          </p:nvGrpSpPr>
          <p:grpSpPr>
            <a:xfrm>
              <a:off x="9189161" y="3004230"/>
              <a:ext cx="263423" cy="49440"/>
              <a:chOff x="6215080" y="3443854"/>
              <a:chExt cx="263423" cy="49440"/>
            </a:xfrm>
          </p:grpSpPr>
          <p:cxnSp>
            <p:nvCxnSpPr>
              <p:cNvPr id="114" name="Lige forbindelse 113">
                <a:extLst>
                  <a:ext uri="{FF2B5EF4-FFF2-40B4-BE49-F238E27FC236}">
                    <a16:creationId xmlns:a16="http://schemas.microsoft.com/office/drawing/2014/main" id="{48D15F7F-A485-D8E6-C9DB-CDF24FB0A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5080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Lige forbindelse 114">
                <a:extLst>
                  <a:ext uri="{FF2B5EF4-FFF2-40B4-BE49-F238E27FC236}">
                    <a16:creationId xmlns:a16="http://schemas.microsoft.com/office/drawing/2014/main" id="{E08631F3-26A1-2C67-69DA-B408B32186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2230" y="3445668"/>
                <a:ext cx="28575" cy="39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Lige forbindelse 115">
                <a:extLst>
                  <a:ext uri="{FF2B5EF4-FFF2-40B4-BE49-F238E27FC236}">
                    <a16:creationId xmlns:a16="http://schemas.microsoft.com/office/drawing/2014/main" id="{AF4ACD5F-7611-7C55-12F4-39752B73CD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2845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Lige forbindelse 116">
                <a:extLst>
                  <a:ext uri="{FF2B5EF4-FFF2-40B4-BE49-F238E27FC236}">
                    <a16:creationId xmlns:a16="http://schemas.microsoft.com/office/drawing/2014/main" id="{CDF16560-486E-D11A-4069-4C3CDB957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884" y="3443854"/>
                <a:ext cx="34420" cy="48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Lige forbindelse 117">
                <a:extLst>
                  <a:ext uri="{FF2B5EF4-FFF2-40B4-BE49-F238E27FC236}">
                    <a16:creationId xmlns:a16="http://schemas.microsoft.com/office/drawing/2014/main" id="{F9563217-66D2-B32D-B596-9AB9BD899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4083" y="3444712"/>
                <a:ext cx="34420" cy="485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uppe 119">
            <a:extLst>
              <a:ext uri="{FF2B5EF4-FFF2-40B4-BE49-F238E27FC236}">
                <a16:creationId xmlns:a16="http://schemas.microsoft.com/office/drawing/2014/main" id="{DD447837-40BF-FEA0-A2FC-9D6D0DED24B7}"/>
              </a:ext>
            </a:extLst>
          </p:cNvPr>
          <p:cNvGrpSpPr/>
          <p:nvPr/>
        </p:nvGrpSpPr>
        <p:grpSpPr>
          <a:xfrm>
            <a:off x="4331315" y="2824144"/>
            <a:ext cx="286147" cy="261993"/>
            <a:chOff x="11540209" y="2792264"/>
            <a:chExt cx="286147" cy="261993"/>
          </a:xfrm>
        </p:grpSpPr>
        <p:sp>
          <p:nvSpPr>
            <p:cNvPr id="121" name="Ligebenet trekant 120">
              <a:extLst>
                <a:ext uri="{FF2B5EF4-FFF2-40B4-BE49-F238E27FC236}">
                  <a16:creationId xmlns:a16="http://schemas.microsoft.com/office/drawing/2014/main" id="{75ADA665-E041-28E2-21FB-5DF454978CAF}"/>
                </a:ext>
              </a:extLst>
            </p:cNvPr>
            <p:cNvSpPr/>
            <p:nvPr/>
          </p:nvSpPr>
          <p:spPr>
            <a:xfrm>
              <a:off x="11552119" y="2792264"/>
              <a:ext cx="255062" cy="17101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0FFEB8B-1DD8-1976-9DCA-248F0E4A0818}"/>
                </a:ext>
              </a:extLst>
            </p:cNvPr>
            <p:cNvSpPr/>
            <p:nvPr/>
          </p:nvSpPr>
          <p:spPr>
            <a:xfrm>
              <a:off x="11540209" y="2984713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9E3E7BD7-2904-466D-CAD7-5E218A2D0CAC}"/>
                </a:ext>
              </a:extLst>
            </p:cNvPr>
            <p:cNvSpPr/>
            <p:nvPr/>
          </p:nvSpPr>
          <p:spPr>
            <a:xfrm>
              <a:off x="11647264" y="2986310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6196912-01EF-DA78-3266-189010858E2D}"/>
                </a:ext>
              </a:extLst>
            </p:cNvPr>
            <p:cNvSpPr/>
            <p:nvPr/>
          </p:nvSpPr>
          <p:spPr>
            <a:xfrm>
              <a:off x="11750985" y="2984712"/>
              <a:ext cx="75371" cy="679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133" name="Tekstfelt 132">
            <a:extLst>
              <a:ext uri="{FF2B5EF4-FFF2-40B4-BE49-F238E27FC236}">
                <a16:creationId xmlns:a16="http://schemas.microsoft.com/office/drawing/2014/main" id="{172FDFD8-DECD-5C4C-9E65-31CA187426FC}"/>
              </a:ext>
            </a:extLst>
          </p:cNvPr>
          <p:cNvSpPr txBox="1"/>
          <p:nvPr/>
        </p:nvSpPr>
        <p:spPr>
          <a:xfrm>
            <a:off x="4125600" y="3105969"/>
            <a:ext cx="7762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/>
              <a:t>Vægt</a:t>
            </a:r>
          </a:p>
        </p:txBody>
      </p:sp>
      <p:sp>
        <p:nvSpPr>
          <p:cNvPr id="134" name="Tekstfelt 133">
            <a:extLst>
              <a:ext uri="{FF2B5EF4-FFF2-40B4-BE49-F238E27FC236}">
                <a16:creationId xmlns:a16="http://schemas.microsoft.com/office/drawing/2014/main" id="{8F285E9E-8C1A-6BB3-CBE6-3B5C613A6A26}"/>
              </a:ext>
            </a:extLst>
          </p:cNvPr>
          <p:cNvSpPr txBox="1"/>
          <p:nvPr/>
        </p:nvSpPr>
        <p:spPr>
          <a:xfrm>
            <a:off x="5091256" y="2395046"/>
            <a:ext cx="7972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1200" dirty="0"/>
              <a:t>Dødvægt</a:t>
            </a:r>
          </a:p>
        </p:txBody>
      </p:sp>
      <p:grpSp>
        <p:nvGrpSpPr>
          <p:cNvPr id="142" name="Gruppe 141">
            <a:extLst>
              <a:ext uri="{FF2B5EF4-FFF2-40B4-BE49-F238E27FC236}">
                <a16:creationId xmlns:a16="http://schemas.microsoft.com/office/drawing/2014/main" id="{15FCAD51-63BD-B57A-E727-2E1114A95834}"/>
              </a:ext>
            </a:extLst>
          </p:cNvPr>
          <p:cNvGrpSpPr/>
          <p:nvPr/>
        </p:nvGrpSpPr>
        <p:grpSpPr>
          <a:xfrm>
            <a:off x="1016417" y="1811540"/>
            <a:ext cx="2032462" cy="1062225"/>
            <a:chOff x="922688" y="1803566"/>
            <a:chExt cx="2032462" cy="1062225"/>
          </a:xfrm>
        </p:grpSpPr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FE553442-FAEB-EE96-2CF5-6CFA5EED17D4}"/>
                </a:ext>
              </a:extLst>
            </p:cNvPr>
            <p:cNvSpPr/>
            <p:nvPr/>
          </p:nvSpPr>
          <p:spPr>
            <a:xfrm>
              <a:off x="1688719" y="2112880"/>
              <a:ext cx="483586" cy="439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7" name="Rektangel 136">
              <a:extLst>
                <a:ext uri="{FF2B5EF4-FFF2-40B4-BE49-F238E27FC236}">
                  <a16:creationId xmlns:a16="http://schemas.microsoft.com/office/drawing/2014/main" id="{A072D924-B8C0-348F-FC9C-532C9A19E07E}"/>
                </a:ext>
              </a:extLst>
            </p:cNvPr>
            <p:cNvSpPr/>
            <p:nvPr/>
          </p:nvSpPr>
          <p:spPr>
            <a:xfrm>
              <a:off x="1823424" y="2552711"/>
              <a:ext cx="229003" cy="121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B7694357-55EE-4906-18AC-233B2AD551CF}"/>
                </a:ext>
              </a:extLst>
            </p:cNvPr>
            <p:cNvSpPr/>
            <p:nvPr/>
          </p:nvSpPr>
          <p:spPr>
            <a:xfrm rot="19106251" flipV="1">
              <a:off x="1828019" y="1803566"/>
              <a:ext cx="1127131" cy="246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2A379E1B-2E7C-E341-6E3F-F83B5A6EC949}"/>
                </a:ext>
              </a:extLst>
            </p:cNvPr>
            <p:cNvSpPr/>
            <p:nvPr/>
          </p:nvSpPr>
          <p:spPr>
            <a:xfrm rot="19106251" flipV="1">
              <a:off x="922688" y="2619421"/>
              <a:ext cx="1127131" cy="246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140" name="Rektangel 139">
            <a:extLst>
              <a:ext uri="{FF2B5EF4-FFF2-40B4-BE49-F238E27FC236}">
                <a16:creationId xmlns:a16="http://schemas.microsoft.com/office/drawing/2014/main" id="{E8EF7BC5-C77F-9B16-BC3D-54EFEA85540A}"/>
              </a:ext>
            </a:extLst>
          </p:cNvPr>
          <p:cNvSpPr/>
          <p:nvPr/>
        </p:nvSpPr>
        <p:spPr>
          <a:xfrm>
            <a:off x="1912241" y="2805895"/>
            <a:ext cx="229003" cy="44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F486AB3-4F1F-C047-5671-6EF993B4E3B9}"/>
              </a:ext>
            </a:extLst>
          </p:cNvPr>
          <p:cNvSpPr txBox="1"/>
          <p:nvPr/>
        </p:nvSpPr>
        <p:spPr>
          <a:xfrm>
            <a:off x="286445" y="807719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Opstilling</a:t>
            </a:r>
            <a:r>
              <a:rPr lang="da-DK" dirty="0"/>
              <a:t>: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912819E-08D4-F7B0-02C3-45B13FAFE0D5}"/>
              </a:ext>
            </a:extLst>
          </p:cNvPr>
          <p:cNvSpPr txBox="1"/>
          <p:nvPr/>
        </p:nvSpPr>
        <p:spPr>
          <a:xfrm>
            <a:off x="6715204" y="807719"/>
            <a:ext cx="78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FLD1</a:t>
            </a:r>
            <a:r>
              <a:rPr lang="da-DK" dirty="0"/>
              <a:t>: </a:t>
            </a:r>
          </a:p>
        </p:txBody>
      </p:sp>
      <p:cxnSp>
        <p:nvCxnSpPr>
          <p:cNvPr id="6" name="Forbindelse: buet 5">
            <a:extLst>
              <a:ext uri="{FF2B5EF4-FFF2-40B4-BE49-F238E27FC236}">
                <a16:creationId xmlns:a16="http://schemas.microsoft.com/office/drawing/2014/main" id="{C9FF68E5-D3D4-CDDF-EF66-FE7C8CADEA2B}"/>
              </a:ext>
            </a:extLst>
          </p:cNvPr>
          <p:cNvCxnSpPr>
            <a:cxnSpLocks/>
          </p:cNvCxnSpPr>
          <p:nvPr/>
        </p:nvCxnSpPr>
        <p:spPr>
          <a:xfrm rot="10800000">
            <a:off x="920806" y="1875644"/>
            <a:ext cx="967819" cy="2644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EA6AE7DA-B617-BF8F-C7E5-1E75AD1B3D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0955" y="2228881"/>
            <a:ext cx="832961" cy="3046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>
            <a:extLst>
              <a:ext uri="{FF2B5EF4-FFF2-40B4-BE49-F238E27FC236}">
                <a16:creationId xmlns:a16="http://schemas.microsoft.com/office/drawing/2014/main" id="{14771370-0028-BF05-7F4A-D43DA97987F3}"/>
              </a:ext>
            </a:extLst>
          </p:cNvPr>
          <p:cNvSpPr/>
          <p:nvPr/>
        </p:nvSpPr>
        <p:spPr>
          <a:xfrm>
            <a:off x="150668" y="1719695"/>
            <a:ext cx="863141" cy="925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Batteri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BDF2A4-D44E-9ADD-3EB3-327FF8198D6C}"/>
              </a:ext>
            </a:extLst>
          </p:cNvPr>
          <p:cNvSpPr/>
          <p:nvPr/>
        </p:nvSpPr>
        <p:spPr>
          <a:xfrm>
            <a:off x="9700185" y="2717975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9FEC24-2DE9-F5FB-1B02-928B65569201}"/>
              </a:ext>
            </a:extLst>
          </p:cNvPr>
          <p:cNvSpPr/>
          <p:nvPr/>
        </p:nvSpPr>
        <p:spPr>
          <a:xfrm>
            <a:off x="7220080" y="2715291"/>
            <a:ext cx="58009" cy="53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F6E82D15-DD78-6372-51C9-5FF8E7CE5DB0}"/>
              </a:ext>
            </a:extLst>
          </p:cNvPr>
          <p:cNvSpPr txBox="1"/>
          <p:nvPr/>
        </p:nvSpPr>
        <p:spPr>
          <a:xfrm>
            <a:off x="6841724" y="2503980"/>
            <a:ext cx="3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7735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9BCFCB70-8631-85FD-81DA-EC040485200A}"/>
              </a:ext>
            </a:extLst>
          </p:cNvPr>
          <p:cNvGrpSpPr/>
          <p:nvPr/>
        </p:nvGrpSpPr>
        <p:grpSpPr>
          <a:xfrm>
            <a:off x="6841724" y="1580930"/>
            <a:ext cx="4310105" cy="3574879"/>
            <a:chOff x="6841724" y="1580930"/>
            <a:chExt cx="4310105" cy="3574879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6895C8C7-2408-87B2-6AF4-BED03FD07DA5}"/>
                </a:ext>
              </a:extLst>
            </p:cNvPr>
            <p:cNvSpPr/>
            <p:nvPr/>
          </p:nvSpPr>
          <p:spPr>
            <a:xfrm>
              <a:off x="7178202" y="2688646"/>
              <a:ext cx="3973627" cy="121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34" name="Lige pilforbindelse 33">
              <a:extLst>
                <a:ext uri="{FF2B5EF4-FFF2-40B4-BE49-F238E27FC236}">
                  <a16:creationId xmlns:a16="http://schemas.microsoft.com/office/drawing/2014/main" id="{9EDDF795-BC1B-1C8B-267C-B9845B0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0185" y="2849301"/>
              <a:ext cx="0" cy="68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BA73831C-4BC0-B248-603A-2781FECEF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8202" y="4169986"/>
              <a:ext cx="5560" cy="74461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Lige forbindelse 41">
              <a:extLst>
                <a:ext uri="{FF2B5EF4-FFF2-40B4-BE49-F238E27FC236}">
                  <a16:creationId xmlns:a16="http://schemas.microsoft.com/office/drawing/2014/main" id="{D336779B-7546-8ED1-4E70-416362887F36}"/>
                </a:ext>
              </a:extLst>
            </p:cNvPr>
            <p:cNvCxnSpPr>
              <a:cxnSpLocks/>
            </p:cNvCxnSpPr>
            <p:nvPr/>
          </p:nvCxnSpPr>
          <p:spPr>
            <a:xfrm>
              <a:off x="9705157" y="4050767"/>
              <a:ext cx="0" cy="8638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5" name="Gruppe 44">
              <a:extLst>
                <a:ext uri="{FF2B5EF4-FFF2-40B4-BE49-F238E27FC236}">
                  <a16:creationId xmlns:a16="http://schemas.microsoft.com/office/drawing/2014/main" id="{D1F379C7-8720-6720-3AB4-0DE5FECA908E}"/>
                </a:ext>
              </a:extLst>
            </p:cNvPr>
            <p:cNvGrpSpPr/>
            <p:nvPr/>
          </p:nvGrpSpPr>
          <p:grpSpPr>
            <a:xfrm>
              <a:off x="7026295" y="2937014"/>
              <a:ext cx="510076" cy="954972"/>
              <a:chOff x="4928862" y="3603588"/>
              <a:chExt cx="510076" cy="954972"/>
            </a:xfrm>
          </p:grpSpPr>
          <p:cxnSp>
            <p:nvCxnSpPr>
              <p:cNvPr id="46" name="Lige pilforbindelse 45">
                <a:extLst>
                  <a:ext uri="{FF2B5EF4-FFF2-40B4-BE49-F238E27FC236}">
                    <a16:creationId xmlns:a16="http://schemas.microsoft.com/office/drawing/2014/main" id="{49C24482-40E3-EC80-FA85-87A4D21D1B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7262" y="3603588"/>
                <a:ext cx="0" cy="680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922C3D93-7E05-A5D2-98A1-ABBE408E78AF}"/>
                  </a:ext>
                </a:extLst>
              </p:cNvPr>
              <p:cNvSpPr txBox="1"/>
              <p:nvPr/>
            </p:nvSpPr>
            <p:spPr>
              <a:xfrm>
                <a:off x="4928862" y="4189228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u,y</a:t>
                </a:r>
                <a:endPara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B59C4D19-2ABD-6160-6B70-F7394E189968}"/>
                </a:ext>
              </a:extLst>
            </p:cNvPr>
            <p:cNvSpPr txBox="1"/>
            <p:nvPr/>
          </p:nvSpPr>
          <p:spPr>
            <a:xfrm>
              <a:off x="9239693" y="3568564"/>
              <a:ext cx="1348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=F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v,p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uppe 94">
              <a:extLst>
                <a:ext uri="{FF2B5EF4-FFF2-40B4-BE49-F238E27FC236}">
                  <a16:creationId xmlns:a16="http://schemas.microsoft.com/office/drawing/2014/main" id="{6933F93B-777E-0916-3CC4-EEDEFE73A96F}"/>
                </a:ext>
              </a:extLst>
            </p:cNvPr>
            <p:cNvGrpSpPr/>
            <p:nvPr/>
          </p:nvGrpSpPr>
          <p:grpSpPr>
            <a:xfrm>
              <a:off x="7224389" y="4786477"/>
              <a:ext cx="2440142" cy="369332"/>
              <a:chOff x="6351884" y="4730234"/>
              <a:chExt cx="2440142" cy="369332"/>
            </a:xfrm>
          </p:grpSpPr>
          <p:cxnSp>
            <p:nvCxnSpPr>
              <p:cNvPr id="36" name="Lige pilforbindelse 35">
                <a:extLst>
                  <a:ext uri="{FF2B5EF4-FFF2-40B4-BE49-F238E27FC236}">
                    <a16:creationId xmlns:a16="http://schemas.microsoft.com/office/drawing/2014/main" id="{ED8E88AB-980D-BB2E-B48D-DD26741AC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884" y="4809259"/>
                <a:ext cx="244014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kstfelt 51">
                <a:extLst>
                  <a:ext uri="{FF2B5EF4-FFF2-40B4-BE49-F238E27FC236}">
                    <a16:creationId xmlns:a16="http://schemas.microsoft.com/office/drawing/2014/main" id="{6D6A052B-3385-6179-E921-C55055BDB646}"/>
                  </a:ext>
                </a:extLst>
              </p:cNvPr>
              <p:cNvSpPr txBox="1"/>
              <p:nvPr/>
            </p:nvSpPr>
            <p:spPr>
              <a:xfrm>
                <a:off x="7516534" y="4730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sp>
          <p:nvSpPr>
            <p:cNvPr id="86" name="Bue 85">
              <a:extLst>
                <a:ext uri="{FF2B5EF4-FFF2-40B4-BE49-F238E27FC236}">
                  <a16:creationId xmlns:a16="http://schemas.microsoft.com/office/drawing/2014/main" id="{F466FFF9-37D6-153E-0B9F-D8312B4FBC60}"/>
                </a:ext>
              </a:extLst>
            </p:cNvPr>
            <p:cNvSpPr/>
            <p:nvPr/>
          </p:nvSpPr>
          <p:spPr>
            <a:xfrm rot="2720817" flipH="1">
              <a:off x="7100195" y="2309175"/>
              <a:ext cx="325996" cy="343956"/>
            </a:xfrm>
            <a:prstGeom prst="arc">
              <a:avLst>
                <a:gd name="adj1" fmla="val 16200000"/>
                <a:gd name="adj2" fmla="val 103089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7" name="Tekstfelt 86">
              <a:extLst>
                <a:ext uri="{FF2B5EF4-FFF2-40B4-BE49-F238E27FC236}">
                  <a16:creationId xmlns:a16="http://schemas.microsoft.com/office/drawing/2014/main" id="{DEC2CE80-2A5F-9B9F-93E6-75EAC5F01C58}"/>
                </a:ext>
              </a:extLst>
            </p:cNvPr>
            <p:cNvSpPr txBox="1"/>
            <p:nvPr/>
          </p:nvSpPr>
          <p:spPr>
            <a:xfrm>
              <a:off x="7112843" y="2275974"/>
              <a:ext cx="809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da-DK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da-DK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kstfelt 3">
              <a:extLst>
                <a:ext uri="{FF2B5EF4-FFF2-40B4-BE49-F238E27FC236}">
                  <a16:creationId xmlns:a16="http://schemas.microsoft.com/office/drawing/2014/main" id="{3912819E-08D4-F7B0-02C3-45B13FAFE0D5}"/>
                </a:ext>
              </a:extLst>
            </p:cNvPr>
            <p:cNvSpPr txBox="1"/>
            <p:nvPr/>
          </p:nvSpPr>
          <p:spPr>
            <a:xfrm>
              <a:off x="6898171" y="1580930"/>
              <a:ext cx="1024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/>
                <a:t>FLD 2</a:t>
              </a:r>
              <a:r>
                <a:rPr lang="da-DK" dirty="0"/>
                <a:t>: 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2BDF2A4-D44E-9ADD-3EB3-327FF8198D6C}"/>
                </a:ext>
              </a:extLst>
            </p:cNvPr>
            <p:cNvSpPr/>
            <p:nvPr/>
          </p:nvSpPr>
          <p:spPr>
            <a:xfrm>
              <a:off x="9700185" y="2717975"/>
              <a:ext cx="58009" cy="5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A9FEC24-2DE9-F5FB-1B02-928B65569201}"/>
                </a:ext>
              </a:extLst>
            </p:cNvPr>
            <p:cNvSpPr/>
            <p:nvPr/>
          </p:nvSpPr>
          <p:spPr>
            <a:xfrm>
              <a:off x="7220080" y="2715291"/>
              <a:ext cx="58009" cy="536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4" name="Tekstfelt 43">
              <a:extLst>
                <a:ext uri="{FF2B5EF4-FFF2-40B4-BE49-F238E27FC236}">
                  <a16:creationId xmlns:a16="http://schemas.microsoft.com/office/drawing/2014/main" id="{F6E82D15-DD78-6372-51C9-5FF8E7CE5DB0}"/>
                </a:ext>
              </a:extLst>
            </p:cNvPr>
            <p:cNvSpPr txBox="1"/>
            <p:nvPr/>
          </p:nvSpPr>
          <p:spPr>
            <a:xfrm>
              <a:off x="6841724" y="2503980"/>
              <a:ext cx="34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7" name="Gruppe 6">
            <a:extLst>
              <a:ext uri="{FF2B5EF4-FFF2-40B4-BE49-F238E27FC236}">
                <a16:creationId xmlns:a16="http://schemas.microsoft.com/office/drawing/2014/main" id="{3B09773E-8659-1EC2-C791-35979FCBC579}"/>
              </a:ext>
            </a:extLst>
          </p:cNvPr>
          <p:cNvGrpSpPr/>
          <p:nvPr/>
        </p:nvGrpSpPr>
        <p:grpSpPr>
          <a:xfrm>
            <a:off x="748900" y="1517397"/>
            <a:ext cx="4888789" cy="3638412"/>
            <a:chOff x="6263040" y="1517397"/>
            <a:chExt cx="4888789" cy="3638412"/>
          </a:xfrm>
        </p:grpSpPr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73B32BB0-DB37-B2A4-7B42-C317898326C9}"/>
                </a:ext>
              </a:extLst>
            </p:cNvPr>
            <p:cNvGrpSpPr/>
            <p:nvPr/>
          </p:nvGrpSpPr>
          <p:grpSpPr>
            <a:xfrm>
              <a:off x="6263040" y="2648858"/>
              <a:ext cx="796593" cy="369332"/>
              <a:chOff x="6263040" y="2648858"/>
              <a:chExt cx="796593" cy="369332"/>
            </a:xfrm>
          </p:grpSpPr>
          <p:cxnSp>
            <p:nvCxnSpPr>
              <p:cNvPr id="54" name="Lige pilforbindelse 53">
                <a:extLst>
                  <a:ext uri="{FF2B5EF4-FFF2-40B4-BE49-F238E27FC236}">
                    <a16:creationId xmlns:a16="http://schemas.microsoft.com/office/drawing/2014/main" id="{C115BC35-CC94-6169-7957-4FD4D27D3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8074" y="2817033"/>
                <a:ext cx="4515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kstfelt 54">
                <a:extLst>
                  <a:ext uri="{FF2B5EF4-FFF2-40B4-BE49-F238E27FC236}">
                    <a16:creationId xmlns:a16="http://schemas.microsoft.com/office/drawing/2014/main" id="{356123A8-9B88-B3E0-5FAF-2E576269F571}"/>
                  </a:ext>
                </a:extLst>
              </p:cNvPr>
              <p:cNvSpPr txBox="1"/>
              <p:nvPr/>
            </p:nvSpPr>
            <p:spPr>
              <a:xfrm>
                <a:off x="6263040" y="2648858"/>
                <a:ext cx="54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u,x</a:t>
                </a:r>
                <a:endPara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8E5A3389-EFDA-005A-D45E-847DD0211CC1}"/>
                </a:ext>
              </a:extLst>
            </p:cNvPr>
            <p:cNvGrpSpPr/>
            <p:nvPr/>
          </p:nvGrpSpPr>
          <p:grpSpPr>
            <a:xfrm>
              <a:off x="6665988" y="1517397"/>
              <a:ext cx="4485841" cy="3638412"/>
              <a:chOff x="6665988" y="1517397"/>
              <a:chExt cx="4485841" cy="3638412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A77EF33E-FA0B-8012-58B4-A8CFEE9BC222}"/>
                  </a:ext>
                </a:extLst>
              </p:cNvPr>
              <p:cNvSpPr/>
              <p:nvPr/>
            </p:nvSpPr>
            <p:spPr>
              <a:xfrm>
                <a:off x="7178202" y="2688646"/>
                <a:ext cx="3973627" cy="1219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cxnSp>
            <p:nvCxnSpPr>
              <p:cNvPr id="12" name="Lige pilforbindelse 11">
                <a:extLst>
                  <a:ext uri="{FF2B5EF4-FFF2-40B4-BE49-F238E27FC236}">
                    <a16:creationId xmlns:a16="http://schemas.microsoft.com/office/drawing/2014/main" id="{26D22976-F01B-4753-2834-4F3998BF84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0185" y="2849301"/>
                <a:ext cx="0" cy="680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Lige forbindelse 12">
                <a:extLst>
                  <a:ext uri="{FF2B5EF4-FFF2-40B4-BE49-F238E27FC236}">
                    <a16:creationId xmlns:a16="http://schemas.microsoft.com/office/drawing/2014/main" id="{439C75FB-C68B-91FE-F644-4214DC8B3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202" y="4169986"/>
                <a:ext cx="5560" cy="7446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Lige forbindelse 14">
                <a:extLst>
                  <a:ext uri="{FF2B5EF4-FFF2-40B4-BE49-F238E27FC236}">
                    <a16:creationId xmlns:a16="http://schemas.microsoft.com/office/drawing/2014/main" id="{7FCF1320-69BF-7B49-C94F-36AA821F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5157" y="4050767"/>
                <a:ext cx="0" cy="86383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6" name="Gruppe 15">
                <a:extLst>
                  <a:ext uri="{FF2B5EF4-FFF2-40B4-BE49-F238E27FC236}">
                    <a16:creationId xmlns:a16="http://schemas.microsoft.com/office/drawing/2014/main" id="{8ED131C8-0C29-E1CE-E8DB-2D10EF5F198E}"/>
                  </a:ext>
                </a:extLst>
              </p:cNvPr>
              <p:cNvGrpSpPr/>
              <p:nvPr/>
            </p:nvGrpSpPr>
            <p:grpSpPr>
              <a:xfrm>
                <a:off x="7026295" y="2937014"/>
                <a:ext cx="510076" cy="954972"/>
                <a:chOff x="4928862" y="3603588"/>
                <a:chExt cx="510076" cy="954972"/>
              </a:xfrm>
            </p:grpSpPr>
            <p:cxnSp>
              <p:nvCxnSpPr>
                <p:cNvPr id="39" name="Lige pilforbindelse 38">
                  <a:extLst>
                    <a:ext uri="{FF2B5EF4-FFF2-40B4-BE49-F238E27FC236}">
                      <a16:creationId xmlns:a16="http://schemas.microsoft.com/office/drawing/2014/main" id="{C332A1F0-DB57-C8F9-5133-9890AA6E9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262" y="3603588"/>
                  <a:ext cx="0" cy="6806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kstfelt 52">
                  <a:extLst>
                    <a:ext uri="{FF2B5EF4-FFF2-40B4-BE49-F238E27FC236}">
                      <a16:creationId xmlns:a16="http://schemas.microsoft.com/office/drawing/2014/main" id="{0B40DC22-AD4C-CCE4-E3AC-B13CB88320D0}"/>
                    </a:ext>
                  </a:extLst>
                </p:cNvPr>
                <p:cNvSpPr txBox="1"/>
                <p:nvPr/>
              </p:nvSpPr>
              <p:spPr>
                <a:xfrm>
                  <a:off x="4928862" y="4189228"/>
                  <a:ext cx="5100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da-DK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u,y</a:t>
                  </a:r>
                  <a:endPara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Tekstfelt 16">
                <a:extLst>
                  <a:ext uri="{FF2B5EF4-FFF2-40B4-BE49-F238E27FC236}">
                    <a16:creationId xmlns:a16="http://schemas.microsoft.com/office/drawing/2014/main" id="{B02533AE-F859-B7C6-F5AE-EF69A342605E}"/>
                  </a:ext>
                </a:extLst>
              </p:cNvPr>
              <p:cNvSpPr txBox="1"/>
              <p:nvPr/>
            </p:nvSpPr>
            <p:spPr>
              <a:xfrm>
                <a:off x="9239693" y="3568564"/>
                <a:ext cx="1348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v,T</a:t>
                </a:r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+F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v,p</a:t>
                </a:r>
                <a:endPara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uppe 17">
                <a:extLst>
                  <a:ext uri="{FF2B5EF4-FFF2-40B4-BE49-F238E27FC236}">
                    <a16:creationId xmlns:a16="http://schemas.microsoft.com/office/drawing/2014/main" id="{B815B954-848B-184E-A472-9393E59244D6}"/>
                  </a:ext>
                </a:extLst>
              </p:cNvPr>
              <p:cNvGrpSpPr/>
              <p:nvPr/>
            </p:nvGrpSpPr>
            <p:grpSpPr>
              <a:xfrm>
                <a:off x="8556881" y="2849301"/>
                <a:ext cx="410690" cy="934892"/>
                <a:chOff x="5608199" y="3226902"/>
                <a:chExt cx="410690" cy="934892"/>
              </a:xfrm>
            </p:grpSpPr>
            <p:cxnSp>
              <p:nvCxnSpPr>
                <p:cNvPr id="35" name="Lige pilforbindelse 34">
                  <a:extLst>
                    <a:ext uri="{FF2B5EF4-FFF2-40B4-BE49-F238E27FC236}">
                      <a16:creationId xmlns:a16="http://schemas.microsoft.com/office/drawing/2014/main" id="{5CA40E97-B74E-50FB-FAC4-EBE0FC67B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918" y="3226902"/>
                  <a:ext cx="0" cy="6069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kstfelt 37">
                  <a:extLst>
                    <a:ext uri="{FF2B5EF4-FFF2-40B4-BE49-F238E27FC236}">
                      <a16:creationId xmlns:a16="http://schemas.microsoft.com/office/drawing/2014/main" id="{03606B5B-48B3-5E0B-ACA8-E5F97A17543F}"/>
                    </a:ext>
                  </a:extLst>
                </p:cNvPr>
                <p:cNvSpPr txBox="1"/>
                <p:nvPr/>
              </p:nvSpPr>
              <p:spPr>
                <a:xfrm>
                  <a:off x="5608199" y="3792462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da-DK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uppe 18">
                <a:extLst>
                  <a:ext uri="{FF2B5EF4-FFF2-40B4-BE49-F238E27FC236}">
                    <a16:creationId xmlns:a16="http://schemas.microsoft.com/office/drawing/2014/main" id="{268CAD7F-92D3-DD0F-C95A-42649CA04167}"/>
                  </a:ext>
                </a:extLst>
              </p:cNvPr>
              <p:cNvGrpSpPr/>
              <p:nvPr/>
            </p:nvGrpSpPr>
            <p:grpSpPr>
              <a:xfrm>
                <a:off x="7224389" y="4786477"/>
                <a:ext cx="2440142" cy="369332"/>
                <a:chOff x="6351884" y="4730234"/>
                <a:chExt cx="2440142" cy="369332"/>
              </a:xfrm>
            </p:grpSpPr>
            <p:cxnSp>
              <p:nvCxnSpPr>
                <p:cNvPr id="31" name="Lige pilforbindelse 30">
                  <a:extLst>
                    <a:ext uri="{FF2B5EF4-FFF2-40B4-BE49-F238E27FC236}">
                      <a16:creationId xmlns:a16="http://schemas.microsoft.com/office/drawing/2014/main" id="{03FC0C51-D28B-54C3-E1AB-0048113F5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1884" y="4809259"/>
                  <a:ext cx="2440142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91C92BE8-837D-1F50-6321-BFBBEEBC7106}"/>
                    </a:ext>
                  </a:extLst>
                </p:cNvPr>
                <p:cNvSpPr txBox="1"/>
                <p:nvPr/>
              </p:nvSpPr>
              <p:spPr>
                <a:xfrm>
                  <a:off x="7516534" y="47302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</p:txBody>
            </p:sp>
          </p:grp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292111B-C608-0270-F719-5EA9F1CB2D57}"/>
                  </a:ext>
                </a:extLst>
              </p:cNvPr>
              <p:cNvSpPr/>
              <p:nvPr/>
            </p:nvSpPr>
            <p:spPr>
              <a:xfrm>
                <a:off x="8661738" y="2722697"/>
                <a:ext cx="58009" cy="53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21" name="Bue 20">
                <a:extLst>
                  <a:ext uri="{FF2B5EF4-FFF2-40B4-BE49-F238E27FC236}">
                    <a16:creationId xmlns:a16="http://schemas.microsoft.com/office/drawing/2014/main" id="{AD86200E-BB3A-AE98-372E-4232597AADE1}"/>
                  </a:ext>
                </a:extLst>
              </p:cNvPr>
              <p:cNvSpPr/>
              <p:nvPr/>
            </p:nvSpPr>
            <p:spPr>
              <a:xfrm rot="2720817" flipH="1">
                <a:off x="7100195" y="2309175"/>
                <a:ext cx="325996" cy="343956"/>
              </a:xfrm>
              <a:prstGeom prst="arc">
                <a:avLst>
                  <a:gd name="adj1" fmla="val 16200000"/>
                  <a:gd name="adj2" fmla="val 10308900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22" name="Tekstfelt 21">
                <a:extLst>
                  <a:ext uri="{FF2B5EF4-FFF2-40B4-BE49-F238E27FC236}">
                    <a16:creationId xmlns:a16="http://schemas.microsoft.com/office/drawing/2014/main" id="{5E9219B4-4222-CA95-74AD-75F2E7B168F6}"/>
                  </a:ext>
                </a:extLst>
              </p:cNvPr>
              <p:cNvSpPr txBox="1"/>
              <p:nvPr/>
            </p:nvSpPr>
            <p:spPr>
              <a:xfrm>
                <a:off x="7112843" y="2275974"/>
                <a:ext cx="809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da-DK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motor</a:t>
                </a:r>
                <a:endParaRPr lang="da-D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" name="Gruppe 22">
                <a:extLst>
                  <a:ext uri="{FF2B5EF4-FFF2-40B4-BE49-F238E27FC236}">
                    <a16:creationId xmlns:a16="http://schemas.microsoft.com/office/drawing/2014/main" id="{04B1C5BD-FAAE-8C47-921C-5B7E148D2BFB}"/>
                  </a:ext>
                </a:extLst>
              </p:cNvPr>
              <p:cNvGrpSpPr/>
              <p:nvPr/>
            </p:nvGrpSpPr>
            <p:grpSpPr>
              <a:xfrm>
                <a:off x="7252867" y="4255938"/>
                <a:ext cx="1252969" cy="369332"/>
                <a:chOff x="6343219" y="4341669"/>
                <a:chExt cx="1252969" cy="369332"/>
              </a:xfrm>
            </p:grpSpPr>
            <p:cxnSp>
              <p:nvCxnSpPr>
                <p:cNvPr id="29" name="Lige pilforbindelse 28">
                  <a:extLst>
                    <a:ext uri="{FF2B5EF4-FFF2-40B4-BE49-F238E27FC236}">
                      <a16:creationId xmlns:a16="http://schemas.microsoft.com/office/drawing/2014/main" id="{A58B4D1F-C67E-7FEF-3C50-AA48F549B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3219" y="4687542"/>
                  <a:ext cx="125296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kstfelt 29">
                  <a:extLst>
                    <a:ext uri="{FF2B5EF4-FFF2-40B4-BE49-F238E27FC236}">
                      <a16:creationId xmlns:a16="http://schemas.microsoft.com/office/drawing/2014/main" id="{A54893A9-EBD7-BA87-28B0-8548B392EDEB}"/>
                    </a:ext>
                  </a:extLst>
                </p:cNvPr>
                <p:cNvSpPr txBox="1"/>
                <p:nvPr/>
              </p:nvSpPr>
              <p:spPr>
                <a:xfrm>
                  <a:off x="6829984" y="4341669"/>
                  <a:ext cx="477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αL</a:t>
                  </a:r>
                </a:p>
              </p:txBody>
            </p:sp>
          </p:grpSp>
          <p:cxnSp>
            <p:nvCxnSpPr>
              <p:cNvPr id="24" name="Lige forbindelse 23">
                <a:extLst>
                  <a:ext uri="{FF2B5EF4-FFF2-40B4-BE49-F238E27FC236}">
                    <a16:creationId xmlns:a16="http://schemas.microsoft.com/office/drawing/2014/main" id="{0E498E61-FB1B-D6C1-D8C0-970200EB0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9401" y="3901797"/>
                <a:ext cx="0" cy="73476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2FA7F89F-83AB-DA3E-F6F4-3B25A852E80C}"/>
                  </a:ext>
                </a:extLst>
              </p:cNvPr>
              <p:cNvSpPr txBox="1"/>
              <p:nvPr/>
            </p:nvSpPr>
            <p:spPr>
              <a:xfrm>
                <a:off x="6665988" y="1517397"/>
                <a:ext cx="1024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b="1" dirty="0"/>
                  <a:t>FLD1</a:t>
                </a:r>
                <a:r>
                  <a:rPr lang="da-DK" dirty="0"/>
                  <a:t>: </a:t>
                </a: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F025D48D-6002-4A77-2A56-7DBF47C8C59F}"/>
                  </a:ext>
                </a:extLst>
              </p:cNvPr>
              <p:cNvSpPr/>
              <p:nvPr/>
            </p:nvSpPr>
            <p:spPr>
              <a:xfrm>
                <a:off x="9700185" y="2717975"/>
                <a:ext cx="58009" cy="53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B8781FD-358D-B78D-F38D-D2A238259D24}"/>
                  </a:ext>
                </a:extLst>
              </p:cNvPr>
              <p:cNvSpPr/>
              <p:nvPr/>
            </p:nvSpPr>
            <p:spPr>
              <a:xfrm>
                <a:off x="7220080" y="2715291"/>
                <a:ext cx="58009" cy="536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28" name="Tekstfelt 27">
                <a:extLst>
                  <a:ext uri="{FF2B5EF4-FFF2-40B4-BE49-F238E27FC236}">
                    <a16:creationId xmlns:a16="http://schemas.microsoft.com/office/drawing/2014/main" id="{06D00264-49E3-5A2A-6765-0844822E3EFA}"/>
                  </a:ext>
                </a:extLst>
              </p:cNvPr>
              <p:cNvSpPr txBox="1"/>
              <p:nvPr/>
            </p:nvSpPr>
            <p:spPr>
              <a:xfrm>
                <a:off x="6841724" y="2503980"/>
                <a:ext cx="348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08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133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Catrine Ullerup Frølund</dc:creator>
  <cp:lastModifiedBy>Catrine Ullerup Frølund</cp:lastModifiedBy>
  <cp:revision>1</cp:revision>
  <dcterms:created xsi:type="dcterms:W3CDTF">2023-01-11T13:16:18Z</dcterms:created>
  <dcterms:modified xsi:type="dcterms:W3CDTF">2023-01-13T10:43:02Z</dcterms:modified>
</cp:coreProperties>
</file>