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7" r:id="rId2"/>
    <p:sldId id="329" r:id="rId3"/>
    <p:sldId id="404" r:id="rId4"/>
    <p:sldId id="405" r:id="rId5"/>
    <p:sldId id="407" r:id="rId6"/>
    <p:sldId id="409" r:id="rId7"/>
    <p:sldId id="410" r:id="rId8"/>
    <p:sldId id="411" r:id="rId9"/>
    <p:sldId id="414" r:id="rId10"/>
    <p:sldId id="412" r:id="rId11"/>
    <p:sldId id="415" r:id="rId12"/>
    <p:sldId id="416" r:id="rId13"/>
    <p:sldId id="417" r:id="rId14"/>
    <p:sldId id="418" r:id="rId15"/>
    <p:sldId id="419" r:id="rId16"/>
    <p:sldId id="420" r:id="rId17"/>
    <p:sldId id="421" r:id="rId18"/>
  </p:sldIdLst>
  <p:sldSz cx="9144000" cy="5143500" type="screen16x9"/>
  <p:notesSz cx="6858000" cy="9144000"/>
  <p:defaultTextStyle>
    <a:defPPr>
      <a:defRPr lang="fr-FR"/>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orient="horz" pos="804">
          <p15:clr>
            <a:srgbClr val="A4A3A4"/>
          </p15:clr>
        </p15:guide>
        <p15:guide id="3" orient="horz" pos="2754">
          <p15:clr>
            <a:srgbClr val="A4A3A4"/>
          </p15:clr>
        </p15:guide>
        <p15:guide id="4" pos="204">
          <p15:clr>
            <a:srgbClr val="A4A3A4"/>
          </p15:clr>
        </p15:guide>
        <p15:guide id="5" pos="5556">
          <p15:clr>
            <a:srgbClr val="A4A3A4"/>
          </p15:clr>
        </p15:guide>
        <p15:guide id="6" pos="748">
          <p15:clr>
            <a:srgbClr val="A4A3A4"/>
          </p15:clr>
        </p15:guide>
        <p15:guide id="7" pos="50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B1E"/>
    <a:srgbClr val="D2AF24"/>
    <a:srgbClr val="6DCCBB"/>
    <a:srgbClr val="6B7E51"/>
    <a:srgbClr val="A05442"/>
    <a:srgbClr val="A99A00"/>
    <a:srgbClr val="87788B"/>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23" autoAdjust="0"/>
    <p:restoredTop sz="86364" autoAdjust="0"/>
  </p:normalViewPr>
  <p:slideViewPr>
    <p:cSldViewPr>
      <p:cViewPr varScale="1">
        <p:scale>
          <a:sx n="129" d="100"/>
          <a:sy n="129" d="100"/>
        </p:scale>
        <p:origin x="696" y="126"/>
      </p:cViewPr>
      <p:guideLst>
        <p:guide orient="horz" pos="1620"/>
        <p:guide orient="horz" pos="804"/>
        <p:guide orient="horz" pos="2754"/>
        <p:guide pos="204"/>
        <p:guide pos="5556"/>
        <p:guide pos="748"/>
        <p:guide pos="5012"/>
      </p:guideLst>
    </p:cSldViewPr>
  </p:slideViewPr>
  <p:outlineViewPr>
    <p:cViewPr>
      <p:scale>
        <a:sx n="33" d="100"/>
        <a:sy n="33" d="100"/>
      </p:scale>
      <p:origin x="0" y="-4744"/>
    </p:cViewPr>
  </p:outlineViewPr>
  <p:notesTextViewPr>
    <p:cViewPr>
      <p:scale>
        <a:sx n="100" d="100"/>
        <a:sy n="100" d="100"/>
      </p:scale>
      <p:origin x="0" y="0"/>
    </p:cViewPr>
  </p:notesTextViewPr>
  <p:notesViewPr>
    <p:cSldViewPr>
      <p:cViewPr varScale="1">
        <p:scale>
          <a:sx n="68" d="100"/>
          <a:sy n="68" d="100"/>
        </p:scale>
        <p:origin x="281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9FFCC57-E012-44B8-A2A4-EA0D3D96327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fr-FR" altLang="fr-FR"/>
          </a:p>
        </p:txBody>
      </p:sp>
      <p:sp>
        <p:nvSpPr>
          <p:cNvPr id="3" name="Espace réservé de la date 2">
            <a:extLst>
              <a:ext uri="{FF2B5EF4-FFF2-40B4-BE49-F238E27FC236}">
                <a16:creationId xmlns:a16="http://schemas.microsoft.com/office/drawing/2014/main" id="{335E923A-C2EF-4F36-BC59-13D88671F423}"/>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F552FC1A-1BAB-4FB0-8B56-5F1C25D8E1CF}" type="datetimeFigureOut">
              <a:rPr lang="fr-FR" altLang="fr-FR"/>
              <a:pPr>
                <a:defRPr/>
              </a:pPr>
              <a:t>22/02/2020</a:t>
            </a:fld>
            <a:endParaRPr lang="fr-FR" altLang="fr-FR"/>
          </a:p>
        </p:txBody>
      </p:sp>
      <p:sp>
        <p:nvSpPr>
          <p:cNvPr id="4" name="Espace réservé de l'image des diapositives 3">
            <a:extLst>
              <a:ext uri="{FF2B5EF4-FFF2-40B4-BE49-F238E27FC236}">
                <a16:creationId xmlns:a16="http://schemas.microsoft.com/office/drawing/2014/main" id="{E86AD3AB-49CF-40C7-BBCC-CB4FC47E0F4E}"/>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5EE578E9-F343-4C88-BAF0-69435A0A68F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19739A1B-2FD0-443C-A2F0-FAF633FBDA54}"/>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fr-FR" altLang="fr-FR"/>
          </a:p>
        </p:txBody>
      </p:sp>
      <p:sp>
        <p:nvSpPr>
          <p:cNvPr id="7" name="Espace réservé du numéro de diapositive 6">
            <a:extLst>
              <a:ext uri="{FF2B5EF4-FFF2-40B4-BE49-F238E27FC236}">
                <a16:creationId xmlns:a16="http://schemas.microsoft.com/office/drawing/2014/main" id="{5E219B33-1EF4-4B58-A68A-064D3E36648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E92202B-A5A6-4FF5-BFF5-02BFD9BF2268}" type="slidenum">
              <a:rPr lang="fr-FR" altLang="fr-FR"/>
              <a:pPr>
                <a:defRPr/>
              </a:pPr>
              <a:t>‹#›</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1DF2F21-2802-458E-96FC-CF73363A3E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fld id="{29751D78-9473-43D4-A17F-1E986886837D}" type="slidenum">
              <a:rPr lang="fr-FR" altLang="fr-FR" smtClean="0">
                <a:latin typeface="Arial" panose="020B0604020202020204" pitchFamily="34" charset="0"/>
              </a:rPr>
              <a:pPr/>
              <a:t>2</a:t>
            </a:fld>
            <a:endParaRPr lang="fr-FR" altLang="fr-FR">
              <a:latin typeface="Arial" panose="020B0604020202020204" pitchFamily="34" charset="0"/>
            </a:endParaRPr>
          </a:p>
        </p:txBody>
      </p:sp>
      <p:sp>
        <p:nvSpPr>
          <p:cNvPr id="24579" name="Rectangle 2">
            <a:extLst>
              <a:ext uri="{FF2B5EF4-FFF2-40B4-BE49-F238E27FC236}">
                <a16:creationId xmlns:a16="http://schemas.microsoft.com/office/drawing/2014/main" id="{B1531B1A-FE28-4BF8-B86D-DFE64F4FCD3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AF000E8F-13CA-468C-9C8F-5D171EE45C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14</a:t>
            </a:fld>
            <a:endParaRPr lang="fr-FR" altLang="fr-FR"/>
          </a:p>
        </p:txBody>
      </p:sp>
    </p:spTree>
    <p:extLst>
      <p:ext uri="{BB962C8B-B14F-4D97-AF65-F5344CB8AC3E}">
        <p14:creationId xmlns:p14="http://schemas.microsoft.com/office/powerpoint/2010/main" val="3409542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15</a:t>
            </a:fld>
            <a:endParaRPr lang="fr-FR" altLang="fr-FR"/>
          </a:p>
        </p:txBody>
      </p:sp>
    </p:spTree>
    <p:extLst>
      <p:ext uri="{BB962C8B-B14F-4D97-AF65-F5344CB8AC3E}">
        <p14:creationId xmlns:p14="http://schemas.microsoft.com/office/powerpoint/2010/main" val="451100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16</a:t>
            </a:fld>
            <a:endParaRPr lang="fr-FR" altLang="fr-FR"/>
          </a:p>
        </p:txBody>
      </p:sp>
    </p:spTree>
    <p:extLst>
      <p:ext uri="{BB962C8B-B14F-4D97-AF65-F5344CB8AC3E}">
        <p14:creationId xmlns:p14="http://schemas.microsoft.com/office/powerpoint/2010/main" val="169867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I’m going to introduce the force-directed algorithm. The idea is very clear here.</a:t>
            </a:r>
          </a:p>
          <a:p>
            <a:r>
              <a:rPr lang="en-US" sz="1200" kern="1200" dirty="0">
                <a:solidFill>
                  <a:schemeClr val="tx1"/>
                </a:solidFill>
                <a:effectLst/>
                <a:latin typeface="+mn-lt"/>
                <a:ea typeface="+mn-ea"/>
                <a:cs typeface="+mn-cs"/>
              </a:rPr>
              <a:t>We regard the nodes in the graph as the particles and the edges as the chemical bonds.</a:t>
            </a:r>
          </a:p>
          <a:p>
            <a:r>
              <a:rPr lang="en-US" sz="1200" kern="1200" dirty="0">
                <a:solidFill>
                  <a:schemeClr val="tx1"/>
                </a:solidFill>
                <a:effectLst/>
                <a:latin typeface="+mn-lt"/>
                <a:ea typeface="+mn-ea"/>
                <a:cs typeface="+mn-cs"/>
              </a:rPr>
              <a:t>So we can calculate the force among the particles. What we want is a force-balanced status, where the total force is zero. We move all the nodes in the direction of the force each time. And we repeat the procedure until all the forces are in balance.</a:t>
            </a:r>
          </a:p>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6</a:t>
            </a:fld>
            <a:endParaRPr lang="fr-FR" altLang="fr-FR"/>
          </a:p>
        </p:txBody>
      </p:sp>
    </p:spTree>
    <p:extLst>
      <p:ext uri="{BB962C8B-B14F-4D97-AF65-F5344CB8AC3E}">
        <p14:creationId xmlns:p14="http://schemas.microsoft.com/office/powerpoint/2010/main" val="397726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Here we go deeper into the technical details. How can we calculate the force? Given the spring embedding model, we assume that between the nodes which are linked by a edge, there is an attractive force. Also, among all the nodes, there exists a repulsive force, avoiding the nodes crash together.</a:t>
            </a:r>
          </a:p>
          <a:p>
            <a:r>
              <a:rPr lang="en-US" sz="1200" kern="1200" dirty="0">
                <a:solidFill>
                  <a:schemeClr val="tx1"/>
                </a:solidFill>
                <a:effectLst/>
                <a:latin typeface="+mn-lt"/>
                <a:ea typeface="+mn-ea"/>
                <a:cs typeface="+mn-cs"/>
              </a:rPr>
              <a:t>Based on it, we add the repulsive force as well between two edges which share the same endpoint, making the node stretch all the branches as far as possible,</a:t>
            </a:r>
          </a:p>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7</a:t>
            </a:fld>
            <a:endParaRPr lang="fr-FR" altLang="fr-FR"/>
          </a:p>
        </p:txBody>
      </p:sp>
    </p:spTree>
    <p:extLst>
      <p:ext uri="{BB962C8B-B14F-4D97-AF65-F5344CB8AC3E}">
        <p14:creationId xmlns:p14="http://schemas.microsoft.com/office/powerpoint/2010/main" val="215211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The repulsive force between two edges has the property below:</a:t>
            </a:r>
          </a:p>
          <a:p>
            <a:r>
              <a:rPr lang="en-US" sz="1200" kern="1200" dirty="0">
                <a:solidFill>
                  <a:schemeClr val="tx1"/>
                </a:solidFill>
                <a:effectLst/>
                <a:latin typeface="+mn-lt"/>
                <a:ea typeface="+mn-ea"/>
                <a:cs typeface="+mn-cs"/>
              </a:rPr>
              <a:t>We want it positive with the length of the edges. The longer the edges, the stronger the force. That’s the reason why we choose arctan.</a:t>
            </a:r>
          </a:p>
          <a:p>
            <a:r>
              <a:rPr lang="en-US" sz="1200" kern="1200" dirty="0">
                <a:solidFill>
                  <a:schemeClr val="tx1"/>
                </a:solidFill>
                <a:effectLst/>
                <a:latin typeface="+mn-lt"/>
                <a:ea typeface="+mn-ea"/>
                <a:cs typeface="+mn-cs"/>
              </a:rPr>
              <a:t>And also negative with the angle between edges, which means small angle equals big force. To simplify, also to keep the valid upward drawing, we only make the force effects in horizontal direction.</a:t>
            </a:r>
          </a:p>
          <a:p>
            <a:r>
              <a:rPr lang="en-US" dirty="0"/>
              <a:t>So the final expression looks like this.</a:t>
            </a:r>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8</a:t>
            </a:fld>
            <a:endParaRPr lang="fr-FR" altLang="fr-FR"/>
          </a:p>
        </p:txBody>
      </p:sp>
    </p:spTree>
    <p:extLst>
      <p:ext uri="{BB962C8B-B14F-4D97-AF65-F5344CB8AC3E}">
        <p14:creationId xmlns:p14="http://schemas.microsoft.com/office/powerpoint/2010/main" val="246968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How can we keep the drawing valid when adjusting position? Instead of only adjusting the position in horizontal direction, we keep following the original direction. However, while adjusting a single node, we adjust also all the nodes above or below, depending on the force, in the same direction.</a:t>
            </a:r>
          </a:p>
          <a:p>
            <a:r>
              <a:rPr lang="en-US" sz="1200" kern="1200" dirty="0">
                <a:solidFill>
                  <a:schemeClr val="tx1"/>
                </a:solidFill>
                <a:effectLst/>
                <a:latin typeface="+mn-lt"/>
                <a:ea typeface="+mn-ea"/>
                <a:cs typeface="+mn-cs"/>
              </a:rPr>
              <a:t>But that will cause a problem, it may be possible that in the end, the graph is out of range, which is not valid.</a:t>
            </a:r>
          </a:p>
          <a:p>
            <a:r>
              <a:rPr lang="en-US" sz="1200" kern="1200" dirty="0">
                <a:solidFill>
                  <a:schemeClr val="tx1"/>
                </a:solidFill>
                <a:effectLst/>
                <a:latin typeface="+mn-lt"/>
                <a:ea typeface="+mn-ea"/>
                <a:cs typeface="+mn-cs"/>
              </a:rPr>
              <a:t>To fix that, we decide to do a dilatation transformation, making it finally fit in the canvas. This works quite well in big canvas input.</a:t>
            </a:r>
          </a:p>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9</a:t>
            </a:fld>
            <a:endParaRPr lang="fr-FR" altLang="fr-FR"/>
          </a:p>
        </p:txBody>
      </p:sp>
    </p:spTree>
    <p:extLst>
      <p:ext uri="{BB962C8B-B14F-4D97-AF65-F5344CB8AC3E}">
        <p14:creationId xmlns:p14="http://schemas.microsoft.com/office/powerpoint/2010/main" val="4179123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Now I’m going to move forward to the local search heuristic. </a:t>
            </a:r>
          </a:p>
          <a:p>
            <a:r>
              <a:rPr lang="en-US" sz="1200" kern="1200" dirty="0">
                <a:solidFill>
                  <a:schemeClr val="tx1"/>
                </a:solidFill>
                <a:effectLst/>
                <a:latin typeface="+mn-lt"/>
                <a:ea typeface="+mn-ea"/>
                <a:cs typeface="+mn-cs"/>
              </a:rPr>
              <a:t>Compute the edges that most contribute to the number of crossings.</a:t>
            </a:r>
          </a:p>
          <a:p>
            <a:r>
              <a:rPr lang="en-US" sz="1200" kern="1200" dirty="0">
                <a:solidFill>
                  <a:schemeClr val="tx1"/>
                </a:solidFill>
                <a:effectLst/>
                <a:latin typeface="+mn-lt"/>
                <a:ea typeface="+mn-ea"/>
                <a:cs typeface="+mn-cs"/>
              </a:rPr>
              <a:t>Move both of its endpoints in a certain search range.</a:t>
            </a:r>
          </a:p>
          <a:p>
            <a:r>
              <a:rPr lang="en-US" sz="1200" kern="1200" dirty="0">
                <a:solidFill>
                  <a:schemeClr val="tx1"/>
                </a:solidFill>
                <a:effectLst/>
                <a:latin typeface="+mn-lt"/>
                <a:ea typeface="+mn-ea"/>
                <a:cs typeface="+mn-cs"/>
              </a:rPr>
              <a:t>Adjust the position while maintaining a valid upward drawing.</a:t>
            </a:r>
          </a:p>
          <a:p>
            <a:r>
              <a:rPr lang="en-US" sz="1200" kern="1200" dirty="0">
                <a:solidFill>
                  <a:schemeClr val="tx1"/>
                </a:solidFill>
                <a:effectLst/>
                <a:latin typeface="+mn-lt"/>
                <a:ea typeface="+mn-ea"/>
                <a:cs typeface="+mn-cs"/>
              </a:rPr>
              <a:t>Repeat until we can do no more to reduce the number of crossings.      </a:t>
            </a:r>
          </a:p>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10</a:t>
            </a:fld>
            <a:endParaRPr lang="fr-FR" altLang="fr-FR"/>
          </a:p>
        </p:txBody>
      </p:sp>
    </p:spTree>
    <p:extLst>
      <p:ext uri="{BB962C8B-B14F-4D97-AF65-F5344CB8AC3E}">
        <p14:creationId xmlns:p14="http://schemas.microsoft.com/office/powerpoint/2010/main" val="279758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As always, we go into the details. The first question is How to find the edges that most contribute to the number of crossings?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are given the class Node. Initially we store only the predecessors and successors of each node. Certainly, beginning from Node is possible. But it’s also somehow disturbing, for the reason that each time we want an edge, we must pass through the node.</a:t>
            </a:r>
          </a:p>
          <a:p>
            <a:r>
              <a:rPr lang="en-US" sz="1200" kern="1200" dirty="0">
                <a:solidFill>
                  <a:schemeClr val="tx1"/>
                </a:solidFill>
                <a:effectLst/>
                <a:latin typeface="+mn-lt"/>
                <a:ea typeface="+mn-ea"/>
                <a:cs typeface="+mn-cs"/>
              </a:rPr>
              <a:t>So we add a new class </a:t>
            </a:r>
            <a:r>
              <a:rPr lang="en-US" sz="1200" kern="1200" dirty="0" err="1">
                <a:solidFill>
                  <a:schemeClr val="tx1"/>
                </a:solidFill>
                <a:effectLst/>
                <a:latin typeface="+mn-lt"/>
                <a:ea typeface="+mn-ea"/>
                <a:cs typeface="+mn-cs"/>
              </a:rPr>
              <a:t>NodeSegment</a:t>
            </a:r>
            <a:r>
              <a:rPr lang="en-US" sz="1200" kern="1200" dirty="0">
                <a:solidFill>
                  <a:schemeClr val="tx1"/>
                </a:solidFill>
                <a:effectLst/>
                <a:latin typeface="+mn-lt"/>
                <a:ea typeface="+mn-ea"/>
                <a:cs typeface="+mn-cs"/>
              </a:rPr>
              <a:t>, to represent edges in the graph. Also, we can construct several useful field in the class, such as the </a:t>
            </a:r>
            <a:r>
              <a:rPr lang="en-US" sz="1200" kern="1200" dirty="0" err="1">
                <a:solidFill>
                  <a:schemeClr val="tx1"/>
                </a:solidFill>
                <a:effectLst/>
                <a:latin typeface="+mn-lt"/>
                <a:ea typeface="+mn-ea"/>
                <a:cs typeface="+mn-cs"/>
              </a:rPr>
              <a:t>numberOfCrossings</a:t>
            </a:r>
            <a:r>
              <a:rPr lang="en-US" sz="1200" kern="1200" dirty="0">
                <a:solidFill>
                  <a:schemeClr val="tx1"/>
                </a:solidFill>
                <a:effectLst/>
                <a:latin typeface="+mn-lt"/>
                <a:ea typeface="+mn-ea"/>
                <a:cs typeface="+mn-cs"/>
              </a:rPr>
              <a:t> of this edges. Or all the edges who share the same endpoint or </a:t>
            </a:r>
            <a:r>
              <a:rPr lang="en-US" sz="1200" kern="1200" dirty="0" err="1">
                <a:solidFill>
                  <a:schemeClr val="tx1"/>
                </a:solidFill>
                <a:effectLst/>
                <a:latin typeface="+mn-lt"/>
                <a:ea typeface="+mn-ea"/>
                <a:cs typeface="+mn-cs"/>
              </a:rPr>
              <a:t>startpoint</a:t>
            </a:r>
            <a:r>
              <a:rPr lang="en-US" sz="1200" kern="1200" dirty="0">
                <a:solidFill>
                  <a:schemeClr val="tx1"/>
                </a:solidFill>
                <a:effectLst/>
                <a:latin typeface="+mn-lt"/>
                <a:ea typeface="+mn-ea"/>
                <a:cs typeface="+mn-cs"/>
              </a:rPr>
              <a:t>, things like that.</a:t>
            </a:r>
          </a:p>
          <a:p>
            <a:r>
              <a:rPr lang="en-US" sz="1200" kern="1200" dirty="0">
                <a:solidFill>
                  <a:schemeClr val="tx1"/>
                </a:solidFill>
                <a:effectLst/>
                <a:latin typeface="+mn-lt"/>
                <a:ea typeface="+mn-ea"/>
                <a:cs typeface="+mn-cs"/>
              </a:rPr>
              <a:t>After constructing the segment and initialization, we put the edges into a priority queue by </a:t>
            </a:r>
            <a:r>
              <a:rPr lang="en-US" sz="1200" kern="1200" dirty="0" err="1">
                <a:solidFill>
                  <a:schemeClr val="tx1"/>
                </a:solidFill>
                <a:effectLst/>
                <a:latin typeface="+mn-lt"/>
                <a:ea typeface="+mn-ea"/>
                <a:cs typeface="+mn-cs"/>
              </a:rPr>
              <a:t>numberOfCrossings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first edge out of the queue is which has the most crossings with others.</a:t>
            </a:r>
          </a:p>
          <a:p>
            <a:r>
              <a:rPr lang="en-US" sz="1200" kern="1200" dirty="0">
                <a:solidFill>
                  <a:schemeClr val="tx1"/>
                </a:solidFill>
                <a:effectLst/>
                <a:latin typeface="+mn-lt"/>
                <a:ea typeface="+mn-ea"/>
                <a:cs typeface="+mn-cs"/>
              </a:rPr>
              <a:t>In the same way, we can find the second edges which contribute most to the number of crossing and so on.</a:t>
            </a:r>
          </a:p>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11</a:t>
            </a:fld>
            <a:endParaRPr lang="fr-FR" altLang="fr-FR"/>
          </a:p>
        </p:txBody>
      </p:sp>
    </p:spTree>
    <p:extLst>
      <p:ext uri="{BB962C8B-B14F-4D97-AF65-F5344CB8AC3E}">
        <p14:creationId xmlns:p14="http://schemas.microsoft.com/office/powerpoint/2010/main" val="349679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How to determine the search range of the endpoints?</a:t>
            </a:r>
          </a:p>
          <a:p>
            <a:r>
              <a:rPr lang="en-US" sz="1200" kern="1200" dirty="0">
                <a:solidFill>
                  <a:schemeClr val="tx1"/>
                </a:solidFill>
                <a:effectLst/>
                <a:latin typeface="+mn-lt"/>
                <a:ea typeface="+mn-ea"/>
                <a:cs typeface="+mn-cs"/>
              </a:rPr>
              <a:t>First, we pass in a parameter range. But the real search range is not that simple.</a:t>
            </a:r>
          </a:p>
          <a:p>
            <a:r>
              <a:rPr lang="en-US" sz="1200" kern="1200" dirty="0">
                <a:solidFill>
                  <a:schemeClr val="tx1"/>
                </a:solidFill>
                <a:effectLst/>
                <a:latin typeface="+mn-lt"/>
                <a:ea typeface="+mn-ea"/>
                <a:cs typeface="+mn-cs"/>
              </a:rPr>
              <a:t>Basically, the </a:t>
            </a:r>
            <a:r>
              <a:rPr lang="en-US" sz="1200" kern="1200" dirty="0" err="1">
                <a:solidFill>
                  <a:schemeClr val="tx1"/>
                </a:solidFill>
                <a:effectLst/>
                <a:latin typeface="+mn-lt"/>
                <a:ea typeface="+mn-ea"/>
                <a:cs typeface="+mn-cs"/>
              </a:rPr>
              <a:t>upperbound</a:t>
            </a:r>
            <a:r>
              <a:rPr lang="en-US" sz="1200" kern="1200" dirty="0">
                <a:solidFill>
                  <a:schemeClr val="tx1"/>
                </a:solidFill>
                <a:effectLst/>
                <a:latin typeface="+mn-lt"/>
                <a:ea typeface="+mn-ea"/>
                <a:cs typeface="+mn-cs"/>
              </a:rPr>
              <a:t> is the minimum among the three quantities, the first one is to limit the search range under all the successors, keeping the upward property. The third one is to limit it into the canvas. The others is the similar expression as this one.</a:t>
            </a:r>
          </a:p>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12</a:t>
            </a:fld>
            <a:endParaRPr lang="fr-FR" altLang="fr-FR"/>
          </a:p>
        </p:txBody>
      </p:sp>
    </p:spTree>
    <p:extLst>
      <p:ext uri="{BB962C8B-B14F-4D97-AF65-F5344CB8AC3E}">
        <p14:creationId xmlns:p14="http://schemas.microsoft.com/office/powerpoint/2010/main" val="412630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3E92202B-A5A6-4FF5-BFF5-02BFD9BF2268}" type="slidenum">
              <a:rPr lang="fr-FR" altLang="fr-FR" smtClean="0"/>
              <a:pPr>
                <a:defRPr/>
              </a:pPr>
              <a:t>13</a:t>
            </a:fld>
            <a:endParaRPr lang="fr-FR" altLang="fr-FR"/>
          </a:p>
        </p:txBody>
      </p:sp>
    </p:spTree>
    <p:extLst>
      <p:ext uri="{BB962C8B-B14F-4D97-AF65-F5344CB8AC3E}">
        <p14:creationId xmlns:p14="http://schemas.microsoft.com/office/powerpoint/2010/main" val="172132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4" name="Image 9">
            <a:extLst>
              <a:ext uri="{FF2B5EF4-FFF2-40B4-BE49-F238E27FC236}">
                <a16:creationId xmlns:a16="http://schemas.microsoft.com/office/drawing/2014/main" id="{9EAF2783-B2CD-465B-8C0B-B9E8685397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3175"/>
            <a:ext cx="9161463"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0">
            <a:extLst>
              <a:ext uri="{FF2B5EF4-FFF2-40B4-BE49-F238E27FC236}">
                <a16:creationId xmlns:a16="http://schemas.microsoft.com/office/drawing/2014/main" id="{99FB6263-920A-4E17-BFAF-1F09CA921FE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3238" y="1979613"/>
            <a:ext cx="9271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4787900" y="1676654"/>
            <a:ext cx="4032250" cy="881706"/>
          </a:xfrm>
        </p:spPr>
        <p:txBody>
          <a:bodyPr anchor="b"/>
          <a:lstStyle>
            <a:lvl1pPr algn="r">
              <a:lnSpc>
                <a:spcPts val="2500"/>
              </a:lnSpc>
              <a:defRPr sz="2500" b="1">
                <a:solidFill>
                  <a:schemeClr val="bg1"/>
                </a:solidFill>
                <a:latin typeface="+mn-lt"/>
              </a:defRPr>
            </a:lvl1pPr>
          </a:lstStyle>
          <a:p>
            <a:r>
              <a:rPr lang="fr-FR"/>
              <a:t>Modifiez le style du titre</a:t>
            </a:r>
            <a:endParaRPr lang="fr-FR" dirty="0"/>
          </a:p>
        </p:txBody>
      </p:sp>
      <p:sp>
        <p:nvSpPr>
          <p:cNvPr id="3" name="Sous-titre 2"/>
          <p:cNvSpPr>
            <a:spLocks noGrp="1"/>
          </p:cNvSpPr>
          <p:nvPr>
            <p:ph type="subTitle" idx="1"/>
          </p:nvPr>
        </p:nvSpPr>
        <p:spPr>
          <a:xfrm>
            <a:off x="4787900" y="2643188"/>
            <a:ext cx="4032249" cy="792682"/>
          </a:xfrm>
        </p:spPr>
        <p:txBody>
          <a:bodyPr>
            <a:normAutofit/>
          </a:bodyPr>
          <a:lstStyle>
            <a:lvl1pPr marL="0" indent="0" algn="r">
              <a:lnSpc>
                <a:spcPts val="1500"/>
              </a:lnSpc>
              <a:spcBef>
                <a:spcPts val="0"/>
              </a:spcBef>
              <a:spcAft>
                <a:spcPts val="0"/>
              </a:spcAft>
              <a:buNone/>
              <a:defRPr sz="1400"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FR" dirty="0"/>
          </a:p>
        </p:txBody>
      </p:sp>
    </p:spTree>
    <p:extLst>
      <p:ext uri="{BB962C8B-B14F-4D97-AF65-F5344CB8AC3E}">
        <p14:creationId xmlns:p14="http://schemas.microsoft.com/office/powerpoint/2010/main" val="36693954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verture de section 5">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588884F-0170-48B0-B6FD-1AB24B2C5F9F}"/>
              </a:ext>
            </a:extLst>
          </p:cNvPr>
          <p:cNvSpPr/>
          <p:nvPr userDrawn="1"/>
        </p:nvSpPr>
        <p:spPr>
          <a:xfrm>
            <a:off x="0" y="2571750"/>
            <a:ext cx="9144000"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C90B1631-9F89-43F7-9F81-498F63493E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8288"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6A5099CB-5CF5-4529-94F6-579AF2FD9E4A}"/>
              </a:ext>
            </a:extLst>
          </p:cNvPr>
          <p:cNvSpPr>
            <a:spLocks noChangeAspect="1" noEditPoints="1"/>
          </p:cNvSpPr>
          <p:nvPr userDrawn="1"/>
        </p:nvSpPr>
        <p:spPr bwMode="auto">
          <a:xfrm>
            <a:off x="4467225" y="3530600"/>
            <a:ext cx="209550" cy="250825"/>
          </a:xfrm>
          <a:custGeom>
            <a:avLst/>
            <a:gdLst/>
            <a:ahLst/>
            <a:cxnLst>
              <a:cxn ang="0">
                <a:pos x="2801" y="3536"/>
              </a:cxn>
              <a:cxn ang="0">
                <a:pos x="120" y="96"/>
              </a:cxn>
              <a:cxn ang="0">
                <a:pos x="392" y="345"/>
              </a:cxn>
              <a:cxn ang="0">
                <a:pos x="700" y="664"/>
              </a:cxn>
              <a:cxn ang="0">
                <a:pos x="1039" y="1044"/>
              </a:cxn>
              <a:cxn ang="0">
                <a:pos x="1398" y="1474"/>
              </a:cxn>
              <a:cxn ang="0">
                <a:pos x="1615" y="1210"/>
              </a:cxn>
              <a:cxn ang="0">
                <a:pos x="1819" y="969"/>
              </a:cxn>
              <a:cxn ang="0">
                <a:pos x="2039" y="729"/>
              </a:cxn>
              <a:cxn ang="0">
                <a:pos x="2260" y="530"/>
              </a:cxn>
              <a:cxn ang="0">
                <a:pos x="2477" y="383"/>
              </a:cxn>
              <a:cxn ang="0">
                <a:pos x="2683" y="304"/>
              </a:cxn>
              <a:cxn ang="0">
                <a:pos x="2874" y="307"/>
              </a:cxn>
              <a:cxn ang="0">
                <a:pos x="2903" y="328"/>
              </a:cxn>
              <a:cxn ang="0">
                <a:pos x="2769" y="368"/>
              </a:cxn>
              <a:cxn ang="0">
                <a:pos x="2618" y="480"/>
              </a:cxn>
              <a:cxn ang="0">
                <a:pos x="2461" y="639"/>
              </a:cxn>
              <a:cxn ang="0">
                <a:pos x="2306" y="823"/>
              </a:cxn>
              <a:cxn ang="0">
                <a:pos x="2167" y="1009"/>
              </a:cxn>
              <a:cxn ang="0">
                <a:pos x="2025" y="1207"/>
              </a:cxn>
              <a:cxn ang="0">
                <a:pos x="1904" y="1371"/>
              </a:cxn>
              <a:cxn ang="0">
                <a:pos x="1790" y="1522"/>
              </a:cxn>
              <a:cxn ang="0">
                <a:pos x="1654" y="1695"/>
              </a:cxn>
              <a:cxn ang="0">
                <a:pos x="1860" y="2067"/>
              </a:cxn>
              <a:cxn ang="0">
                <a:pos x="2158" y="2475"/>
              </a:cxn>
              <a:cxn ang="0">
                <a:pos x="2413" y="2852"/>
              </a:cxn>
              <a:cxn ang="0">
                <a:pos x="2621" y="3187"/>
              </a:cxn>
              <a:cxn ang="0">
                <a:pos x="2773" y="3473"/>
              </a:cxn>
              <a:cxn ang="0">
                <a:pos x="2801" y="3536"/>
              </a:cxn>
              <a:cxn ang="0">
                <a:pos x="2566" y="3334"/>
              </a:cxn>
              <a:cxn ang="0">
                <a:pos x="2290" y="3060"/>
              </a:cxn>
              <a:cxn ang="0">
                <a:pos x="1984" y="2723"/>
              </a:cxn>
              <a:cxn ang="0">
                <a:pos x="1653" y="2338"/>
              </a:cxn>
              <a:cxn ang="0">
                <a:pos x="1322" y="2118"/>
              </a:cxn>
              <a:cxn ang="0">
                <a:pos x="1009" y="2500"/>
              </a:cxn>
              <a:cxn ang="0">
                <a:pos x="685" y="2871"/>
              </a:cxn>
              <a:cxn ang="0">
                <a:pos x="366" y="3208"/>
              </a:cxn>
              <a:cxn ang="0">
                <a:pos x="69" y="3483"/>
              </a:cxn>
              <a:cxn ang="0">
                <a:pos x="0" y="3539"/>
              </a:cxn>
              <a:cxn ang="0">
                <a:pos x="137" y="3270"/>
              </a:cxn>
              <a:cxn ang="0">
                <a:pos x="354" y="2904"/>
              </a:cxn>
              <a:cxn ang="0">
                <a:pos x="591" y="2547"/>
              </a:cxn>
              <a:cxn ang="0">
                <a:pos x="828" y="2216"/>
              </a:cxn>
              <a:cxn ang="0">
                <a:pos x="1045" y="1928"/>
              </a:cxn>
              <a:cxn ang="0">
                <a:pos x="1091" y="1638"/>
              </a:cxn>
              <a:cxn ang="0">
                <a:pos x="761" y="1204"/>
              </a:cxn>
              <a:cxn ang="0">
                <a:pos x="475" y="803"/>
              </a:cxn>
              <a:cxn ang="0">
                <a:pos x="241" y="445"/>
              </a:cxn>
              <a:cxn ang="0">
                <a:pos x="65" y="136"/>
              </a:cxn>
              <a:cxn ang="0">
                <a:pos x="1" y="0"/>
              </a:cxn>
            </a:cxnLst>
            <a:rect l="0" t="0" r="r" b="b"/>
            <a:pathLst>
              <a:path w="2960" h="3539">
                <a:moveTo>
                  <a:pt x="2801" y="3536"/>
                </a:moveTo>
                <a:lnTo>
                  <a:pt x="2801" y="3536"/>
                </a:lnTo>
                <a:lnTo>
                  <a:pt x="2801" y="3536"/>
                </a:ln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801" y="3536"/>
                </a:lnTo>
                <a:lnTo>
                  <a:pt x="2801" y="3536"/>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0" y="3539"/>
                </a:lnTo>
                <a:lnTo>
                  <a:pt x="0" y="3539"/>
                </a:lnTo>
                <a:lnTo>
                  <a:pt x="0" y="3539"/>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lnTo>
                  <a:pt x="1" y="0"/>
                </a:lnTo>
                <a:lnTo>
                  <a:pt x="1" y="0"/>
                </a:lnTo>
                <a:lnTo>
                  <a:pt x="1" y="0"/>
                </a:lnTo>
                <a:close/>
              </a:path>
            </a:pathLst>
          </a:custGeom>
          <a:solidFill>
            <a:schemeClr val="accent6"/>
          </a:solidFill>
          <a:ln w="0">
            <a:noFill/>
            <a:prstDash val="solid"/>
            <a:round/>
            <a:headEnd/>
            <a:tailEnd/>
          </a:ln>
        </p:spPr>
        <p:txBody>
          <a:bodyPr/>
          <a:lstStyle/>
          <a:p>
            <a:pPr eaLnBrk="1" fontAlgn="auto" hangingPunct="1">
              <a:spcBef>
                <a:spcPts val="0"/>
              </a:spcBef>
              <a:spcAft>
                <a:spcPts val="0"/>
              </a:spcAft>
              <a:defRPr/>
            </a:pPr>
            <a:endParaRPr lang="fr-FR">
              <a:latin typeface="+mn-lt"/>
              <a:cs typeface="+mn-cs"/>
            </a:endParaRPr>
          </a:p>
        </p:txBody>
      </p:sp>
      <p:pic>
        <p:nvPicPr>
          <p:cNvPr id="7" name="Image 12">
            <a:extLst>
              <a:ext uri="{FF2B5EF4-FFF2-40B4-BE49-F238E27FC236}">
                <a16:creationId xmlns:a16="http://schemas.microsoft.com/office/drawing/2014/main" id="{F7AE0607-672F-4D50-B795-7AE7807E95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5327460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verture de sous-section 5">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E7A69E-F6A3-4E91-97EC-40652B2ADAF3}"/>
              </a:ext>
            </a:extLst>
          </p:cNvPr>
          <p:cNvSpPr/>
          <p:nvPr userDrawn="1"/>
        </p:nvSpPr>
        <p:spPr>
          <a:xfrm>
            <a:off x="0" y="0"/>
            <a:ext cx="9144000" cy="17287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22401320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verture de section 6">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24A4697-D4EE-4CAD-A8A1-B955F391A794}"/>
              </a:ext>
            </a:extLst>
          </p:cNvPr>
          <p:cNvSpPr/>
          <p:nvPr userDrawn="1"/>
        </p:nvSpPr>
        <p:spPr>
          <a:xfrm>
            <a:off x="0" y="2571750"/>
            <a:ext cx="9144000" cy="2571750"/>
          </a:xfrm>
          <a:prstGeom prst="rect">
            <a:avLst/>
          </a:prstGeom>
          <a:solidFill>
            <a:srgbClr val="6B7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F52A65C4-D7BF-4D89-9C03-38080D94F916}"/>
              </a:ext>
            </a:extLst>
          </p:cNvPr>
          <p:cNvPicPr>
            <a:picLocks noChangeAspect="1"/>
          </p:cNvPicPr>
          <p:nvPr userDrawn="1"/>
        </p:nvPicPr>
        <p:blipFill>
          <a:blip r:embed="rId2">
            <a:extLst>
              <a:ext uri="{28A0092B-C50C-407E-A947-70E740481C1C}">
                <a14:useLocalDpi xmlns:a14="http://schemas.microsoft.com/office/drawing/2010/main" val="0"/>
              </a:ext>
            </a:extLst>
          </a:blip>
          <a:srcRect b="694"/>
          <a:stretch>
            <a:fillRect/>
          </a:stretch>
        </p:blipFill>
        <p:spPr bwMode="auto">
          <a:xfrm>
            <a:off x="0" y="0"/>
            <a:ext cx="91440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EE6DBB2B-D816-4831-8CCC-29CD61A16E47}"/>
              </a:ext>
            </a:extLst>
          </p:cNvPr>
          <p:cNvSpPr>
            <a:spLocks noChangeAspect="1" noEditPoints="1"/>
          </p:cNvSpPr>
          <p:nvPr userDrawn="1"/>
        </p:nvSpPr>
        <p:spPr bwMode="auto">
          <a:xfrm>
            <a:off x="4467225" y="3530600"/>
            <a:ext cx="209550" cy="250825"/>
          </a:xfrm>
          <a:custGeom>
            <a:avLst/>
            <a:gdLst/>
            <a:ahLst/>
            <a:cxnLst>
              <a:cxn ang="0">
                <a:pos x="2801" y="3536"/>
              </a:cxn>
              <a:cxn ang="0">
                <a:pos x="120" y="96"/>
              </a:cxn>
              <a:cxn ang="0">
                <a:pos x="392" y="345"/>
              </a:cxn>
              <a:cxn ang="0">
                <a:pos x="700" y="664"/>
              </a:cxn>
              <a:cxn ang="0">
                <a:pos x="1039" y="1044"/>
              </a:cxn>
              <a:cxn ang="0">
                <a:pos x="1398" y="1474"/>
              </a:cxn>
              <a:cxn ang="0">
                <a:pos x="1615" y="1210"/>
              </a:cxn>
              <a:cxn ang="0">
                <a:pos x="1819" y="969"/>
              </a:cxn>
              <a:cxn ang="0">
                <a:pos x="2039" y="729"/>
              </a:cxn>
              <a:cxn ang="0">
                <a:pos x="2260" y="530"/>
              </a:cxn>
              <a:cxn ang="0">
                <a:pos x="2477" y="383"/>
              </a:cxn>
              <a:cxn ang="0">
                <a:pos x="2683" y="304"/>
              </a:cxn>
              <a:cxn ang="0">
                <a:pos x="2874" y="307"/>
              </a:cxn>
              <a:cxn ang="0">
                <a:pos x="2903" y="328"/>
              </a:cxn>
              <a:cxn ang="0">
                <a:pos x="2769" y="368"/>
              </a:cxn>
              <a:cxn ang="0">
                <a:pos x="2618" y="480"/>
              </a:cxn>
              <a:cxn ang="0">
                <a:pos x="2461" y="639"/>
              </a:cxn>
              <a:cxn ang="0">
                <a:pos x="2306" y="823"/>
              </a:cxn>
              <a:cxn ang="0">
                <a:pos x="2167" y="1009"/>
              </a:cxn>
              <a:cxn ang="0">
                <a:pos x="2025" y="1207"/>
              </a:cxn>
              <a:cxn ang="0">
                <a:pos x="1904" y="1371"/>
              </a:cxn>
              <a:cxn ang="0">
                <a:pos x="1790" y="1522"/>
              </a:cxn>
              <a:cxn ang="0">
                <a:pos x="1654" y="1695"/>
              </a:cxn>
              <a:cxn ang="0">
                <a:pos x="1860" y="2067"/>
              </a:cxn>
              <a:cxn ang="0">
                <a:pos x="2158" y="2475"/>
              </a:cxn>
              <a:cxn ang="0">
                <a:pos x="2413" y="2852"/>
              </a:cxn>
              <a:cxn ang="0">
                <a:pos x="2621" y="3187"/>
              </a:cxn>
              <a:cxn ang="0">
                <a:pos x="2773" y="3473"/>
              </a:cxn>
              <a:cxn ang="0">
                <a:pos x="2801" y="3536"/>
              </a:cxn>
              <a:cxn ang="0">
                <a:pos x="2566" y="3334"/>
              </a:cxn>
              <a:cxn ang="0">
                <a:pos x="2290" y="3060"/>
              </a:cxn>
              <a:cxn ang="0">
                <a:pos x="1984" y="2723"/>
              </a:cxn>
              <a:cxn ang="0">
                <a:pos x="1653" y="2338"/>
              </a:cxn>
              <a:cxn ang="0">
                <a:pos x="1322" y="2118"/>
              </a:cxn>
              <a:cxn ang="0">
                <a:pos x="1009" y="2500"/>
              </a:cxn>
              <a:cxn ang="0">
                <a:pos x="685" y="2871"/>
              </a:cxn>
              <a:cxn ang="0">
                <a:pos x="366" y="3208"/>
              </a:cxn>
              <a:cxn ang="0">
                <a:pos x="69" y="3483"/>
              </a:cxn>
              <a:cxn ang="0">
                <a:pos x="0" y="3539"/>
              </a:cxn>
              <a:cxn ang="0">
                <a:pos x="137" y="3270"/>
              </a:cxn>
              <a:cxn ang="0">
                <a:pos x="354" y="2904"/>
              </a:cxn>
              <a:cxn ang="0">
                <a:pos x="591" y="2547"/>
              </a:cxn>
              <a:cxn ang="0">
                <a:pos x="828" y="2216"/>
              </a:cxn>
              <a:cxn ang="0">
                <a:pos x="1045" y="1928"/>
              </a:cxn>
              <a:cxn ang="0">
                <a:pos x="1091" y="1638"/>
              </a:cxn>
              <a:cxn ang="0">
                <a:pos x="761" y="1204"/>
              </a:cxn>
              <a:cxn ang="0">
                <a:pos x="475" y="803"/>
              </a:cxn>
              <a:cxn ang="0">
                <a:pos x="241" y="445"/>
              </a:cxn>
              <a:cxn ang="0">
                <a:pos x="65" y="136"/>
              </a:cxn>
              <a:cxn ang="0">
                <a:pos x="1" y="0"/>
              </a:cxn>
            </a:cxnLst>
            <a:rect l="0" t="0" r="r" b="b"/>
            <a:pathLst>
              <a:path w="2960" h="3539">
                <a:moveTo>
                  <a:pt x="2801" y="3536"/>
                </a:moveTo>
                <a:lnTo>
                  <a:pt x="2801" y="3536"/>
                </a:lnTo>
                <a:lnTo>
                  <a:pt x="2801" y="3536"/>
                </a:ln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801" y="3536"/>
                </a:lnTo>
                <a:lnTo>
                  <a:pt x="2801" y="3536"/>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0" y="3539"/>
                </a:lnTo>
                <a:lnTo>
                  <a:pt x="0" y="3539"/>
                </a:lnTo>
                <a:lnTo>
                  <a:pt x="0" y="3539"/>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lnTo>
                  <a:pt x="1" y="0"/>
                </a:lnTo>
                <a:lnTo>
                  <a:pt x="1" y="0"/>
                </a:lnTo>
                <a:lnTo>
                  <a:pt x="1" y="0"/>
                </a:lnTo>
                <a:close/>
              </a:path>
            </a:pathLst>
          </a:custGeom>
          <a:solidFill>
            <a:schemeClr val="accent6"/>
          </a:solidFill>
          <a:ln w="0">
            <a:noFill/>
            <a:prstDash val="solid"/>
            <a:round/>
            <a:headEnd/>
            <a:tailEnd/>
          </a:ln>
        </p:spPr>
        <p:txBody>
          <a:bodyPr/>
          <a:lstStyle/>
          <a:p>
            <a:pPr eaLnBrk="1" fontAlgn="auto" hangingPunct="1">
              <a:spcBef>
                <a:spcPts val="0"/>
              </a:spcBef>
              <a:spcAft>
                <a:spcPts val="0"/>
              </a:spcAft>
              <a:defRPr/>
            </a:pPr>
            <a:endParaRPr lang="fr-FR">
              <a:latin typeface="+mn-lt"/>
              <a:cs typeface="+mn-cs"/>
            </a:endParaRPr>
          </a:p>
        </p:txBody>
      </p:sp>
      <p:pic>
        <p:nvPicPr>
          <p:cNvPr id="7" name="Image 12">
            <a:extLst>
              <a:ext uri="{FF2B5EF4-FFF2-40B4-BE49-F238E27FC236}">
                <a16:creationId xmlns:a16="http://schemas.microsoft.com/office/drawing/2014/main" id="{EACFCCFA-9768-4439-AD9D-F01C9813B46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25601889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verture de sous-section 6">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2A83AA-296B-40F3-A00E-A5ABEAA40950}"/>
              </a:ext>
            </a:extLst>
          </p:cNvPr>
          <p:cNvSpPr/>
          <p:nvPr userDrawn="1"/>
        </p:nvSpPr>
        <p:spPr>
          <a:xfrm>
            <a:off x="0" y="0"/>
            <a:ext cx="9144000" cy="1728788"/>
          </a:xfrm>
          <a:prstGeom prst="rect">
            <a:avLst/>
          </a:prstGeom>
          <a:solidFill>
            <a:srgbClr val="6B7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10222988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verture de section 7">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E1148DE-4514-4F68-B21C-323D6C79F111}"/>
              </a:ext>
            </a:extLst>
          </p:cNvPr>
          <p:cNvSpPr/>
          <p:nvPr userDrawn="1"/>
        </p:nvSpPr>
        <p:spPr>
          <a:xfrm>
            <a:off x="0" y="2571750"/>
            <a:ext cx="9144000" cy="2571750"/>
          </a:xfrm>
          <a:prstGeom prst="rect">
            <a:avLst/>
          </a:prstGeom>
          <a:solidFill>
            <a:srgbClr val="D2AF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355F6008-5A88-48D2-9CB6-2D2BF4A9B1A8}"/>
              </a:ext>
            </a:extLst>
          </p:cNvPr>
          <p:cNvPicPr>
            <a:picLocks noChangeAspect="1"/>
          </p:cNvPicPr>
          <p:nvPr userDrawn="1"/>
        </p:nvPicPr>
        <p:blipFill>
          <a:blip r:embed="rId2">
            <a:extLst>
              <a:ext uri="{28A0092B-C50C-407E-A947-70E740481C1C}">
                <a14:useLocalDpi xmlns:a14="http://schemas.microsoft.com/office/drawing/2010/main" val="0"/>
              </a:ext>
            </a:extLst>
          </a:blip>
          <a:srcRect l="78" r="330"/>
          <a:stretch>
            <a:fillRect/>
          </a:stretch>
        </p:blipFill>
        <p:spPr bwMode="auto">
          <a:xfrm>
            <a:off x="0" y="0"/>
            <a:ext cx="91440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E60A781E-A693-4D7B-B89B-0208BEE02063}"/>
              </a:ext>
            </a:extLst>
          </p:cNvPr>
          <p:cNvSpPr>
            <a:spLocks noChangeAspect="1" noEditPoints="1"/>
          </p:cNvSpPr>
          <p:nvPr userDrawn="1"/>
        </p:nvSpPr>
        <p:spPr bwMode="auto">
          <a:xfrm>
            <a:off x="4467225" y="3530600"/>
            <a:ext cx="209550" cy="250825"/>
          </a:xfrm>
          <a:custGeom>
            <a:avLst/>
            <a:gdLst>
              <a:gd name="T0" fmla="*/ 2147483646 w 2960"/>
              <a:gd name="T1" fmla="*/ 2147483646 h 3539"/>
              <a:gd name="T2" fmla="*/ 2147483646 w 2960"/>
              <a:gd name="T3" fmla="*/ 2147483646 h 3539"/>
              <a:gd name="T4" fmla="*/ 2147483646 w 2960"/>
              <a:gd name="T5" fmla="*/ 2147483646 h 3539"/>
              <a:gd name="T6" fmla="*/ 2147483646 w 2960"/>
              <a:gd name="T7" fmla="*/ 2147483646 h 3539"/>
              <a:gd name="T8" fmla="*/ 2147483646 w 2960"/>
              <a:gd name="T9" fmla="*/ 2147483646 h 3539"/>
              <a:gd name="T10" fmla="*/ 2147483646 w 2960"/>
              <a:gd name="T11" fmla="*/ 2147483646 h 3539"/>
              <a:gd name="T12" fmla="*/ 2147483646 w 2960"/>
              <a:gd name="T13" fmla="*/ 2147483646 h 3539"/>
              <a:gd name="T14" fmla="*/ 2147483646 w 2960"/>
              <a:gd name="T15" fmla="*/ 2147483646 h 3539"/>
              <a:gd name="T16" fmla="*/ 2147483646 w 2960"/>
              <a:gd name="T17" fmla="*/ 2147483646 h 3539"/>
              <a:gd name="T18" fmla="*/ 2147483646 w 2960"/>
              <a:gd name="T19" fmla="*/ 2147483646 h 3539"/>
              <a:gd name="T20" fmla="*/ 2147483646 w 2960"/>
              <a:gd name="T21" fmla="*/ 2147483646 h 3539"/>
              <a:gd name="T22" fmla="*/ 2147483646 w 2960"/>
              <a:gd name="T23" fmla="*/ 2147483646 h 3539"/>
              <a:gd name="T24" fmla="*/ 2147483646 w 2960"/>
              <a:gd name="T25" fmla="*/ 2147483646 h 3539"/>
              <a:gd name="T26" fmla="*/ 2147483646 w 2960"/>
              <a:gd name="T27" fmla="*/ 2147483646 h 3539"/>
              <a:gd name="T28" fmla="*/ 2147483646 w 2960"/>
              <a:gd name="T29" fmla="*/ 2147483646 h 3539"/>
              <a:gd name="T30" fmla="*/ 2147483646 w 2960"/>
              <a:gd name="T31" fmla="*/ 2147483646 h 3539"/>
              <a:gd name="T32" fmla="*/ 2147483646 w 2960"/>
              <a:gd name="T33" fmla="*/ 2147483646 h 3539"/>
              <a:gd name="T34" fmla="*/ 2147483646 w 2960"/>
              <a:gd name="T35" fmla="*/ 2147483646 h 3539"/>
              <a:gd name="T36" fmla="*/ 2147483646 w 2960"/>
              <a:gd name="T37" fmla="*/ 2147483646 h 3539"/>
              <a:gd name="T38" fmla="*/ 2147483646 w 2960"/>
              <a:gd name="T39" fmla="*/ 2147483646 h 3539"/>
              <a:gd name="T40" fmla="*/ 2147483646 w 2960"/>
              <a:gd name="T41" fmla="*/ 2147483646 h 3539"/>
              <a:gd name="T42" fmla="*/ 2147483646 w 2960"/>
              <a:gd name="T43" fmla="*/ 2147483646 h 3539"/>
              <a:gd name="T44" fmla="*/ 2147483646 w 2960"/>
              <a:gd name="T45" fmla="*/ 2147483646 h 3539"/>
              <a:gd name="T46" fmla="*/ 2147483646 w 2960"/>
              <a:gd name="T47" fmla="*/ 2147483646 h 3539"/>
              <a:gd name="T48" fmla="*/ 2147483646 w 2960"/>
              <a:gd name="T49" fmla="*/ 2147483646 h 3539"/>
              <a:gd name="T50" fmla="*/ 2147483646 w 2960"/>
              <a:gd name="T51" fmla="*/ 2147483646 h 3539"/>
              <a:gd name="T52" fmla="*/ 2147483646 w 2960"/>
              <a:gd name="T53" fmla="*/ 2147483646 h 3539"/>
              <a:gd name="T54" fmla="*/ 2147483646 w 2960"/>
              <a:gd name="T55" fmla="*/ 2147483646 h 3539"/>
              <a:gd name="T56" fmla="*/ 2147483646 w 2960"/>
              <a:gd name="T57" fmla="*/ 2147483646 h 3539"/>
              <a:gd name="T58" fmla="*/ 2147483646 w 2960"/>
              <a:gd name="T59" fmla="*/ 2147483646 h 3539"/>
              <a:gd name="T60" fmla="*/ 2147483646 w 2960"/>
              <a:gd name="T61" fmla="*/ 2147483646 h 3539"/>
              <a:gd name="T62" fmla="*/ 2147483646 w 2960"/>
              <a:gd name="T63" fmla="*/ 2147483646 h 3539"/>
              <a:gd name="T64" fmla="*/ 2147483646 w 2960"/>
              <a:gd name="T65" fmla="*/ 2147483646 h 3539"/>
              <a:gd name="T66" fmla="*/ 2147483646 w 2960"/>
              <a:gd name="T67" fmla="*/ 2147483646 h 3539"/>
              <a:gd name="T68" fmla="*/ 2147483646 w 2960"/>
              <a:gd name="T69" fmla="*/ 2147483646 h 3539"/>
              <a:gd name="T70" fmla="*/ 2147483646 w 2960"/>
              <a:gd name="T71" fmla="*/ 2147483646 h 3539"/>
              <a:gd name="T72" fmla="*/ 2147483646 w 2960"/>
              <a:gd name="T73" fmla="*/ 2147483646 h 3539"/>
              <a:gd name="T74" fmla="*/ 2147483646 w 2960"/>
              <a:gd name="T75" fmla="*/ 2147483646 h 3539"/>
              <a:gd name="T76" fmla="*/ 0 w 2960"/>
              <a:gd name="T77" fmla="*/ 2147483646 h 3539"/>
              <a:gd name="T78" fmla="*/ 2147483646 w 2960"/>
              <a:gd name="T79" fmla="*/ 2147483646 h 3539"/>
              <a:gd name="T80" fmla="*/ 2147483646 w 2960"/>
              <a:gd name="T81" fmla="*/ 2147483646 h 3539"/>
              <a:gd name="T82" fmla="*/ 2147483646 w 2960"/>
              <a:gd name="T83" fmla="*/ 2147483646 h 3539"/>
              <a:gd name="T84" fmla="*/ 2147483646 w 2960"/>
              <a:gd name="T85" fmla="*/ 2147483646 h 3539"/>
              <a:gd name="T86" fmla="*/ 2147483646 w 2960"/>
              <a:gd name="T87" fmla="*/ 2147483646 h 3539"/>
              <a:gd name="T88" fmla="*/ 2147483646 w 2960"/>
              <a:gd name="T89" fmla="*/ 2147483646 h 3539"/>
              <a:gd name="T90" fmla="*/ 2147483646 w 2960"/>
              <a:gd name="T91" fmla="*/ 2147483646 h 3539"/>
              <a:gd name="T92" fmla="*/ 2147483646 w 2960"/>
              <a:gd name="T93" fmla="*/ 2147483646 h 3539"/>
              <a:gd name="T94" fmla="*/ 2147483646 w 2960"/>
              <a:gd name="T95" fmla="*/ 2147483646 h 3539"/>
              <a:gd name="T96" fmla="*/ 2147483646 w 2960"/>
              <a:gd name="T97" fmla="*/ 2147483646 h 3539"/>
              <a:gd name="T98" fmla="*/ 2147483646 w 2960"/>
              <a:gd name="T99" fmla="*/ 0 h 35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60" h="3539">
                <a:moveTo>
                  <a:pt x="2801" y="3536"/>
                </a:move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pic>
        <p:nvPicPr>
          <p:cNvPr id="7" name="Image 12">
            <a:extLst>
              <a:ext uri="{FF2B5EF4-FFF2-40B4-BE49-F238E27FC236}">
                <a16:creationId xmlns:a16="http://schemas.microsoft.com/office/drawing/2014/main" id="{9DAF4D9C-1C9B-4014-A531-47F69EE4299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1277420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verture de sous-section 7">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9B1BBA1-8D3A-427F-82B6-117E82D277FD}"/>
              </a:ext>
            </a:extLst>
          </p:cNvPr>
          <p:cNvSpPr/>
          <p:nvPr userDrawn="1"/>
        </p:nvSpPr>
        <p:spPr>
          <a:xfrm>
            <a:off x="0" y="0"/>
            <a:ext cx="9144000" cy="1728788"/>
          </a:xfrm>
          <a:prstGeom prst="rect">
            <a:avLst/>
          </a:prstGeom>
          <a:solidFill>
            <a:srgbClr val="D2AF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5347790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verture de section 8">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443A6D9-CB82-4FA7-ADAA-26DCBFF08173}"/>
              </a:ext>
            </a:extLst>
          </p:cNvPr>
          <p:cNvSpPr/>
          <p:nvPr userDrawn="1"/>
        </p:nvSpPr>
        <p:spPr>
          <a:xfrm>
            <a:off x="0" y="2571750"/>
            <a:ext cx="9144000" cy="2571750"/>
          </a:xfrm>
          <a:prstGeom prst="rect">
            <a:avLst/>
          </a:prstGeom>
          <a:solidFill>
            <a:srgbClr val="6DCC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9AA819DF-06D7-466D-B383-CAF851316F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8288"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0AAAAB34-5A4F-48A5-B041-861BFBC61D92}"/>
              </a:ext>
            </a:extLst>
          </p:cNvPr>
          <p:cNvSpPr>
            <a:spLocks noChangeAspect="1" noEditPoints="1"/>
          </p:cNvSpPr>
          <p:nvPr userDrawn="1"/>
        </p:nvSpPr>
        <p:spPr bwMode="auto">
          <a:xfrm>
            <a:off x="4467225" y="3530600"/>
            <a:ext cx="209550" cy="250825"/>
          </a:xfrm>
          <a:custGeom>
            <a:avLst/>
            <a:gdLst>
              <a:gd name="T0" fmla="*/ 2147483646 w 2960"/>
              <a:gd name="T1" fmla="*/ 2147483646 h 3539"/>
              <a:gd name="T2" fmla="*/ 2147483646 w 2960"/>
              <a:gd name="T3" fmla="*/ 2147483646 h 3539"/>
              <a:gd name="T4" fmla="*/ 2147483646 w 2960"/>
              <a:gd name="T5" fmla="*/ 2147483646 h 3539"/>
              <a:gd name="T6" fmla="*/ 2147483646 w 2960"/>
              <a:gd name="T7" fmla="*/ 2147483646 h 3539"/>
              <a:gd name="T8" fmla="*/ 2147483646 w 2960"/>
              <a:gd name="T9" fmla="*/ 2147483646 h 3539"/>
              <a:gd name="T10" fmla="*/ 2147483646 w 2960"/>
              <a:gd name="T11" fmla="*/ 2147483646 h 3539"/>
              <a:gd name="T12" fmla="*/ 2147483646 w 2960"/>
              <a:gd name="T13" fmla="*/ 2147483646 h 3539"/>
              <a:gd name="T14" fmla="*/ 2147483646 w 2960"/>
              <a:gd name="T15" fmla="*/ 2147483646 h 3539"/>
              <a:gd name="T16" fmla="*/ 2147483646 w 2960"/>
              <a:gd name="T17" fmla="*/ 2147483646 h 3539"/>
              <a:gd name="T18" fmla="*/ 2147483646 w 2960"/>
              <a:gd name="T19" fmla="*/ 2147483646 h 3539"/>
              <a:gd name="T20" fmla="*/ 2147483646 w 2960"/>
              <a:gd name="T21" fmla="*/ 2147483646 h 3539"/>
              <a:gd name="T22" fmla="*/ 2147483646 w 2960"/>
              <a:gd name="T23" fmla="*/ 2147483646 h 3539"/>
              <a:gd name="T24" fmla="*/ 2147483646 w 2960"/>
              <a:gd name="T25" fmla="*/ 2147483646 h 3539"/>
              <a:gd name="T26" fmla="*/ 2147483646 w 2960"/>
              <a:gd name="T27" fmla="*/ 2147483646 h 3539"/>
              <a:gd name="T28" fmla="*/ 2147483646 w 2960"/>
              <a:gd name="T29" fmla="*/ 2147483646 h 3539"/>
              <a:gd name="T30" fmla="*/ 2147483646 w 2960"/>
              <a:gd name="T31" fmla="*/ 2147483646 h 3539"/>
              <a:gd name="T32" fmla="*/ 2147483646 w 2960"/>
              <a:gd name="T33" fmla="*/ 2147483646 h 3539"/>
              <a:gd name="T34" fmla="*/ 2147483646 w 2960"/>
              <a:gd name="T35" fmla="*/ 2147483646 h 3539"/>
              <a:gd name="T36" fmla="*/ 2147483646 w 2960"/>
              <a:gd name="T37" fmla="*/ 2147483646 h 3539"/>
              <a:gd name="T38" fmla="*/ 2147483646 w 2960"/>
              <a:gd name="T39" fmla="*/ 2147483646 h 3539"/>
              <a:gd name="T40" fmla="*/ 2147483646 w 2960"/>
              <a:gd name="T41" fmla="*/ 2147483646 h 3539"/>
              <a:gd name="T42" fmla="*/ 2147483646 w 2960"/>
              <a:gd name="T43" fmla="*/ 2147483646 h 3539"/>
              <a:gd name="T44" fmla="*/ 2147483646 w 2960"/>
              <a:gd name="T45" fmla="*/ 2147483646 h 3539"/>
              <a:gd name="T46" fmla="*/ 2147483646 w 2960"/>
              <a:gd name="T47" fmla="*/ 2147483646 h 3539"/>
              <a:gd name="T48" fmla="*/ 2147483646 w 2960"/>
              <a:gd name="T49" fmla="*/ 2147483646 h 3539"/>
              <a:gd name="T50" fmla="*/ 2147483646 w 2960"/>
              <a:gd name="T51" fmla="*/ 2147483646 h 3539"/>
              <a:gd name="T52" fmla="*/ 2147483646 w 2960"/>
              <a:gd name="T53" fmla="*/ 2147483646 h 3539"/>
              <a:gd name="T54" fmla="*/ 2147483646 w 2960"/>
              <a:gd name="T55" fmla="*/ 2147483646 h 3539"/>
              <a:gd name="T56" fmla="*/ 2147483646 w 2960"/>
              <a:gd name="T57" fmla="*/ 2147483646 h 3539"/>
              <a:gd name="T58" fmla="*/ 2147483646 w 2960"/>
              <a:gd name="T59" fmla="*/ 2147483646 h 3539"/>
              <a:gd name="T60" fmla="*/ 2147483646 w 2960"/>
              <a:gd name="T61" fmla="*/ 2147483646 h 3539"/>
              <a:gd name="T62" fmla="*/ 2147483646 w 2960"/>
              <a:gd name="T63" fmla="*/ 2147483646 h 3539"/>
              <a:gd name="T64" fmla="*/ 2147483646 w 2960"/>
              <a:gd name="T65" fmla="*/ 2147483646 h 3539"/>
              <a:gd name="T66" fmla="*/ 2147483646 w 2960"/>
              <a:gd name="T67" fmla="*/ 2147483646 h 3539"/>
              <a:gd name="T68" fmla="*/ 2147483646 w 2960"/>
              <a:gd name="T69" fmla="*/ 2147483646 h 3539"/>
              <a:gd name="T70" fmla="*/ 2147483646 w 2960"/>
              <a:gd name="T71" fmla="*/ 2147483646 h 3539"/>
              <a:gd name="T72" fmla="*/ 2147483646 w 2960"/>
              <a:gd name="T73" fmla="*/ 2147483646 h 3539"/>
              <a:gd name="T74" fmla="*/ 2147483646 w 2960"/>
              <a:gd name="T75" fmla="*/ 2147483646 h 3539"/>
              <a:gd name="T76" fmla="*/ 0 w 2960"/>
              <a:gd name="T77" fmla="*/ 2147483646 h 3539"/>
              <a:gd name="T78" fmla="*/ 2147483646 w 2960"/>
              <a:gd name="T79" fmla="*/ 2147483646 h 3539"/>
              <a:gd name="T80" fmla="*/ 2147483646 w 2960"/>
              <a:gd name="T81" fmla="*/ 2147483646 h 3539"/>
              <a:gd name="T82" fmla="*/ 2147483646 w 2960"/>
              <a:gd name="T83" fmla="*/ 2147483646 h 3539"/>
              <a:gd name="T84" fmla="*/ 2147483646 w 2960"/>
              <a:gd name="T85" fmla="*/ 2147483646 h 3539"/>
              <a:gd name="T86" fmla="*/ 2147483646 w 2960"/>
              <a:gd name="T87" fmla="*/ 2147483646 h 3539"/>
              <a:gd name="T88" fmla="*/ 2147483646 w 2960"/>
              <a:gd name="T89" fmla="*/ 2147483646 h 3539"/>
              <a:gd name="T90" fmla="*/ 2147483646 w 2960"/>
              <a:gd name="T91" fmla="*/ 2147483646 h 3539"/>
              <a:gd name="T92" fmla="*/ 2147483646 w 2960"/>
              <a:gd name="T93" fmla="*/ 2147483646 h 3539"/>
              <a:gd name="T94" fmla="*/ 2147483646 w 2960"/>
              <a:gd name="T95" fmla="*/ 2147483646 h 3539"/>
              <a:gd name="T96" fmla="*/ 2147483646 w 2960"/>
              <a:gd name="T97" fmla="*/ 2147483646 h 3539"/>
              <a:gd name="T98" fmla="*/ 2147483646 w 2960"/>
              <a:gd name="T99" fmla="*/ 0 h 35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60" h="3539">
                <a:moveTo>
                  <a:pt x="2801" y="3536"/>
                </a:move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pic>
        <p:nvPicPr>
          <p:cNvPr id="7" name="Image 12">
            <a:extLst>
              <a:ext uri="{FF2B5EF4-FFF2-40B4-BE49-F238E27FC236}">
                <a16:creationId xmlns:a16="http://schemas.microsoft.com/office/drawing/2014/main" id="{A3CDCB89-6338-4C78-8AF5-B217AB7A24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33910103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verture de sous-section 8">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91C36A-42AA-4929-AB0C-796D54D202C8}"/>
              </a:ext>
            </a:extLst>
          </p:cNvPr>
          <p:cNvSpPr/>
          <p:nvPr userDrawn="1"/>
        </p:nvSpPr>
        <p:spPr>
          <a:xfrm>
            <a:off x="0" y="0"/>
            <a:ext cx="9144000" cy="1728788"/>
          </a:xfrm>
          <a:prstGeom prst="rect">
            <a:avLst/>
          </a:prstGeom>
          <a:solidFill>
            <a:srgbClr val="6DCC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39780243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Espace réservé du contenu 5"/>
          <p:cNvSpPr>
            <a:spLocks noGrp="1"/>
          </p:cNvSpPr>
          <p:nvPr>
            <p:ph sz="quarter" idx="12"/>
          </p:nvPr>
        </p:nvSpPr>
        <p:spPr/>
        <p:txBody>
          <a:bodyPr/>
          <a:lstStyle/>
          <a:p>
            <a:pPr lvl="0"/>
            <a:r>
              <a:rPr lang="fr-FR"/>
              <a:t>Modifiez les styles du texte du masque</a:t>
            </a:r>
          </a:p>
          <a:p>
            <a:pPr lvl="1"/>
            <a:r>
              <a:rPr lang="fr-FR"/>
              <a:t>Deuxième niveau</a:t>
            </a:r>
          </a:p>
          <a:p>
            <a:pPr lvl="2"/>
            <a:r>
              <a:rPr lang="fr-FR"/>
              <a:t>Troisième niveau</a:t>
            </a:r>
          </a:p>
        </p:txBody>
      </p:sp>
      <p:sp>
        <p:nvSpPr>
          <p:cNvPr id="4" name="Espace réservé du numéro de diapositive 5">
            <a:extLst>
              <a:ext uri="{FF2B5EF4-FFF2-40B4-BE49-F238E27FC236}">
                <a16:creationId xmlns:a16="http://schemas.microsoft.com/office/drawing/2014/main" id="{0E92FD11-CA07-4E5C-8CE3-0E413CB384A1}"/>
              </a:ext>
            </a:extLst>
          </p:cNvPr>
          <p:cNvSpPr>
            <a:spLocks noGrp="1"/>
          </p:cNvSpPr>
          <p:nvPr>
            <p:ph type="sldNum" sz="quarter" idx="13"/>
          </p:nvPr>
        </p:nvSpPr>
        <p:spPr/>
        <p:txBody>
          <a:bodyPr/>
          <a:lstStyle>
            <a:lvl1pPr>
              <a:defRPr/>
            </a:lvl1pPr>
          </a:lstStyle>
          <a:p>
            <a:pPr>
              <a:defRPr/>
            </a:pPr>
            <a:fld id="{65444809-B933-4048-9C65-6A03C7640830}" type="slidenum">
              <a:rPr lang="fr-FR" altLang="fr-FR"/>
              <a:pPr>
                <a:defRPr/>
              </a:pPr>
              <a:t>‹#›</a:t>
            </a:fld>
            <a:endParaRPr lang="fr-FR" altLang="fr-FR"/>
          </a:p>
        </p:txBody>
      </p:sp>
      <p:sp>
        <p:nvSpPr>
          <p:cNvPr id="5" name="Espace réservé du pied de page 6">
            <a:extLst>
              <a:ext uri="{FF2B5EF4-FFF2-40B4-BE49-F238E27FC236}">
                <a16:creationId xmlns:a16="http://schemas.microsoft.com/office/drawing/2014/main" id="{A41973CE-7C5F-4586-970E-52A4F589CB2E}"/>
              </a:ext>
            </a:extLst>
          </p:cNvPr>
          <p:cNvSpPr>
            <a:spLocks noGrp="1"/>
          </p:cNvSpPr>
          <p:nvPr>
            <p:ph type="ftr" sz="quarter" idx="14"/>
          </p:nvPr>
        </p:nvSpPr>
        <p:spPr/>
        <p:txBody>
          <a:bodyPr/>
          <a:lstStyle>
            <a:lvl1pPr>
              <a:defRPr/>
            </a:lvl1pPr>
          </a:lstStyle>
          <a:p>
            <a:pPr>
              <a:defRPr/>
            </a:pPr>
            <a:endParaRPr lang="fr-FR" altLang="fr-FR"/>
          </a:p>
        </p:txBody>
      </p:sp>
    </p:spTree>
    <p:extLst>
      <p:ext uri="{BB962C8B-B14F-4D97-AF65-F5344CB8AC3E}">
        <p14:creationId xmlns:p14="http://schemas.microsoft.com/office/powerpoint/2010/main" val="28719360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deux contenus">
    <p:spTree>
      <p:nvGrpSpPr>
        <p:cNvPr id="1" name=""/>
        <p:cNvGrpSpPr/>
        <p:nvPr/>
      </p:nvGrpSpPr>
      <p:grpSpPr>
        <a:xfrm>
          <a:off x="0" y="0"/>
          <a:ext cx="0" cy="0"/>
          <a:chOff x="0" y="0"/>
          <a:chExt cx="0" cy="0"/>
        </a:xfrm>
      </p:grpSpPr>
      <p:pic>
        <p:nvPicPr>
          <p:cNvPr id="5" name="Espace réservé du contenu 6">
            <a:extLst>
              <a:ext uri="{FF2B5EF4-FFF2-40B4-BE49-F238E27FC236}">
                <a16:creationId xmlns:a16="http://schemas.microsoft.com/office/drawing/2014/main" id="{07E6623D-596A-4762-8B61-8ADC538C18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7450" y="1203325"/>
            <a:ext cx="344488"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Espace réservé du contenu 6">
            <a:extLst>
              <a:ext uri="{FF2B5EF4-FFF2-40B4-BE49-F238E27FC236}">
                <a16:creationId xmlns:a16="http://schemas.microsoft.com/office/drawing/2014/main" id="{24F178C2-3A87-4388-BDB3-54F0F26207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7900" y="1203325"/>
            <a:ext cx="344488"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a:t>Modifiez le style du titre</a:t>
            </a:r>
          </a:p>
        </p:txBody>
      </p:sp>
      <p:sp>
        <p:nvSpPr>
          <p:cNvPr id="8" name="Espace réservé du contenu 7"/>
          <p:cNvSpPr>
            <a:spLocks noGrp="1"/>
          </p:cNvSpPr>
          <p:nvPr>
            <p:ph sz="quarter" idx="12"/>
          </p:nvPr>
        </p:nvSpPr>
        <p:spPr>
          <a:xfrm>
            <a:off x="1187450" y="1276350"/>
            <a:ext cx="3168000" cy="3095625"/>
          </a:xfrm>
        </p:spPr>
        <p:txBody>
          <a:bodyPr/>
          <a:lstStyle>
            <a:lvl4pPr marL="447675" indent="-88900">
              <a:defRPr/>
            </a:lvl4pPr>
            <a:lvl5pPr marL="447675" indent="0">
              <a:defRPr/>
            </a:lvl5pPr>
          </a:lstStyle>
          <a:p>
            <a:pPr lvl="0"/>
            <a:r>
              <a:rPr lang="fr-FR"/>
              <a:t>Modifiez les styles du texte du masque</a:t>
            </a:r>
          </a:p>
          <a:p>
            <a:pPr lvl="1"/>
            <a:r>
              <a:rPr lang="fr-FR"/>
              <a:t>Deuxième niveau</a:t>
            </a:r>
          </a:p>
          <a:p>
            <a:pPr lvl="2"/>
            <a:r>
              <a:rPr lang="fr-FR"/>
              <a:t>Troisième niveau</a:t>
            </a:r>
          </a:p>
        </p:txBody>
      </p:sp>
      <p:sp>
        <p:nvSpPr>
          <p:cNvPr id="10" name="Espace réservé du contenu 9"/>
          <p:cNvSpPr>
            <a:spLocks noGrp="1"/>
          </p:cNvSpPr>
          <p:nvPr>
            <p:ph sz="quarter" idx="13"/>
          </p:nvPr>
        </p:nvSpPr>
        <p:spPr>
          <a:xfrm>
            <a:off x="4788030" y="1276350"/>
            <a:ext cx="3168520" cy="3095625"/>
          </a:xfrm>
        </p:spPr>
        <p:txBody>
          <a:bodyPr/>
          <a:lstStyle>
            <a:lvl4pPr marL="447675" indent="-88900">
              <a:defRPr/>
            </a:lvl4pPr>
            <a:lvl5pPr marL="447675" indent="0">
              <a:defRPr/>
            </a:lvl5pPr>
          </a:lstStyle>
          <a:p>
            <a:pPr lvl="0"/>
            <a:r>
              <a:rPr lang="fr-FR"/>
              <a:t>Modifiez les styles du texte du masque</a:t>
            </a:r>
          </a:p>
          <a:p>
            <a:pPr lvl="1"/>
            <a:r>
              <a:rPr lang="fr-FR"/>
              <a:t>Deuxième niveau</a:t>
            </a:r>
          </a:p>
          <a:p>
            <a:pPr lvl="2"/>
            <a:r>
              <a:rPr lang="fr-FR"/>
              <a:t>Troisième niveau</a:t>
            </a:r>
          </a:p>
        </p:txBody>
      </p:sp>
      <p:sp>
        <p:nvSpPr>
          <p:cNvPr id="7" name="Espace réservé du numéro de diapositive 2">
            <a:extLst>
              <a:ext uri="{FF2B5EF4-FFF2-40B4-BE49-F238E27FC236}">
                <a16:creationId xmlns:a16="http://schemas.microsoft.com/office/drawing/2014/main" id="{D1DD6007-B42F-4555-A858-1E92810A038D}"/>
              </a:ext>
            </a:extLst>
          </p:cNvPr>
          <p:cNvSpPr>
            <a:spLocks noGrp="1"/>
          </p:cNvSpPr>
          <p:nvPr>
            <p:ph type="sldNum" sz="quarter" idx="14"/>
          </p:nvPr>
        </p:nvSpPr>
        <p:spPr/>
        <p:txBody>
          <a:bodyPr/>
          <a:lstStyle>
            <a:lvl1pPr>
              <a:defRPr/>
            </a:lvl1pPr>
          </a:lstStyle>
          <a:p>
            <a:pPr>
              <a:defRPr/>
            </a:pPr>
            <a:fld id="{AF0C3B3E-E8B8-418F-A262-98C83A6391DA}" type="slidenum">
              <a:rPr lang="fr-FR" altLang="fr-FR"/>
              <a:pPr>
                <a:defRPr/>
              </a:pPr>
              <a:t>‹#›</a:t>
            </a:fld>
            <a:endParaRPr lang="fr-FR" altLang="fr-FR"/>
          </a:p>
        </p:txBody>
      </p:sp>
      <p:sp>
        <p:nvSpPr>
          <p:cNvPr id="9" name="Espace réservé du pied de page 3">
            <a:extLst>
              <a:ext uri="{FF2B5EF4-FFF2-40B4-BE49-F238E27FC236}">
                <a16:creationId xmlns:a16="http://schemas.microsoft.com/office/drawing/2014/main" id="{04C4543C-302A-4EAA-ACBE-03BBDE41538C}"/>
              </a:ext>
            </a:extLst>
          </p:cNvPr>
          <p:cNvSpPr>
            <a:spLocks noGrp="1"/>
          </p:cNvSpPr>
          <p:nvPr>
            <p:ph type="ftr" sz="quarter" idx="15"/>
          </p:nvPr>
        </p:nvSpPr>
        <p:spPr/>
        <p:txBody>
          <a:bodyPr/>
          <a:lstStyle>
            <a:lvl1pPr>
              <a:defRPr/>
            </a:lvl1pPr>
          </a:lstStyle>
          <a:p>
            <a:pPr>
              <a:defRPr/>
            </a:pPr>
            <a:endParaRPr lang="fr-FR" altLang="fr-FR"/>
          </a:p>
        </p:txBody>
      </p:sp>
    </p:spTree>
    <p:extLst>
      <p:ext uri="{BB962C8B-B14F-4D97-AF65-F5344CB8AC3E}">
        <p14:creationId xmlns:p14="http://schemas.microsoft.com/office/powerpoint/2010/main" val="14923835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uverture de section 1">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7E11AF44-4FC2-4413-9821-1E55B301B4A7}"/>
              </a:ext>
            </a:extLst>
          </p:cNvPr>
          <p:cNvSpPr/>
          <p:nvPr userDrawn="1"/>
        </p:nvSpPr>
        <p:spPr>
          <a:xfrm>
            <a:off x="0" y="2571750"/>
            <a:ext cx="9144000" cy="2571750"/>
          </a:xfrm>
          <a:prstGeom prst="rect">
            <a:avLst/>
          </a:prstGeom>
          <a:solidFill>
            <a:srgbClr val="8778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EE42ED8A-6FAC-431D-89C0-E7E553E8A06F}"/>
              </a:ext>
            </a:extLst>
          </p:cNvPr>
          <p:cNvPicPr>
            <a:picLocks noChangeAspect="1"/>
          </p:cNvPicPr>
          <p:nvPr userDrawn="1"/>
        </p:nvPicPr>
        <p:blipFill>
          <a:blip r:embed="rId2">
            <a:extLst>
              <a:ext uri="{28A0092B-C50C-407E-A947-70E740481C1C}">
                <a14:useLocalDpi xmlns:a14="http://schemas.microsoft.com/office/drawing/2010/main" val="0"/>
              </a:ext>
            </a:extLst>
          </a:blip>
          <a:srcRect r="330"/>
          <a:stretch>
            <a:fillRect/>
          </a:stretch>
        </p:blipFill>
        <p:spPr bwMode="auto">
          <a:xfrm>
            <a:off x="-7938" y="0"/>
            <a:ext cx="9151938"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1C9E42C6-564C-4771-AD50-A298B6C8C320}"/>
              </a:ext>
            </a:extLst>
          </p:cNvPr>
          <p:cNvSpPr>
            <a:spLocks noChangeAspect="1" noEditPoints="1"/>
          </p:cNvSpPr>
          <p:nvPr userDrawn="1"/>
        </p:nvSpPr>
        <p:spPr bwMode="auto">
          <a:xfrm>
            <a:off x="4467225" y="3530600"/>
            <a:ext cx="209550" cy="250825"/>
          </a:xfrm>
          <a:custGeom>
            <a:avLst/>
            <a:gdLst>
              <a:gd name="T0" fmla="*/ 2147483646 w 2960"/>
              <a:gd name="T1" fmla="*/ 2147483646 h 3539"/>
              <a:gd name="T2" fmla="*/ 2147483646 w 2960"/>
              <a:gd name="T3" fmla="*/ 2147483646 h 3539"/>
              <a:gd name="T4" fmla="*/ 2147483646 w 2960"/>
              <a:gd name="T5" fmla="*/ 2147483646 h 3539"/>
              <a:gd name="T6" fmla="*/ 2147483646 w 2960"/>
              <a:gd name="T7" fmla="*/ 2147483646 h 3539"/>
              <a:gd name="T8" fmla="*/ 2147483646 w 2960"/>
              <a:gd name="T9" fmla="*/ 2147483646 h 3539"/>
              <a:gd name="T10" fmla="*/ 2147483646 w 2960"/>
              <a:gd name="T11" fmla="*/ 2147483646 h 3539"/>
              <a:gd name="T12" fmla="*/ 2147483646 w 2960"/>
              <a:gd name="T13" fmla="*/ 2147483646 h 3539"/>
              <a:gd name="T14" fmla="*/ 2147483646 w 2960"/>
              <a:gd name="T15" fmla="*/ 2147483646 h 3539"/>
              <a:gd name="T16" fmla="*/ 2147483646 w 2960"/>
              <a:gd name="T17" fmla="*/ 2147483646 h 3539"/>
              <a:gd name="T18" fmla="*/ 2147483646 w 2960"/>
              <a:gd name="T19" fmla="*/ 2147483646 h 3539"/>
              <a:gd name="T20" fmla="*/ 2147483646 w 2960"/>
              <a:gd name="T21" fmla="*/ 2147483646 h 3539"/>
              <a:gd name="T22" fmla="*/ 2147483646 w 2960"/>
              <a:gd name="T23" fmla="*/ 2147483646 h 3539"/>
              <a:gd name="T24" fmla="*/ 2147483646 w 2960"/>
              <a:gd name="T25" fmla="*/ 2147483646 h 3539"/>
              <a:gd name="T26" fmla="*/ 2147483646 w 2960"/>
              <a:gd name="T27" fmla="*/ 2147483646 h 3539"/>
              <a:gd name="T28" fmla="*/ 2147483646 w 2960"/>
              <a:gd name="T29" fmla="*/ 2147483646 h 3539"/>
              <a:gd name="T30" fmla="*/ 2147483646 w 2960"/>
              <a:gd name="T31" fmla="*/ 2147483646 h 3539"/>
              <a:gd name="T32" fmla="*/ 2147483646 w 2960"/>
              <a:gd name="T33" fmla="*/ 2147483646 h 3539"/>
              <a:gd name="T34" fmla="*/ 2147483646 w 2960"/>
              <a:gd name="T35" fmla="*/ 2147483646 h 3539"/>
              <a:gd name="T36" fmla="*/ 2147483646 w 2960"/>
              <a:gd name="T37" fmla="*/ 2147483646 h 3539"/>
              <a:gd name="T38" fmla="*/ 2147483646 w 2960"/>
              <a:gd name="T39" fmla="*/ 2147483646 h 3539"/>
              <a:gd name="T40" fmla="*/ 2147483646 w 2960"/>
              <a:gd name="T41" fmla="*/ 2147483646 h 3539"/>
              <a:gd name="T42" fmla="*/ 2147483646 w 2960"/>
              <a:gd name="T43" fmla="*/ 2147483646 h 3539"/>
              <a:gd name="T44" fmla="*/ 2147483646 w 2960"/>
              <a:gd name="T45" fmla="*/ 2147483646 h 3539"/>
              <a:gd name="T46" fmla="*/ 2147483646 w 2960"/>
              <a:gd name="T47" fmla="*/ 2147483646 h 3539"/>
              <a:gd name="T48" fmla="*/ 2147483646 w 2960"/>
              <a:gd name="T49" fmla="*/ 2147483646 h 3539"/>
              <a:gd name="T50" fmla="*/ 2147483646 w 2960"/>
              <a:gd name="T51" fmla="*/ 2147483646 h 3539"/>
              <a:gd name="T52" fmla="*/ 2147483646 w 2960"/>
              <a:gd name="T53" fmla="*/ 2147483646 h 3539"/>
              <a:gd name="T54" fmla="*/ 2147483646 w 2960"/>
              <a:gd name="T55" fmla="*/ 2147483646 h 3539"/>
              <a:gd name="T56" fmla="*/ 2147483646 w 2960"/>
              <a:gd name="T57" fmla="*/ 2147483646 h 3539"/>
              <a:gd name="T58" fmla="*/ 2147483646 w 2960"/>
              <a:gd name="T59" fmla="*/ 2147483646 h 3539"/>
              <a:gd name="T60" fmla="*/ 2147483646 w 2960"/>
              <a:gd name="T61" fmla="*/ 2147483646 h 3539"/>
              <a:gd name="T62" fmla="*/ 2147483646 w 2960"/>
              <a:gd name="T63" fmla="*/ 2147483646 h 3539"/>
              <a:gd name="T64" fmla="*/ 2147483646 w 2960"/>
              <a:gd name="T65" fmla="*/ 2147483646 h 3539"/>
              <a:gd name="T66" fmla="*/ 2147483646 w 2960"/>
              <a:gd name="T67" fmla="*/ 2147483646 h 3539"/>
              <a:gd name="T68" fmla="*/ 2147483646 w 2960"/>
              <a:gd name="T69" fmla="*/ 2147483646 h 3539"/>
              <a:gd name="T70" fmla="*/ 2147483646 w 2960"/>
              <a:gd name="T71" fmla="*/ 2147483646 h 3539"/>
              <a:gd name="T72" fmla="*/ 2147483646 w 2960"/>
              <a:gd name="T73" fmla="*/ 2147483646 h 3539"/>
              <a:gd name="T74" fmla="*/ 2147483646 w 2960"/>
              <a:gd name="T75" fmla="*/ 2147483646 h 3539"/>
              <a:gd name="T76" fmla="*/ 0 w 2960"/>
              <a:gd name="T77" fmla="*/ 2147483646 h 3539"/>
              <a:gd name="T78" fmla="*/ 2147483646 w 2960"/>
              <a:gd name="T79" fmla="*/ 2147483646 h 3539"/>
              <a:gd name="T80" fmla="*/ 2147483646 w 2960"/>
              <a:gd name="T81" fmla="*/ 2147483646 h 3539"/>
              <a:gd name="T82" fmla="*/ 2147483646 w 2960"/>
              <a:gd name="T83" fmla="*/ 2147483646 h 3539"/>
              <a:gd name="T84" fmla="*/ 2147483646 w 2960"/>
              <a:gd name="T85" fmla="*/ 2147483646 h 3539"/>
              <a:gd name="T86" fmla="*/ 2147483646 w 2960"/>
              <a:gd name="T87" fmla="*/ 2147483646 h 3539"/>
              <a:gd name="T88" fmla="*/ 2147483646 w 2960"/>
              <a:gd name="T89" fmla="*/ 2147483646 h 3539"/>
              <a:gd name="T90" fmla="*/ 2147483646 w 2960"/>
              <a:gd name="T91" fmla="*/ 2147483646 h 3539"/>
              <a:gd name="T92" fmla="*/ 2147483646 w 2960"/>
              <a:gd name="T93" fmla="*/ 2147483646 h 3539"/>
              <a:gd name="T94" fmla="*/ 2147483646 w 2960"/>
              <a:gd name="T95" fmla="*/ 2147483646 h 3539"/>
              <a:gd name="T96" fmla="*/ 2147483646 w 2960"/>
              <a:gd name="T97" fmla="*/ 2147483646 h 3539"/>
              <a:gd name="T98" fmla="*/ 2147483646 w 2960"/>
              <a:gd name="T99" fmla="*/ 0 h 35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60" h="3539">
                <a:moveTo>
                  <a:pt x="2801" y="3536"/>
                </a:move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pic>
        <p:nvPicPr>
          <p:cNvPr id="7" name="Image 12">
            <a:extLst>
              <a:ext uri="{FF2B5EF4-FFF2-40B4-BE49-F238E27FC236}">
                <a16:creationId xmlns:a16="http://schemas.microsoft.com/office/drawing/2014/main" id="{D27C09C9-31DE-46CD-B3BE-7C40CF86AF6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8919347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et trois contenus">
    <p:spTree>
      <p:nvGrpSpPr>
        <p:cNvPr id="1" name=""/>
        <p:cNvGrpSpPr/>
        <p:nvPr/>
      </p:nvGrpSpPr>
      <p:grpSpPr>
        <a:xfrm>
          <a:off x="0" y="0"/>
          <a:ext cx="0" cy="0"/>
          <a:chOff x="0" y="0"/>
          <a:chExt cx="0" cy="0"/>
        </a:xfrm>
      </p:grpSpPr>
      <p:pic>
        <p:nvPicPr>
          <p:cNvPr id="6" name="Espace réservé du contenu 6">
            <a:extLst>
              <a:ext uri="{FF2B5EF4-FFF2-40B4-BE49-F238E27FC236}">
                <a16:creationId xmlns:a16="http://schemas.microsoft.com/office/drawing/2014/main" id="{0868D383-53F2-4932-B7C5-A9CC33EA4B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7450" y="1203325"/>
            <a:ext cx="344488"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Espace réservé du contenu 6">
            <a:extLst>
              <a:ext uri="{FF2B5EF4-FFF2-40B4-BE49-F238E27FC236}">
                <a16:creationId xmlns:a16="http://schemas.microsoft.com/office/drawing/2014/main" id="{AC404838-A15D-42DC-82AA-8AD6E848CC9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27425" y="1203325"/>
            <a:ext cx="344488"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Espace réservé du contenu 6">
            <a:extLst>
              <a:ext uri="{FF2B5EF4-FFF2-40B4-BE49-F238E27FC236}">
                <a16:creationId xmlns:a16="http://schemas.microsoft.com/office/drawing/2014/main" id="{D0683E19-9293-436E-A705-B8BCE30753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67400" y="1203325"/>
            <a:ext cx="344488"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a:t>Modifiez le style du titre</a:t>
            </a:r>
          </a:p>
        </p:txBody>
      </p:sp>
      <p:sp>
        <p:nvSpPr>
          <p:cNvPr id="8" name="Espace réservé du contenu 7"/>
          <p:cNvSpPr>
            <a:spLocks noGrp="1"/>
          </p:cNvSpPr>
          <p:nvPr>
            <p:ph sz="quarter" idx="12"/>
          </p:nvPr>
        </p:nvSpPr>
        <p:spPr>
          <a:xfrm>
            <a:off x="1187450" y="1276350"/>
            <a:ext cx="2088000" cy="3095625"/>
          </a:xfrm>
        </p:spPr>
        <p:txBody>
          <a:bodyPr/>
          <a:lstStyle>
            <a:lvl4pPr marL="265113" indent="-88900">
              <a:defRPr/>
            </a:lvl4pPr>
            <a:lvl5pPr marL="265113" indent="0">
              <a:defRPr/>
            </a:lvl5pPr>
          </a:lstStyle>
          <a:p>
            <a:pPr lvl="0"/>
            <a:r>
              <a:rPr lang="fr-FR"/>
              <a:t>Modifiez les styles du texte du masque</a:t>
            </a:r>
          </a:p>
          <a:p>
            <a:pPr lvl="1"/>
            <a:r>
              <a:rPr lang="fr-FR"/>
              <a:t>Deuxième niveau</a:t>
            </a:r>
          </a:p>
          <a:p>
            <a:pPr lvl="2"/>
            <a:r>
              <a:rPr lang="fr-FR"/>
              <a:t>Troisième niveau</a:t>
            </a:r>
          </a:p>
        </p:txBody>
      </p:sp>
      <p:sp>
        <p:nvSpPr>
          <p:cNvPr id="10" name="Espace réservé du contenu 9"/>
          <p:cNvSpPr>
            <a:spLocks noGrp="1"/>
          </p:cNvSpPr>
          <p:nvPr>
            <p:ph sz="quarter" idx="13"/>
          </p:nvPr>
        </p:nvSpPr>
        <p:spPr>
          <a:xfrm>
            <a:off x="5868550" y="1276350"/>
            <a:ext cx="2088000" cy="3095625"/>
          </a:xfrm>
        </p:spPr>
        <p:txBody>
          <a:bodyPr/>
          <a:lstStyle>
            <a:lvl4pPr marL="265113" indent="-88900">
              <a:defRPr/>
            </a:lvl4pPr>
            <a:lvl5pPr marL="265113" indent="0">
              <a:defRPr/>
            </a:lvl5pPr>
          </a:lstStyle>
          <a:p>
            <a:pPr lvl="0"/>
            <a:r>
              <a:rPr lang="fr-FR"/>
              <a:t>Modifiez les styles du texte du masque</a:t>
            </a:r>
          </a:p>
          <a:p>
            <a:pPr lvl="1"/>
            <a:r>
              <a:rPr lang="fr-FR"/>
              <a:t>Deuxième niveau</a:t>
            </a:r>
          </a:p>
          <a:p>
            <a:pPr lvl="2"/>
            <a:r>
              <a:rPr lang="fr-FR"/>
              <a:t>Troisième niveau</a:t>
            </a:r>
          </a:p>
        </p:txBody>
      </p:sp>
      <p:sp>
        <p:nvSpPr>
          <p:cNvPr id="14" name="Espace réservé du contenu 13"/>
          <p:cNvSpPr>
            <a:spLocks noGrp="1"/>
          </p:cNvSpPr>
          <p:nvPr>
            <p:ph sz="quarter" idx="14"/>
          </p:nvPr>
        </p:nvSpPr>
        <p:spPr>
          <a:xfrm>
            <a:off x="3527424" y="1276350"/>
            <a:ext cx="2088000" cy="3095625"/>
          </a:xfrm>
        </p:spPr>
        <p:txBody>
          <a:bodyPr/>
          <a:lstStyle>
            <a:lvl4pPr marL="360363" indent="-88900">
              <a:defRPr/>
            </a:lvl4pPr>
            <a:lvl5pPr marL="360363" indent="0">
              <a:defRPr/>
            </a:lvl5pPr>
          </a:lstStyle>
          <a:p>
            <a:pPr lvl="0"/>
            <a:r>
              <a:rPr lang="fr-FR"/>
              <a:t>Modifiez les styles du texte du masque</a:t>
            </a:r>
          </a:p>
          <a:p>
            <a:pPr lvl="1"/>
            <a:r>
              <a:rPr lang="fr-FR"/>
              <a:t>Deuxième niveau</a:t>
            </a:r>
          </a:p>
          <a:p>
            <a:pPr lvl="2"/>
            <a:r>
              <a:rPr lang="fr-FR"/>
              <a:t>Troisième niveau</a:t>
            </a:r>
          </a:p>
        </p:txBody>
      </p:sp>
      <p:sp>
        <p:nvSpPr>
          <p:cNvPr id="11" name="Espace réservé du numéro de diapositive 2">
            <a:extLst>
              <a:ext uri="{FF2B5EF4-FFF2-40B4-BE49-F238E27FC236}">
                <a16:creationId xmlns:a16="http://schemas.microsoft.com/office/drawing/2014/main" id="{FF4740B8-CBB3-496F-9DDC-875F2A5A733A}"/>
              </a:ext>
            </a:extLst>
          </p:cNvPr>
          <p:cNvSpPr>
            <a:spLocks noGrp="1"/>
          </p:cNvSpPr>
          <p:nvPr>
            <p:ph type="sldNum" sz="quarter" idx="15"/>
          </p:nvPr>
        </p:nvSpPr>
        <p:spPr/>
        <p:txBody>
          <a:bodyPr/>
          <a:lstStyle>
            <a:lvl1pPr>
              <a:defRPr/>
            </a:lvl1pPr>
          </a:lstStyle>
          <a:p>
            <a:pPr>
              <a:defRPr/>
            </a:pPr>
            <a:fld id="{6C24DD1C-8C17-4253-B332-64D149694576}" type="slidenum">
              <a:rPr lang="fr-FR" altLang="fr-FR"/>
              <a:pPr>
                <a:defRPr/>
              </a:pPr>
              <a:t>‹#›</a:t>
            </a:fld>
            <a:endParaRPr lang="fr-FR" altLang="fr-FR"/>
          </a:p>
        </p:txBody>
      </p:sp>
      <p:sp>
        <p:nvSpPr>
          <p:cNvPr id="12" name="Espace réservé du pied de page 3">
            <a:extLst>
              <a:ext uri="{FF2B5EF4-FFF2-40B4-BE49-F238E27FC236}">
                <a16:creationId xmlns:a16="http://schemas.microsoft.com/office/drawing/2014/main" id="{9F03EA11-E104-4591-8208-F7A50EA1FCC0}"/>
              </a:ext>
            </a:extLst>
          </p:cNvPr>
          <p:cNvSpPr>
            <a:spLocks noGrp="1"/>
          </p:cNvSpPr>
          <p:nvPr>
            <p:ph type="ftr" sz="quarter" idx="16"/>
          </p:nvPr>
        </p:nvSpPr>
        <p:spPr/>
        <p:txBody>
          <a:bodyPr/>
          <a:lstStyle>
            <a:lvl1pPr>
              <a:defRPr/>
            </a:lvl1pPr>
          </a:lstStyle>
          <a:p>
            <a:pPr>
              <a:defRPr/>
            </a:pPr>
            <a:endParaRPr lang="fr-FR" altLang="fr-FR"/>
          </a:p>
        </p:txBody>
      </p:sp>
    </p:spTree>
    <p:extLst>
      <p:ext uri="{BB962C8B-B14F-4D97-AF65-F5344CB8AC3E}">
        <p14:creationId xmlns:p14="http://schemas.microsoft.com/office/powerpoint/2010/main" val="38826127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verture de sous-section 1">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B2CC7D-B357-4CF8-84C9-651F65C649A4}"/>
              </a:ext>
            </a:extLst>
          </p:cNvPr>
          <p:cNvSpPr/>
          <p:nvPr userDrawn="1"/>
        </p:nvSpPr>
        <p:spPr>
          <a:xfrm>
            <a:off x="0" y="0"/>
            <a:ext cx="9144000" cy="1728788"/>
          </a:xfrm>
          <a:prstGeom prst="rect">
            <a:avLst/>
          </a:prstGeom>
          <a:solidFill>
            <a:srgbClr val="8778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37648110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verture de section 2">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225AB3A1-0779-4FF8-8B5D-B1E1C6FB2085}"/>
              </a:ext>
            </a:extLst>
          </p:cNvPr>
          <p:cNvSpPr/>
          <p:nvPr userDrawn="1"/>
        </p:nvSpPr>
        <p:spPr>
          <a:xfrm>
            <a:off x="0" y="2571750"/>
            <a:ext cx="9144000" cy="2571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9E3646DF-B601-492A-AE1C-470B79DA20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50112EB7-D752-4CF8-B4AD-D7DEF5FD1F31}"/>
              </a:ext>
            </a:extLst>
          </p:cNvPr>
          <p:cNvSpPr>
            <a:spLocks noChangeAspect="1" noEditPoints="1"/>
          </p:cNvSpPr>
          <p:nvPr userDrawn="1"/>
        </p:nvSpPr>
        <p:spPr bwMode="auto">
          <a:xfrm>
            <a:off x="4467225" y="3530600"/>
            <a:ext cx="209550" cy="250825"/>
          </a:xfrm>
          <a:custGeom>
            <a:avLst/>
            <a:gdLst/>
            <a:ahLst/>
            <a:cxnLst>
              <a:cxn ang="0">
                <a:pos x="2801" y="3536"/>
              </a:cxn>
              <a:cxn ang="0">
                <a:pos x="120" y="96"/>
              </a:cxn>
              <a:cxn ang="0">
                <a:pos x="392" y="345"/>
              </a:cxn>
              <a:cxn ang="0">
                <a:pos x="700" y="664"/>
              </a:cxn>
              <a:cxn ang="0">
                <a:pos x="1039" y="1044"/>
              </a:cxn>
              <a:cxn ang="0">
                <a:pos x="1398" y="1474"/>
              </a:cxn>
              <a:cxn ang="0">
                <a:pos x="1615" y="1210"/>
              </a:cxn>
              <a:cxn ang="0">
                <a:pos x="1819" y="969"/>
              </a:cxn>
              <a:cxn ang="0">
                <a:pos x="2039" y="729"/>
              </a:cxn>
              <a:cxn ang="0">
                <a:pos x="2260" y="530"/>
              </a:cxn>
              <a:cxn ang="0">
                <a:pos x="2477" y="383"/>
              </a:cxn>
              <a:cxn ang="0">
                <a:pos x="2683" y="304"/>
              </a:cxn>
              <a:cxn ang="0">
                <a:pos x="2874" y="307"/>
              </a:cxn>
              <a:cxn ang="0">
                <a:pos x="2903" y="328"/>
              </a:cxn>
              <a:cxn ang="0">
                <a:pos x="2769" y="368"/>
              </a:cxn>
              <a:cxn ang="0">
                <a:pos x="2618" y="480"/>
              </a:cxn>
              <a:cxn ang="0">
                <a:pos x="2461" y="639"/>
              </a:cxn>
              <a:cxn ang="0">
                <a:pos x="2306" y="823"/>
              </a:cxn>
              <a:cxn ang="0">
                <a:pos x="2167" y="1009"/>
              </a:cxn>
              <a:cxn ang="0">
                <a:pos x="2025" y="1207"/>
              </a:cxn>
              <a:cxn ang="0">
                <a:pos x="1904" y="1371"/>
              </a:cxn>
              <a:cxn ang="0">
                <a:pos x="1790" y="1522"/>
              </a:cxn>
              <a:cxn ang="0">
                <a:pos x="1654" y="1695"/>
              </a:cxn>
              <a:cxn ang="0">
                <a:pos x="1860" y="2067"/>
              </a:cxn>
              <a:cxn ang="0">
                <a:pos x="2158" y="2475"/>
              </a:cxn>
              <a:cxn ang="0">
                <a:pos x="2413" y="2852"/>
              </a:cxn>
              <a:cxn ang="0">
                <a:pos x="2621" y="3187"/>
              </a:cxn>
              <a:cxn ang="0">
                <a:pos x="2773" y="3473"/>
              </a:cxn>
              <a:cxn ang="0">
                <a:pos x="2801" y="3536"/>
              </a:cxn>
              <a:cxn ang="0">
                <a:pos x="2566" y="3334"/>
              </a:cxn>
              <a:cxn ang="0">
                <a:pos x="2290" y="3060"/>
              </a:cxn>
              <a:cxn ang="0">
                <a:pos x="1984" y="2723"/>
              </a:cxn>
              <a:cxn ang="0">
                <a:pos x="1653" y="2338"/>
              </a:cxn>
              <a:cxn ang="0">
                <a:pos x="1322" y="2118"/>
              </a:cxn>
              <a:cxn ang="0">
                <a:pos x="1009" y="2500"/>
              </a:cxn>
              <a:cxn ang="0">
                <a:pos x="685" y="2871"/>
              </a:cxn>
              <a:cxn ang="0">
                <a:pos x="366" y="3208"/>
              </a:cxn>
              <a:cxn ang="0">
                <a:pos x="69" y="3483"/>
              </a:cxn>
              <a:cxn ang="0">
                <a:pos x="0" y="3539"/>
              </a:cxn>
              <a:cxn ang="0">
                <a:pos x="137" y="3270"/>
              </a:cxn>
              <a:cxn ang="0">
                <a:pos x="354" y="2904"/>
              </a:cxn>
              <a:cxn ang="0">
                <a:pos x="591" y="2547"/>
              </a:cxn>
              <a:cxn ang="0">
                <a:pos x="828" y="2216"/>
              </a:cxn>
              <a:cxn ang="0">
                <a:pos x="1045" y="1928"/>
              </a:cxn>
              <a:cxn ang="0">
                <a:pos x="1091" y="1638"/>
              </a:cxn>
              <a:cxn ang="0">
                <a:pos x="761" y="1204"/>
              </a:cxn>
              <a:cxn ang="0">
                <a:pos x="475" y="803"/>
              </a:cxn>
              <a:cxn ang="0">
                <a:pos x="241" y="445"/>
              </a:cxn>
              <a:cxn ang="0">
                <a:pos x="65" y="136"/>
              </a:cxn>
              <a:cxn ang="0">
                <a:pos x="1" y="0"/>
              </a:cxn>
            </a:cxnLst>
            <a:rect l="0" t="0" r="r" b="b"/>
            <a:pathLst>
              <a:path w="2960" h="3539">
                <a:moveTo>
                  <a:pt x="2801" y="3536"/>
                </a:moveTo>
                <a:lnTo>
                  <a:pt x="2801" y="3536"/>
                </a:lnTo>
                <a:lnTo>
                  <a:pt x="2801" y="3536"/>
                </a:ln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801" y="3536"/>
                </a:lnTo>
                <a:lnTo>
                  <a:pt x="2801" y="3536"/>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0" y="3539"/>
                </a:lnTo>
                <a:lnTo>
                  <a:pt x="0" y="3539"/>
                </a:lnTo>
                <a:lnTo>
                  <a:pt x="0" y="3539"/>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lnTo>
                  <a:pt x="1" y="0"/>
                </a:lnTo>
                <a:lnTo>
                  <a:pt x="1" y="0"/>
                </a:lnTo>
                <a:lnTo>
                  <a:pt x="1" y="0"/>
                </a:lnTo>
                <a:close/>
              </a:path>
            </a:pathLst>
          </a:custGeom>
          <a:solidFill>
            <a:schemeClr val="accent6"/>
          </a:solidFill>
          <a:ln w="0">
            <a:noFill/>
            <a:prstDash val="solid"/>
            <a:round/>
            <a:headEnd/>
            <a:tailEnd/>
          </a:ln>
        </p:spPr>
        <p:txBody>
          <a:bodyPr/>
          <a:lstStyle/>
          <a:p>
            <a:pPr eaLnBrk="1" fontAlgn="auto" hangingPunct="1">
              <a:spcBef>
                <a:spcPts val="0"/>
              </a:spcBef>
              <a:spcAft>
                <a:spcPts val="0"/>
              </a:spcAft>
              <a:defRPr/>
            </a:pPr>
            <a:endParaRPr lang="fr-FR">
              <a:latin typeface="+mn-lt"/>
              <a:cs typeface="+mn-cs"/>
            </a:endParaRPr>
          </a:p>
        </p:txBody>
      </p:sp>
      <p:pic>
        <p:nvPicPr>
          <p:cNvPr id="7" name="Image 12">
            <a:extLst>
              <a:ext uri="{FF2B5EF4-FFF2-40B4-BE49-F238E27FC236}">
                <a16:creationId xmlns:a16="http://schemas.microsoft.com/office/drawing/2014/main" id="{5AFCADB5-E87D-4592-BC5D-664A5C3F655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9643105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verture de sous-section 2">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B1E00D-EAFD-4A1B-927B-90E1695B6CE1}"/>
              </a:ext>
            </a:extLst>
          </p:cNvPr>
          <p:cNvSpPr/>
          <p:nvPr userDrawn="1"/>
        </p:nvSpPr>
        <p:spPr>
          <a:xfrm>
            <a:off x="0" y="0"/>
            <a:ext cx="9144000" cy="17287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29935560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verture de section 3">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A89FEBB7-C461-4197-84B2-CFA1030CC58E}"/>
              </a:ext>
            </a:extLst>
          </p:cNvPr>
          <p:cNvSpPr/>
          <p:nvPr userDrawn="1"/>
        </p:nvSpPr>
        <p:spPr>
          <a:xfrm>
            <a:off x="0" y="2571750"/>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2F93C88D-D03E-4D61-B591-D51D12288D7F}"/>
              </a:ext>
            </a:extLst>
          </p:cNvPr>
          <p:cNvPicPr>
            <a:picLocks noChangeAspect="1"/>
          </p:cNvPicPr>
          <p:nvPr userDrawn="1"/>
        </p:nvPicPr>
        <p:blipFill>
          <a:blip r:embed="rId2">
            <a:extLst>
              <a:ext uri="{28A0092B-C50C-407E-A947-70E740481C1C}">
                <a14:useLocalDpi xmlns:a14="http://schemas.microsoft.com/office/drawing/2010/main" val="0"/>
              </a:ext>
            </a:extLst>
          </a:blip>
          <a:srcRect l="157" r="168"/>
          <a:stretch>
            <a:fillRect/>
          </a:stretch>
        </p:blipFill>
        <p:spPr bwMode="auto">
          <a:xfrm>
            <a:off x="0" y="0"/>
            <a:ext cx="91440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A6AAE8C8-2843-4BD6-88C9-7C3D1D060986}"/>
              </a:ext>
            </a:extLst>
          </p:cNvPr>
          <p:cNvSpPr>
            <a:spLocks noChangeAspect="1" noEditPoints="1"/>
          </p:cNvSpPr>
          <p:nvPr userDrawn="1"/>
        </p:nvSpPr>
        <p:spPr bwMode="auto">
          <a:xfrm>
            <a:off x="4467225" y="3530600"/>
            <a:ext cx="209550" cy="250825"/>
          </a:xfrm>
          <a:custGeom>
            <a:avLst/>
            <a:gdLst>
              <a:gd name="T0" fmla="*/ 2147483646 w 2960"/>
              <a:gd name="T1" fmla="*/ 2147483646 h 3539"/>
              <a:gd name="T2" fmla="*/ 2147483646 w 2960"/>
              <a:gd name="T3" fmla="*/ 2147483646 h 3539"/>
              <a:gd name="T4" fmla="*/ 2147483646 w 2960"/>
              <a:gd name="T5" fmla="*/ 2147483646 h 3539"/>
              <a:gd name="T6" fmla="*/ 2147483646 w 2960"/>
              <a:gd name="T7" fmla="*/ 2147483646 h 3539"/>
              <a:gd name="T8" fmla="*/ 2147483646 w 2960"/>
              <a:gd name="T9" fmla="*/ 2147483646 h 3539"/>
              <a:gd name="T10" fmla="*/ 2147483646 w 2960"/>
              <a:gd name="T11" fmla="*/ 2147483646 h 3539"/>
              <a:gd name="T12" fmla="*/ 2147483646 w 2960"/>
              <a:gd name="T13" fmla="*/ 2147483646 h 3539"/>
              <a:gd name="T14" fmla="*/ 2147483646 w 2960"/>
              <a:gd name="T15" fmla="*/ 2147483646 h 3539"/>
              <a:gd name="T16" fmla="*/ 2147483646 w 2960"/>
              <a:gd name="T17" fmla="*/ 2147483646 h 3539"/>
              <a:gd name="T18" fmla="*/ 2147483646 w 2960"/>
              <a:gd name="T19" fmla="*/ 2147483646 h 3539"/>
              <a:gd name="T20" fmla="*/ 2147483646 w 2960"/>
              <a:gd name="T21" fmla="*/ 2147483646 h 3539"/>
              <a:gd name="T22" fmla="*/ 2147483646 w 2960"/>
              <a:gd name="T23" fmla="*/ 2147483646 h 3539"/>
              <a:gd name="T24" fmla="*/ 2147483646 w 2960"/>
              <a:gd name="T25" fmla="*/ 2147483646 h 3539"/>
              <a:gd name="T26" fmla="*/ 2147483646 w 2960"/>
              <a:gd name="T27" fmla="*/ 2147483646 h 3539"/>
              <a:gd name="T28" fmla="*/ 2147483646 w 2960"/>
              <a:gd name="T29" fmla="*/ 2147483646 h 3539"/>
              <a:gd name="T30" fmla="*/ 2147483646 w 2960"/>
              <a:gd name="T31" fmla="*/ 2147483646 h 3539"/>
              <a:gd name="T32" fmla="*/ 2147483646 w 2960"/>
              <a:gd name="T33" fmla="*/ 2147483646 h 3539"/>
              <a:gd name="T34" fmla="*/ 2147483646 w 2960"/>
              <a:gd name="T35" fmla="*/ 2147483646 h 3539"/>
              <a:gd name="T36" fmla="*/ 2147483646 w 2960"/>
              <a:gd name="T37" fmla="*/ 2147483646 h 3539"/>
              <a:gd name="T38" fmla="*/ 2147483646 w 2960"/>
              <a:gd name="T39" fmla="*/ 2147483646 h 3539"/>
              <a:gd name="T40" fmla="*/ 2147483646 w 2960"/>
              <a:gd name="T41" fmla="*/ 2147483646 h 3539"/>
              <a:gd name="T42" fmla="*/ 2147483646 w 2960"/>
              <a:gd name="T43" fmla="*/ 2147483646 h 3539"/>
              <a:gd name="T44" fmla="*/ 2147483646 w 2960"/>
              <a:gd name="T45" fmla="*/ 2147483646 h 3539"/>
              <a:gd name="T46" fmla="*/ 2147483646 w 2960"/>
              <a:gd name="T47" fmla="*/ 2147483646 h 3539"/>
              <a:gd name="T48" fmla="*/ 2147483646 w 2960"/>
              <a:gd name="T49" fmla="*/ 2147483646 h 3539"/>
              <a:gd name="T50" fmla="*/ 2147483646 w 2960"/>
              <a:gd name="T51" fmla="*/ 2147483646 h 3539"/>
              <a:gd name="T52" fmla="*/ 2147483646 w 2960"/>
              <a:gd name="T53" fmla="*/ 2147483646 h 3539"/>
              <a:gd name="T54" fmla="*/ 2147483646 w 2960"/>
              <a:gd name="T55" fmla="*/ 2147483646 h 3539"/>
              <a:gd name="T56" fmla="*/ 2147483646 w 2960"/>
              <a:gd name="T57" fmla="*/ 2147483646 h 3539"/>
              <a:gd name="T58" fmla="*/ 2147483646 w 2960"/>
              <a:gd name="T59" fmla="*/ 2147483646 h 3539"/>
              <a:gd name="T60" fmla="*/ 2147483646 w 2960"/>
              <a:gd name="T61" fmla="*/ 2147483646 h 3539"/>
              <a:gd name="T62" fmla="*/ 2147483646 w 2960"/>
              <a:gd name="T63" fmla="*/ 2147483646 h 3539"/>
              <a:gd name="T64" fmla="*/ 2147483646 w 2960"/>
              <a:gd name="T65" fmla="*/ 2147483646 h 3539"/>
              <a:gd name="T66" fmla="*/ 2147483646 w 2960"/>
              <a:gd name="T67" fmla="*/ 2147483646 h 3539"/>
              <a:gd name="T68" fmla="*/ 2147483646 w 2960"/>
              <a:gd name="T69" fmla="*/ 2147483646 h 3539"/>
              <a:gd name="T70" fmla="*/ 2147483646 w 2960"/>
              <a:gd name="T71" fmla="*/ 2147483646 h 3539"/>
              <a:gd name="T72" fmla="*/ 2147483646 w 2960"/>
              <a:gd name="T73" fmla="*/ 2147483646 h 3539"/>
              <a:gd name="T74" fmla="*/ 2147483646 w 2960"/>
              <a:gd name="T75" fmla="*/ 2147483646 h 3539"/>
              <a:gd name="T76" fmla="*/ 0 w 2960"/>
              <a:gd name="T77" fmla="*/ 2147483646 h 3539"/>
              <a:gd name="T78" fmla="*/ 2147483646 w 2960"/>
              <a:gd name="T79" fmla="*/ 2147483646 h 3539"/>
              <a:gd name="T80" fmla="*/ 2147483646 w 2960"/>
              <a:gd name="T81" fmla="*/ 2147483646 h 3539"/>
              <a:gd name="T82" fmla="*/ 2147483646 w 2960"/>
              <a:gd name="T83" fmla="*/ 2147483646 h 3539"/>
              <a:gd name="T84" fmla="*/ 2147483646 w 2960"/>
              <a:gd name="T85" fmla="*/ 2147483646 h 3539"/>
              <a:gd name="T86" fmla="*/ 2147483646 w 2960"/>
              <a:gd name="T87" fmla="*/ 2147483646 h 3539"/>
              <a:gd name="T88" fmla="*/ 2147483646 w 2960"/>
              <a:gd name="T89" fmla="*/ 2147483646 h 3539"/>
              <a:gd name="T90" fmla="*/ 2147483646 w 2960"/>
              <a:gd name="T91" fmla="*/ 2147483646 h 3539"/>
              <a:gd name="T92" fmla="*/ 2147483646 w 2960"/>
              <a:gd name="T93" fmla="*/ 2147483646 h 3539"/>
              <a:gd name="T94" fmla="*/ 2147483646 w 2960"/>
              <a:gd name="T95" fmla="*/ 2147483646 h 3539"/>
              <a:gd name="T96" fmla="*/ 2147483646 w 2960"/>
              <a:gd name="T97" fmla="*/ 2147483646 h 3539"/>
              <a:gd name="T98" fmla="*/ 2147483646 w 2960"/>
              <a:gd name="T99" fmla="*/ 0 h 353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60" h="3539">
                <a:moveTo>
                  <a:pt x="2801" y="3536"/>
                </a:move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pic>
        <p:nvPicPr>
          <p:cNvPr id="7" name="Image 12">
            <a:extLst>
              <a:ext uri="{FF2B5EF4-FFF2-40B4-BE49-F238E27FC236}">
                <a16:creationId xmlns:a16="http://schemas.microsoft.com/office/drawing/2014/main" id="{FEAE3402-F93B-4A0D-9769-E0CFE1A16CC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15204414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verture de sous-section 3">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2FB03D-9C23-497F-BCC3-24FAA5D1F1D0}"/>
              </a:ext>
            </a:extLst>
          </p:cNvPr>
          <p:cNvSpPr/>
          <p:nvPr userDrawn="1"/>
        </p:nvSpPr>
        <p:spPr>
          <a:xfrm>
            <a:off x="0" y="0"/>
            <a:ext cx="9144000" cy="17287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6249375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verture de section 4">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2E39E49-4780-4116-BED8-0F0E729D7A9B}"/>
              </a:ext>
            </a:extLst>
          </p:cNvPr>
          <p:cNvSpPr/>
          <p:nvPr userDrawn="1"/>
        </p:nvSpPr>
        <p:spPr>
          <a:xfrm>
            <a:off x="0" y="2571750"/>
            <a:ext cx="9144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pic>
        <p:nvPicPr>
          <p:cNvPr id="5" name="Image 10">
            <a:extLst>
              <a:ext uri="{FF2B5EF4-FFF2-40B4-BE49-F238E27FC236}">
                <a16:creationId xmlns:a16="http://schemas.microsoft.com/office/drawing/2014/main" id="{051CD40E-4A05-4273-AD22-20F01F31562C}"/>
              </a:ext>
            </a:extLst>
          </p:cNvPr>
          <p:cNvPicPr>
            <a:picLocks noChangeAspect="1"/>
          </p:cNvPicPr>
          <p:nvPr userDrawn="1"/>
        </p:nvPicPr>
        <p:blipFill>
          <a:blip r:embed="rId2">
            <a:extLst>
              <a:ext uri="{28A0092B-C50C-407E-A947-70E740481C1C}">
                <a14:useLocalDpi xmlns:a14="http://schemas.microsoft.com/office/drawing/2010/main" val="0"/>
              </a:ext>
            </a:extLst>
          </a:blip>
          <a:srcRect r="330"/>
          <a:stretch>
            <a:fillRect/>
          </a:stretch>
        </p:blipFill>
        <p:spPr bwMode="auto">
          <a:xfrm>
            <a:off x="-7938" y="0"/>
            <a:ext cx="9151938"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a:extLst>
              <a:ext uri="{FF2B5EF4-FFF2-40B4-BE49-F238E27FC236}">
                <a16:creationId xmlns:a16="http://schemas.microsoft.com/office/drawing/2014/main" id="{F61E8DDF-6430-4644-99DD-76FFC86B7B27}"/>
              </a:ext>
            </a:extLst>
          </p:cNvPr>
          <p:cNvSpPr>
            <a:spLocks noChangeAspect="1" noEditPoints="1"/>
          </p:cNvSpPr>
          <p:nvPr userDrawn="1"/>
        </p:nvSpPr>
        <p:spPr bwMode="auto">
          <a:xfrm>
            <a:off x="4467225" y="3530600"/>
            <a:ext cx="209550" cy="250825"/>
          </a:xfrm>
          <a:custGeom>
            <a:avLst/>
            <a:gdLst/>
            <a:ahLst/>
            <a:cxnLst>
              <a:cxn ang="0">
                <a:pos x="2801" y="3536"/>
              </a:cxn>
              <a:cxn ang="0">
                <a:pos x="120" y="96"/>
              </a:cxn>
              <a:cxn ang="0">
                <a:pos x="392" y="345"/>
              </a:cxn>
              <a:cxn ang="0">
                <a:pos x="700" y="664"/>
              </a:cxn>
              <a:cxn ang="0">
                <a:pos x="1039" y="1044"/>
              </a:cxn>
              <a:cxn ang="0">
                <a:pos x="1398" y="1474"/>
              </a:cxn>
              <a:cxn ang="0">
                <a:pos x="1615" y="1210"/>
              </a:cxn>
              <a:cxn ang="0">
                <a:pos x="1819" y="969"/>
              </a:cxn>
              <a:cxn ang="0">
                <a:pos x="2039" y="729"/>
              </a:cxn>
              <a:cxn ang="0">
                <a:pos x="2260" y="530"/>
              </a:cxn>
              <a:cxn ang="0">
                <a:pos x="2477" y="383"/>
              </a:cxn>
              <a:cxn ang="0">
                <a:pos x="2683" y="304"/>
              </a:cxn>
              <a:cxn ang="0">
                <a:pos x="2874" y="307"/>
              </a:cxn>
              <a:cxn ang="0">
                <a:pos x="2903" y="328"/>
              </a:cxn>
              <a:cxn ang="0">
                <a:pos x="2769" y="368"/>
              </a:cxn>
              <a:cxn ang="0">
                <a:pos x="2618" y="480"/>
              </a:cxn>
              <a:cxn ang="0">
                <a:pos x="2461" y="639"/>
              </a:cxn>
              <a:cxn ang="0">
                <a:pos x="2306" y="823"/>
              </a:cxn>
              <a:cxn ang="0">
                <a:pos x="2167" y="1009"/>
              </a:cxn>
              <a:cxn ang="0">
                <a:pos x="2025" y="1207"/>
              </a:cxn>
              <a:cxn ang="0">
                <a:pos x="1904" y="1371"/>
              </a:cxn>
              <a:cxn ang="0">
                <a:pos x="1790" y="1522"/>
              </a:cxn>
              <a:cxn ang="0">
                <a:pos x="1654" y="1695"/>
              </a:cxn>
              <a:cxn ang="0">
                <a:pos x="1860" y="2067"/>
              </a:cxn>
              <a:cxn ang="0">
                <a:pos x="2158" y="2475"/>
              </a:cxn>
              <a:cxn ang="0">
                <a:pos x="2413" y="2852"/>
              </a:cxn>
              <a:cxn ang="0">
                <a:pos x="2621" y="3187"/>
              </a:cxn>
              <a:cxn ang="0">
                <a:pos x="2773" y="3473"/>
              </a:cxn>
              <a:cxn ang="0">
                <a:pos x="2801" y="3536"/>
              </a:cxn>
              <a:cxn ang="0">
                <a:pos x="2566" y="3334"/>
              </a:cxn>
              <a:cxn ang="0">
                <a:pos x="2290" y="3060"/>
              </a:cxn>
              <a:cxn ang="0">
                <a:pos x="1984" y="2723"/>
              </a:cxn>
              <a:cxn ang="0">
                <a:pos x="1653" y="2338"/>
              </a:cxn>
              <a:cxn ang="0">
                <a:pos x="1322" y="2118"/>
              </a:cxn>
              <a:cxn ang="0">
                <a:pos x="1009" y="2500"/>
              </a:cxn>
              <a:cxn ang="0">
                <a:pos x="685" y="2871"/>
              </a:cxn>
              <a:cxn ang="0">
                <a:pos x="366" y="3208"/>
              </a:cxn>
              <a:cxn ang="0">
                <a:pos x="69" y="3483"/>
              </a:cxn>
              <a:cxn ang="0">
                <a:pos x="0" y="3539"/>
              </a:cxn>
              <a:cxn ang="0">
                <a:pos x="137" y="3270"/>
              </a:cxn>
              <a:cxn ang="0">
                <a:pos x="354" y="2904"/>
              </a:cxn>
              <a:cxn ang="0">
                <a:pos x="591" y="2547"/>
              </a:cxn>
              <a:cxn ang="0">
                <a:pos x="828" y="2216"/>
              </a:cxn>
              <a:cxn ang="0">
                <a:pos x="1045" y="1928"/>
              </a:cxn>
              <a:cxn ang="0">
                <a:pos x="1091" y="1638"/>
              </a:cxn>
              <a:cxn ang="0">
                <a:pos x="761" y="1204"/>
              </a:cxn>
              <a:cxn ang="0">
                <a:pos x="475" y="803"/>
              </a:cxn>
              <a:cxn ang="0">
                <a:pos x="241" y="445"/>
              </a:cxn>
              <a:cxn ang="0">
                <a:pos x="65" y="136"/>
              </a:cxn>
              <a:cxn ang="0">
                <a:pos x="1" y="0"/>
              </a:cxn>
            </a:cxnLst>
            <a:rect l="0" t="0" r="r" b="b"/>
            <a:pathLst>
              <a:path w="2960" h="3539">
                <a:moveTo>
                  <a:pt x="2801" y="3536"/>
                </a:moveTo>
                <a:lnTo>
                  <a:pt x="2801" y="3536"/>
                </a:lnTo>
                <a:lnTo>
                  <a:pt x="2801" y="3536"/>
                </a:lnTo>
                <a:lnTo>
                  <a:pt x="2801" y="3536"/>
                </a:lnTo>
                <a:close/>
                <a:moveTo>
                  <a:pt x="1" y="0"/>
                </a:moveTo>
                <a:lnTo>
                  <a:pt x="1" y="0"/>
                </a:lnTo>
                <a:lnTo>
                  <a:pt x="59" y="46"/>
                </a:lnTo>
                <a:lnTo>
                  <a:pt x="120" y="96"/>
                </a:lnTo>
                <a:lnTo>
                  <a:pt x="184" y="151"/>
                </a:lnTo>
                <a:lnTo>
                  <a:pt x="251" y="210"/>
                </a:lnTo>
                <a:lnTo>
                  <a:pt x="319" y="275"/>
                </a:lnTo>
                <a:lnTo>
                  <a:pt x="392" y="345"/>
                </a:lnTo>
                <a:lnTo>
                  <a:pt x="466" y="418"/>
                </a:lnTo>
                <a:lnTo>
                  <a:pt x="542" y="496"/>
                </a:lnTo>
                <a:lnTo>
                  <a:pt x="620" y="578"/>
                </a:lnTo>
                <a:lnTo>
                  <a:pt x="700" y="664"/>
                </a:lnTo>
                <a:lnTo>
                  <a:pt x="783" y="754"/>
                </a:lnTo>
                <a:lnTo>
                  <a:pt x="867" y="847"/>
                </a:lnTo>
                <a:lnTo>
                  <a:pt x="953" y="944"/>
                </a:lnTo>
                <a:lnTo>
                  <a:pt x="1039" y="1044"/>
                </a:lnTo>
                <a:lnTo>
                  <a:pt x="1127" y="1147"/>
                </a:lnTo>
                <a:lnTo>
                  <a:pt x="1217" y="1254"/>
                </a:lnTo>
                <a:lnTo>
                  <a:pt x="1307" y="1363"/>
                </a:lnTo>
                <a:lnTo>
                  <a:pt x="1398" y="1474"/>
                </a:lnTo>
                <a:lnTo>
                  <a:pt x="1451" y="1408"/>
                </a:lnTo>
                <a:lnTo>
                  <a:pt x="1506" y="1342"/>
                </a:lnTo>
                <a:lnTo>
                  <a:pt x="1560" y="1275"/>
                </a:lnTo>
                <a:lnTo>
                  <a:pt x="1615" y="1210"/>
                </a:lnTo>
                <a:lnTo>
                  <a:pt x="1670" y="1146"/>
                </a:lnTo>
                <a:lnTo>
                  <a:pt x="1721" y="1084"/>
                </a:lnTo>
                <a:lnTo>
                  <a:pt x="1771" y="1024"/>
                </a:lnTo>
                <a:lnTo>
                  <a:pt x="1819" y="969"/>
                </a:lnTo>
                <a:lnTo>
                  <a:pt x="1873" y="905"/>
                </a:lnTo>
                <a:lnTo>
                  <a:pt x="1928" y="844"/>
                </a:lnTo>
                <a:lnTo>
                  <a:pt x="1984" y="785"/>
                </a:lnTo>
                <a:lnTo>
                  <a:pt x="2039" y="729"/>
                </a:lnTo>
                <a:lnTo>
                  <a:pt x="2094" y="675"/>
                </a:lnTo>
                <a:lnTo>
                  <a:pt x="2149" y="624"/>
                </a:lnTo>
                <a:lnTo>
                  <a:pt x="2204" y="575"/>
                </a:lnTo>
                <a:lnTo>
                  <a:pt x="2260" y="530"/>
                </a:lnTo>
                <a:lnTo>
                  <a:pt x="2315" y="487"/>
                </a:lnTo>
                <a:lnTo>
                  <a:pt x="2369" y="449"/>
                </a:lnTo>
                <a:lnTo>
                  <a:pt x="2423" y="415"/>
                </a:lnTo>
                <a:lnTo>
                  <a:pt x="2477" y="383"/>
                </a:lnTo>
                <a:lnTo>
                  <a:pt x="2529" y="357"/>
                </a:lnTo>
                <a:lnTo>
                  <a:pt x="2582" y="335"/>
                </a:lnTo>
                <a:lnTo>
                  <a:pt x="2633" y="317"/>
                </a:lnTo>
                <a:lnTo>
                  <a:pt x="2683" y="304"/>
                </a:lnTo>
                <a:lnTo>
                  <a:pt x="2733" y="297"/>
                </a:lnTo>
                <a:lnTo>
                  <a:pt x="2780" y="295"/>
                </a:lnTo>
                <a:lnTo>
                  <a:pt x="2828" y="298"/>
                </a:lnTo>
                <a:lnTo>
                  <a:pt x="2874" y="307"/>
                </a:lnTo>
                <a:lnTo>
                  <a:pt x="2918" y="321"/>
                </a:lnTo>
                <a:lnTo>
                  <a:pt x="2960" y="341"/>
                </a:lnTo>
                <a:lnTo>
                  <a:pt x="2932" y="332"/>
                </a:lnTo>
                <a:lnTo>
                  <a:pt x="2903" y="328"/>
                </a:lnTo>
                <a:lnTo>
                  <a:pt x="2871" y="330"/>
                </a:lnTo>
                <a:lnTo>
                  <a:pt x="2839" y="338"/>
                </a:lnTo>
                <a:lnTo>
                  <a:pt x="2804" y="351"/>
                </a:lnTo>
                <a:lnTo>
                  <a:pt x="2769" y="368"/>
                </a:lnTo>
                <a:lnTo>
                  <a:pt x="2732" y="391"/>
                </a:lnTo>
                <a:lnTo>
                  <a:pt x="2695" y="417"/>
                </a:lnTo>
                <a:lnTo>
                  <a:pt x="2657" y="446"/>
                </a:lnTo>
                <a:lnTo>
                  <a:pt x="2618" y="480"/>
                </a:lnTo>
                <a:lnTo>
                  <a:pt x="2579" y="515"/>
                </a:lnTo>
                <a:lnTo>
                  <a:pt x="2539" y="554"/>
                </a:lnTo>
                <a:lnTo>
                  <a:pt x="2500" y="596"/>
                </a:lnTo>
                <a:lnTo>
                  <a:pt x="2461" y="639"/>
                </a:lnTo>
                <a:lnTo>
                  <a:pt x="2421" y="683"/>
                </a:lnTo>
                <a:lnTo>
                  <a:pt x="2382" y="729"/>
                </a:lnTo>
                <a:lnTo>
                  <a:pt x="2344" y="775"/>
                </a:lnTo>
                <a:lnTo>
                  <a:pt x="2306" y="823"/>
                </a:lnTo>
                <a:lnTo>
                  <a:pt x="2270" y="869"/>
                </a:lnTo>
                <a:lnTo>
                  <a:pt x="2235" y="917"/>
                </a:lnTo>
                <a:lnTo>
                  <a:pt x="2200" y="963"/>
                </a:lnTo>
                <a:lnTo>
                  <a:pt x="2167" y="1009"/>
                </a:lnTo>
                <a:lnTo>
                  <a:pt x="2135" y="1053"/>
                </a:lnTo>
                <a:lnTo>
                  <a:pt x="2096" y="1108"/>
                </a:lnTo>
                <a:lnTo>
                  <a:pt x="2059" y="1159"/>
                </a:lnTo>
                <a:lnTo>
                  <a:pt x="2025" y="1207"/>
                </a:lnTo>
                <a:lnTo>
                  <a:pt x="1993" y="1251"/>
                </a:lnTo>
                <a:lnTo>
                  <a:pt x="1962" y="1292"/>
                </a:lnTo>
                <a:lnTo>
                  <a:pt x="1933" y="1333"/>
                </a:lnTo>
                <a:lnTo>
                  <a:pt x="1904" y="1371"/>
                </a:lnTo>
                <a:lnTo>
                  <a:pt x="1876" y="1408"/>
                </a:lnTo>
                <a:lnTo>
                  <a:pt x="1848" y="1446"/>
                </a:lnTo>
                <a:lnTo>
                  <a:pt x="1819" y="1483"/>
                </a:lnTo>
                <a:lnTo>
                  <a:pt x="1790" y="1522"/>
                </a:lnTo>
                <a:lnTo>
                  <a:pt x="1758" y="1562"/>
                </a:lnTo>
                <a:lnTo>
                  <a:pt x="1726" y="1603"/>
                </a:lnTo>
                <a:lnTo>
                  <a:pt x="1691" y="1647"/>
                </a:lnTo>
                <a:lnTo>
                  <a:pt x="1654" y="1695"/>
                </a:lnTo>
                <a:lnTo>
                  <a:pt x="1614" y="1747"/>
                </a:lnTo>
                <a:lnTo>
                  <a:pt x="1699" y="1854"/>
                </a:lnTo>
                <a:lnTo>
                  <a:pt x="1780" y="1961"/>
                </a:lnTo>
                <a:lnTo>
                  <a:pt x="1860" y="2067"/>
                </a:lnTo>
                <a:lnTo>
                  <a:pt x="1938" y="2171"/>
                </a:lnTo>
                <a:lnTo>
                  <a:pt x="2014" y="2274"/>
                </a:lnTo>
                <a:lnTo>
                  <a:pt x="2087" y="2376"/>
                </a:lnTo>
                <a:lnTo>
                  <a:pt x="2158" y="2475"/>
                </a:lnTo>
                <a:lnTo>
                  <a:pt x="2226" y="2573"/>
                </a:lnTo>
                <a:lnTo>
                  <a:pt x="2291" y="2668"/>
                </a:lnTo>
                <a:lnTo>
                  <a:pt x="2354" y="2761"/>
                </a:lnTo>
                <a:lnTo>
                  <a:pt x="2413" y="2852"/>
                </a:lnTo>
                <a:lnTo>
                  <a:pt x="2471" y="2939"/>
                </a:lnTo>
                <a:lnTo>
                  <a:pt x="2524" y="3026"/>
                </a:lnTo>
                <a:lnTo>
                  <a:pt x="2575" y="3108"/>
                </a:lnTo>
                <a:lnTo>
                  <a:pt x="2621" y="3187"/>
                </a:lnTo>
                <a:lnTo>
                  <a:pt x="2665" y="3264"/>
                </a:lnTo>
                <a:lnTo>
                  <a:pt x="2705" y="3338"/>
                </a:lnTo>
                <a:lnTo>
                  <a:pt x="2740" y="3407"/>
                </a:lnTo>
                <a:lnTo>
                  <a:pt x="2773" y="3473"/>
                </a:lnTo>
                <a:lnTo>
                  <a:pt x="2801" y="3536"/>
                </a:lnTo>
                <a:lnTo>
                  <a:pt x="2801" y="3536"/>
                </a:lnTo>
                <a:lnTo>
                  <a:pt x="2801" y="3536"/>
                </a:lnTo>
                <a:lnTo>
                  <a:pt x="2801" y="3536"/>
                </a:lnTo>
                <a:lnTo>
                  <a:pt x="2746" y="3492"/>
                </a:lnTo>
                <a:lnTo>
                  <a:pt x="2688" y="3445"/>
                </a:lnTo>
                <a:lnTo>
                  <a:pt x="2629" y="3393"/>
                </a:lnTo>
                <a:lnTo>
                  <a:pt x="2566" y="3334"/>
                </a:lnTo>
                <a:lnTo>
                  <a:pt x="2500" y="3273"/>
                </a:lnTo>
                <a:lnTo>
                  <a:pt x="2433" y="3206"/>
                </a:lnTo>
                <a:lnTo>
                  <a:pt x="2362" y="3135"/>
                </a:lnTo>
                <a:lnTo>
                  <a:pt x="2290" y="3060"/>
                </a:lnTo>
                <a:lnTo>
                  <a:pt x="2216" y="2981"/>
                </a:lnTo>
                <a:lnTo>
                  <a:pt x="2141" y="2898"/>
                </a:lnTo>
                <a:lnTo>
                  <a:pt x="2063" y="2813"/>
                </a:lnTo>
                <a:lnTo>
                  <a:pt x="1984" y="2723"/>
                </a:lnTo>
                <a:lnTo>
                  <a:pt x="1902" y="2631"/>
                </a:lnTo>
                <a:lnTo>
                  <a:pt x="1821" y="2536"/>
                </a:lnTo>
                <a:lnTo>
                  <a:pt x="1738" y="2437"/>
                </a:lnTo>
                <a:lnTo>
                  <a:pt x="1653" y="2338"/>
                </a:lnTo>
                <a:lnTo>
                  <a:pt x="1569" y="2235"/>
                </a:lnTo>
                <a:lnTo>
                  <a:pt x="1483" y="2131"/>
                </a:lnTo>
                <a:lnTo>
                  <a:pt x="1398" y="2024"/>
                </a:lnTo>
                <a:lnTo>
                  <a:pt x="1322" y="2118"/>
                </a:lnTo>
                <a:lnTo>
                  <a:pt x="1246" y="2213"/>
                </a:lnTo>
                <a:lnTo>
                  <a:pt x="1168" y="2309"/>
                </a:lnTo>
                <a:lnTo>
                  <a:pt x="1089" y="2404"/>
                </a:lnTo>
                <a:lnTo>
                  <a:pt x="1009" y="2500"/>
                </a:lnTo>
                <a:lnTo>
                  <a:pt x="928" y="2594"/>
                </a:lnTo>
                <a:lnTo>
                  <a:pt x="847" y="2688"/>
                </a:lnTo>
                <a:lnTo>
                  <a:pt x="765" y="2780"/>
                </a:lnTo>
                <a:lnTo>
                  <a:pt x="685" y="2871"/>
                </a:lnTo>
                <a:lnTo>
                  <a:pt x="604" y="2960"/>
                </a:lnTo>
                <a:lnTo>
                  <a:pt x="524" y="3046"/>
                </a:lnTo>
                <a:lnTo>
                  <a:pt x="445" y="3128"/>
                </a:lnTo>
                <a:lnTo>
                  <a:pt x="366" y="3208"/>
                </a:lnTo>
                <a:lnTo>
                  <a:pt x="289" y="3283"/>
                </a:lnTo>
                <a:lnTo>
                  <a:pt x="214" y="3354"/>
                </a:lnTo>
                <a:lnTo>
                  <a:pt x="141" y="3421"/>
                </a:lnTo>
                <a:lnTo>
                  <a:pt x="69" y="3483"/>
                </a:lnTo>
                <a:lnTo>
                  <a:pt x="0" y="3539"/>
                </a:lnTo>
                <a:lnTo>
                  <a:pt x="0" y="3539"/>
                </a:lnTo>
                <a:lnTo>
                  <a:pt x="0" y="3539"/>
                </a:lnTo>
                <a:lnTo>
                  <a:pt x="0" y="3539"/>
                </a:lnTo>
                <a:lnTo>
                  <a:pt x="0" y="3539"/>
                </a:lnTo>
                <a:lnTo>
                  <a:pt x="42" y="3450"/>
                </a:lnTo>
                <a:lnTo>
                  <a:pt x="89" y="3360"/>
                </a:lnTo>
                <a:lnTo>
                  <a:pt x="137" y="3270"/>
                </a:lnTo>
                <a:lnTo>
                  <a:pt x="188" y="3179"/>
                </a:lnTo>
                <a:lnTo>
                  <a:pt x="241" y="3087"/>
                </a:lnTo>
                <a:lnTo>
                  <a:pt x="297" y="2995"/>
                </a:lnTo>
                <a:lnTo>
                  <a:pt x="354" y="2904"/>
                </a:lnTo>
                <a:lnTo>
                  <a:pt x="412" y="2813"/>
                </a:lnTo>
                <a:lnTo>
                  <a:pt x="472" y="2723"/>
                </a:lnTo>
                <a:lnTo>
                  <a:pt x="532" y="2634"/>
                </a:lnTo>
                <a:lnTo>
                  <a:pt x="591" y="2547"/>
                </a:lnTo>
                <a:lnTo>
                  <a:pt x="652" y="2460"/>
                </a:lnTo>
                <a:lnTo>
                  <a:pt x="711" y="2377"/>
                </a:lnTo>
                <a:lnTo>
                  <a:pt x="771" y="2295"/>
                </a:lnTo>
                <a:lnTo>
                  <a:pt x="828" y="2216"/>
                </a:lnTo>
                <a:lnTo>
                  <a:pt x="886" y="2139"/>
                </a:lnTo>
                <a:lnTo>
                  <a:pt x="941" y="2065"/>
                </a:lnTo>
                <a:lnTo>
                  <a:pt x="994" y="1995"/>
                </a:lnTo>
                <a:lnTo>
                  <a:pt x="1045" y="1928"/>
                </a:lnTo>
                <a:lnTo>
                  <a:pt x="1092" y="1865"/>
                </a:lnTo>
                <a:lnTo>
                  <a:pt x="1138" y="1806"/>
                </a:lnTo>
                <a:lnTo>
                  <a:pt x="1180" y="1751"/>
                </a:lnTo>
                <a:lnTo>
                  <a:pt x="1091" y="1638"/>
                </a:lnTo>
                <a:lnTo>
                  <a:pt x="1005" y="1526"/>
                </a:lnTo>
                <a:lnTo>
                  <a:pt x="921" y="1417"/>
                </a:lnTo>
                <a:lnTo>
                  <a:pt x="840" y="1309"/>
                </a:lnTo>
                <a:lnTo>
                  <a:pt x="761" y="1204"/>
                </a:lnTo>
                <a:lnTo>
                  <a:pt x="685" y="1100"/>
                </a:lnTo>
                <a:lnTo>
                  <a:pt x="613" y="999"/>
                </a:lnTo>
                <a:lnTo>
                  <a:pt x="542" y="900"/>
                </a:lnTo>
                <a:lnTo>
                  <a:pt x="475" y="803"/>
                </a:lnTo>
                <a:lnTo>
                  <a:pt x="412" y="710"/>
                </a:lnTo>
                <a:lnTo>
                  <a:pt x="352" y="619"/>
                </a:lnTo>
                <a:lnTo>
                  <a:pt x="294" y="531"/>
                </a:lnTo>
                <a:lnTo>
                  <a:pt x="241" y="445"/>
                </a:lnTo>
                <a:lnTo>
                  <a:pt x="192" y="363"/>
                </a:lnTo>
                <a:lnTo>
                  <a:pt x="146" y="284"/>
                </a:lnTo>
                <a:lnTo>
                  <a:pt x="104" y="208"/>
                </a:lnTo>
                <a:lnTo>
                  <a:pt x="65" y="136"/>
                </a:lnTo>
                <a:lnTo>
                  <a:pt x="31" y="66"/>
                </a:lnTo>
                <a:lnTo>
                  <a:pt x="1" y="0"/>
                </a:lnTo>
                <a:lnTo>
                  <a:pt x="1" y="0"/>
                </a:lnTo>
                <a:lnTo>
                  <a:pt x="1" y="0"/>
                </a:lnTo>
                <a:lnTo>
                  <a:pt x="1" y="0"/>
                </a:lnTo>
                <a:close/>
              </a:path>
            </a:pathLst>
          </a:custGeom>
          <a:solidFill>
            <a:schemeClr val="accent6"/>
          </a:solidFill>
          <a:ln w="0">
            <a:noFill/>
            <a:prstDash val="solid"/>
            <a:round/>
            <a:headEnd/>
            <a:tailEnd/>
          </a:ln>
        </p:spPr>
        <p:txBody>
          <a:bodyPr/>
          <a:lstStyle/>
          <a:p>
            <a:pPr eaLnBrk="1" fontAlgn="auto" hangingPunct="1">
              <a:spcBef>
                <a:spcPts val="0"/>
              </a:spcBef>
              <a:spcAft>
                <a:spcPts val="0"/>
              </a:spcAft>
              <a:defRPr/>
            </a:pPr>
            <a:endParaRPr lang="fr-FR">
              <a:latin typeface="+mn-lt"/>
              <a:cs typeface="+mn-cs"/>
            </a:endParaRPr>
          </a:p>
        </p:txBody>
      </p:sp>
      <p:pic>
        <p:nvPicPr>
          <p:cNvPr id="7" name="Image 12">
            <a:extLst>
              <a:ext uri="{FF2B5EF4-FFF2-40B4-BE49-F238E27FC236}">
                <a16:creationId xmlns:a16="http://schemas.microsoft.com/office/drawing/2014/main" id="{2B1FDF04-8E90-4FE9-9D5D-60C9CAACEA4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75638" y="2717800"/>
            <a:ext cx="868362"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187451" y="3888000"/>
            <a:ext cx="6769100" cy="666000"/>
          </a:xfrm>
        </p:spPr>
        <p:txBody>
          <a:bodyPr/>
          <a:lstStyle>
            <a:lvl1pPr algn="ctr">
              <a:lnSpc>
                <a:spcPts val="2500"/>
              </a:lnSpc>
              <a:defRPr sz="2400" b="0" cap="all">
                <a:solidFill>
                  <a:schemeClr val="bg1"/>
                </a:solidFill>
              </a:defRPr>
            </a:lvl1pPr>
          </a:lstStyle>
          <a:p>
            <a:r>
              <a:rPr lang="fr-FR"/>
              <a:t>Modifiez le style du titre</a:t>
            </a:r>
          </a:p>
        </p:txBody>
      </p:sp>
      <p:sp>
        <p:nvSpPr>
          <p:cNvPr id="3" name="Espace réservé du texte 2"/>
          <p:cNvSpPr>
            <a:spLocks noGrp="1"/>
          </p:cNvSpPr>
          <p:nvPr>
            <p:ph type="body" idx="1"/>
          </p:nvPr>
        </p:nvSpPr>
        <p:spPr>
          <a:xfrm>
            <a:off x="1187451" y="3003810"/>
            <a:ext cx="6769098" cy="432060"/>
          </a:xfrm>
        </p:spPr>
        <p:txBody>
          <a:bodyPr anchor="b">
            <a:normAutofit/>
          </a:bodyPr>
          <a:lstStyle>
            <a:lvl1pPr marL="0" indent="0" algn="ctr">
              <a:lnSpc>
                <a:spcPts val="1600"/>
              </a:lnSpc>
              <a:spcBef>
                <a:spcPts val="0"/>
              </a:spcBef>
              <a:spcAft>
                <a:spcPts val="0"/>
              </a:spcAft>
              <a:buNone/>
              <a:defRPr sz="1400" cap="all" baseline="0">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6734594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verture de sous-section 4">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5502D3-3CFF-4B68-AB3F-CDD7FD4C1131}"/>
              </a:ext>
            </a:extLst>
          </p:cNvPr>
          <p:cNvSpPr/>
          <p:nvPr userDrawn="1"/>
        </p:nvSpPr>
        <p:spPr>
          <a:xfrm>
            <a:off x="0" y="0"/>
            <a:ext cx="9144000" cy="1728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ltLang="fr-FR">
              <a:solidFill>
                <a:srgbClr val="FFFFFF"/>
              </a:solidFill>
              <a:cs typeface="Arial" charset="0"/>
            </a:endParaRPr>
          </a:p>
        </p:txBody>
      </p:sp>
      <p:sp>
        <p:nvSpPr>
          <p:cNvPr id="7" name="Espace réservé pour une image  6"/>
          <p:cNvSpPr>
            <a:spLocks noGrp="1"/>
          </p:cNvSpPr>
          <p:nvPr>
            <p:ph type="pic" sz="quarter" idx="10"/>
          </p:nvPr>
        </p:nvSpPr>
        <p:spPr>
          <a:xfrm>
            <a:off x="0" y="1708150"/>
            <a:ext cx="9144000" cy="3435350"/>
          </a:xfrm>
          <a:solidFill>
            <a:schemeClr val="bg1"/>
          </a:solidFill>
        </p:spPr>
        <p:txBody>
          <a:bodyPr rtlCol="0">
            <a:normAutofit/>
          </a:bodyPr>
          <a:lstStyle>
            <a:lvl1pPr marL="176213" indent="0">
              <a:defRPr baseline="0"/>
            </a:lvl1pPr>
          </a:lstStyle>
          <a:p>
            <a:pPr lvl="0"/>
            <a:r>
              <a:rPr lang="fr-FR" noProof="0"/>
              <a:t>Cliquez sur l'icône pour ajouter une image</a:t>
            </a:r>
          </a:p>
        </p:txBody>
      </p:sp>
      <p:sp>
        <p:nvSpPr>
          <p:cNvPr id="2" name="Titre 1"/>
          <p:cNvSpPr>
            <a:spLocks noGrp="1"/>
          </p:cNvSpPr>
          <p:nvPr>
            <p:ph type="title"/>
          </p:nvPr>
        </p:nvSpPr>
        <p:spPr>
          <a:xfrm>
            <a:off x="1187451" y="989230"/>
            <a:ext cx="6769100" cy="358350"/>
          </a:xfrm>
        </p:spPr>
        <p:txBody>
          <a:bodyPr anchor="ctr"/>
          <a:lstStyle>
            <a:lvl1pPr algn="ctr">
              <a:lnSpc>
                <a:spcPts val="2100"/>
              </a:lnSpc>
              <a:defRPr sz="2000" b="0" cap="all">
                <a:solidFill>
                  <a:schemeClr val="bg1"/>
                </a:solidFill>
              </a:defRPr>
            </a:lvl1pPr>
          </a:lstStyle>
          <a:p>
            <a:r>
              <a:rPr lang="fr-FR"/>
              <a:t>Modifiez le style du titre</a:t>
            </a:r>
          </a:p>
        </p:txBody>
      </p:sp>
      <p:sp>
        <p:nvSpPr>
          <p:cNvPr id="11" name="Espace réservé du texte 8"/>
          <p:cNvSpPr>
            <a:spLocks noGrp="1"/>
          </p:cNvSpPr>
          <p:nvPr>
            <p:ph type="body" sz="quarter" idx="11"/>
          </p:nvPr>
        </p:nvSpPr>
        <p:spPr>
          <a:xfrm>
            <a:off x="3924000" y="215230"/>
            <a:ext cx="1296000" cy="770400"/>
          </a:xfrm>
        </p:spPr>
        <p:txBody>
          <a:bodyPr anchor="ctr">
            <a:noAutofit/>
          </a:bodyPr>
          <a:lstStyle>
            <a:lvl1pPr algn="ctr">
              <a:lnSpc>
                <a:spcPts val="4800"/>
              </a:lnSpc>
              <a:spcBef>
                <a:spcPts val="0"/>
              </a:spcBef>
              <a:spcAft>
                <a:spcPts val="0"/>
              </a:spcAft>
              <a:defRPr sz="4800">
                <a:solidFill>
                  <a:schemeClr val="bg1"/>
                </a:solidFill>
                <a:latin typeface="+mn-lt"/>
              </a:defRPr>
            </a:lvl1pPr>
          </a:lstStyle>
          <a:p>
            <a:pPr lvl="0"/>
            <a:r>
              <a:rPr lang="fr-FR"/>
              <a:t>Modifiez les styles du texte du masque</a:t>
            </a:r>
          </a:p>
        </p:txBody>
      </p:sp>
    </p:spTree>
    <p:extLst>
      <p:ext uri="{BB962C8B-B14F-4D97-AF65-F5344CB8AC3E}">
        <p14:creationId xmlns:p14="http://schemas.microsoft.com/office/powerpoint/2010/main" val="22085942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DD8DBFB-295C-4BAA-AD6B-0B599FC9CFA4}"/>
              </a:ext>
            </a:extLst>
          </p:cNvPr>
          <p:cNvSpPr>
            <a:spLocks noGrp="1"/>
          </p:cNvSpPr>
          <p:nvPr>
            <p:ph type="title"/>
          </p:nvPr>
        </p:nvSpPr>
        <p:spPr>
          <a:xfrm>
            <a:off x="323850" y="339725"/>
            <a:ext cx="6480175" cy="503238"/>
          </a:xfrm>
          <a:prstGeom prst="rect">
            <a:avLst/>
          </a:prstGeom>
        </p:spPr>
        <p:txBody>
          <a:bodyPr vert="horz" lIns="0" tIns="0" rIns="0" bIns="0" rtlCol="0" anchor="t" anchorCtr="0">
            <a:normAutofit/>
          </a:bodyPr>
          <a:lstStyle/>
          <a:p>
            <a:r>
              <a:rPr lang="fr-FR"/>
              <a:t>Titre de la slide sur une ou deux lignes</a:t>
            </a:r>
          </a:p>
        </p:txBody>
      </p:sp>
      <p:sp>
        <p:nvSpPr>
          <p:cNvPr id="1027" name="Espace réservé du texte 2">
            <a:extLst>
              <a:ext uri="{FF2B5EF4-FFF2-40B4-BE49-F238E27FC236}">
                <a16:creationId xmlns:a16="http://schemas.microsoft.com/office/drawing/2014/main" id="{5EC7A85A-3D4B-4B78-9555-8B8D8607885B}"/>
              </a:ext>
            </a:extLst>
          </p:cNvPr>
          <p:cNvSpPr>
            <a:spLocks noGrp="1"/>
          </p:cNvSpPr>
          <p:nvPr>
            <p:ph type="body" idx="1"/>
          </p:nvPr>
        </p:nvSpPr>
        <p:spPr bwMode="auto">
          <a:xfrm>
            <a:off x="1187450" y="1276350"/>
            <a:ext cx="67691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fr-FR"/>
              <a:t>Premier niveau de texte</a:t>
            </a:r>
          </a:p>
          <a:p>
            <a:pPr lvl="1"/>
            <a:r>
              <a:rPr lang="fr-FR" altLang="fr-FR"/>
              <a:t>Deuxième niveau</a:t>
            </a:r>
          </a:p>
          <a:p>
            <a:pPr lvl="2"/>
            <a:r>
              <a:rPr lang="fr-FR" altLang="fr-FR"/>
              <a:t>Troisième niveau</a:t>
            </a:r>
          </a:p>
        </p:txBody>
      </p:sp>
      <p:sp>
        <p:nvSpPr>
          <p:cNvPr id="6" name="Espace réservé du numéro de diapositive 5">
            <a:extLst>
              <a:ext uri="{FF2B5EF4-FFF2-40B4-BE49-F238E27FC236}">
                <a16:creationId xmlns:a16="http://schemas.microsoft.com/office/drawing/2014/main" id="{9BCB8D86-E667-4C03-A514-1369D045C74D}"/>
              </a:ext>
            </a:extLst>
          </p:cNvPr>
          <p:cNvSpPr>
            <a:spLocks noGrp="1"/>
          </p:cNvSpPr>
          <p:nvPr>
            <p:ph type="sldNum" sz="quarter" idx="4"/>
          </p:nvPr>
        </p:nvSpPr>
        <p:spPr>
          <a:xfrm>
            <a:off x="8459788" y="4719638"/>
            <a:ext cx="360362" cy="144462"/>
          </a:xfrm>
          <a:prstGeom prst="rect">
            <a:avLst/>
          </a:prstGeom>
        </p:spPr>
        <p:txBody>
          <a:bodyPr vert="horz" wrap="square" lIns="0" tIns="0" rIns="0" bIns="0" numCol="1" anchor="ctr" anchorCtr="0" compatLnSpc="1">
            <a:prstTxWarp prst="textNoShape">
              <a:avLst/>
            </a:prstTxWarp>
          </a:bodyPr>
          <a:lstStyle>
            <a:lvl1pPr algn="r" eaLnBrk="1" hangingPunct="1">
              <a:defRPr sz="900"/>
            </a:lvl1pPr>
          </a:lstStyle>
          <a:p>
            <a:pPr>
              <a:defRPr/>
            </a:pPr>
            <a:fld id="{4EFE5A37-2768-4BBC-B11C-BDA7E5B1DCAC}" type="slidenum">
              <a:rPr lang="fr-FR" altLang="fr-FR"/>
              <a:pPr>
                <a:defRPr/>
              </a:pPr>
              <a:t>‹#›</a:t>
            </a:fld>
            <a:endParaRPr lang="fr-FR" altLang="fr-FR"/>
          </a:p>
        </p:txBody>
      </p:sp>
      <p:sp>
        <p:nvSpPr>
          <p:cNvPr id="1029" name="ZoneTexte 7">
            <a:extLst>
              <a:ext uri="{FF2B5EF4-FFF2-40B4-BE49-F238E27FC236}">
                <a16:creationId xmlns:a16="http://schemas.microsoft.com/office/drawing/2014/main" id="{46F5420B-261B-4288-A65B-E0813C7A9EE7}"/>
              </a:ext>
            </a:extLst>
          </p:cNvPr>
          <p:cNvSpPr txBox="1">
            <a:spLocks noChangeArrowheads="1"/>
          </p:cNvSpPr>
          <p:nvPr/>
        </p:nvSpPr>
        <p:spPr bwMode="auto">
          <a:xfrm>
            <a:off x="323850" y="4719638"/>
            <a:ext cx="97155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entury Gothic" pitchFamily="34" charset="0"/>
                <a:cs typeface="Arial" charset="0"/>
              </a:defRPr>
            </a:lvl1pPr>
            <a:lvl2pPr marL="742950" indent="-285750">
              <a:defRPr>
                <a:solidFill>
                  <a:schemeClr val="tx1"/>
                </a:solidFill>
                <a:latin typeface="Century Gothic" pitchFamily="34" charset="0"/>
                <a:cs typeface="Arial" charset="0"/>
              </a:defRPr>
            </a:lvl2pPr>
            <a:lvl3pPr marL="1143000" indent="-228600">
              <a:defRPr>
                <a:solidFill>
                  <a:schemeClr val="tx1"/>
                </a:solidFill>
                <a:latin typeface="Century Gothic" pitchFamily="34" charset="0"/>
                <a:cs typeface="Arial" charset="0"/>
              </a:defRPr>
            </a:lvl3pPr>
            <a:lvl4pPr marL="1600200" indent="-228600">
              <a:defRPr>
                <a:solidFill>
                  <a:schemeClr val="tx1"/>
                </a:solidFill>
                <a:latin typeface="Century Gothic" pitchFamily="34" charset="0"/>
                <a:cs typeface="Arial" charset="0"/>
              </a:defRPr>
            </a:lvl4pPr>
            <a:lvl5pPr marL="2057400" indent="-22860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defRPr/>
            </a:pPr>
            <a:r>
              <a:rPr lang="fr-FR" altLang="fr-FR" sz="600" b="1"/>
              <a:t>ÉCOLE POLYTECHNIQUE</a:t>
            </a:r>
            <a:r>
              <a:rPr lang="fr-FR" altLang="fr-FR" sz="600"/>
              <a:t> – </a:t>
            </a:r>
          </a:p>
        </p:txBody>
      </p:sp>
      <p:sp>
        <p:nvSpPr>
          <p:cNvPr id="7" name="Espace réservé du pied de page 6">
            <a:extLst>
              <a:ext uri="{FF2B5EF4-FFF2-40B4-BE49-F238E27FC236}">
                <a16:creationId xmlns:a16="http://schemas.microsoft.com/office/drawing/2014/main" id="{6A93087A-7949-4F35-9372-F0CDD9B97F3C}"/>
              </a:ext>
            </a:extLst>
          </p:cNvPr>
          <p:cNvSpPr>
            <a:spLocks noGrp="1"/>
          </p:cNvSpPr>
          <p:nvPr>
            <p:ph type="ftr" sz="quarter" idx="3"/>
          </p:nvPr>
        </p:nvSpPr>
        <p:spPr>
          <a:xfrm>
            <a:off x="1258888" y="4719638"/>
            <a:ext cx="6696075" cy="144462"/>
          </a:xfrm>
          <a:prstGeom prst="rect">
            <a:avLst/>
          </a:prstGeom>
        </p:spPr>
        <p:txBody>
          <a:bodyPr vert="horz" wrap="square" lIns="0" tIns="0" rIns="0" bIns="0" numCol="1" anchor="ctr" anchorCtr="0" compatLnSpc="1">
            <a:prstTxWarp prst="textNoShape">
              <a:avLst/>
            </a:prstTxWarp>
          </a:bodyPr>
          <a:lstStyle>
            <a:lvl1pPr eaLnBrk="1" hangingPunct="1">
              <a:defRPr sz="600">
                <a:cs typeface="Arial" charset="0"/>
              </a:defRPr>
            </a:lvl1pPr>
          </a:lstStyle>
          <a:p>
            <a:pPr>
              <a:defRPr/>
            </a:pPr>
            <a:endParaRPr lang="fr-FR" altLang="fr-FR"/>
          </a:p>
        </p:txBody>
      </p:sp>
      <p:pic>
        <p:nvPicPr>
          <p:cNvPr id="9" name="Image 8">
            <a:extLst>
              <a:ext uri="{FF2B5EF4-FFF2-40B4-BE49-F238E27FC236}">
                <a16:creationId xmlns:a16="http://schemas.microsoft.com/office/drawing/2014/main" id="{9FC98B3A-3C56-4F57-9F77-0049B87C1D1E}"/>
              </a:ext>
            </a:extLst>
          </p:cNvPr>
          <p:cNvPicPr>
            <a:picLocks noChangeAspect="1"/>
          </p:cNvPicPr>
          <p:nvPr/>
        </p:nvPicPr>
        <p:blipFill>
          <a:blip r:embed="rId22" cstate="print">
            <a:duotone>
              <a:schemeClr val="bg2">
                <a:shade val="45000"/>
                <a:satMod val="135000"/>
              </a:schemeClr>
              <a:prstClr val="white"/>
            </a:duotone>
          </a:blip>
          <a:stretch>
            <a:fillRect/>
          </a:stretch>
        </p:blipFill>
        <p:spPr>
          <a:xfrm>
            <a:off x="8136000" y="759600"/>
            <a:ext cx="649225" cy="853442"/>
          </a:xfrm>
          <a:prstGeom prst="rect">
            <a:avLst/>
          </a:prstGeom>
        </p:spPr>
      </p:pic>
    </p:spTree>
  </p:cSld>
  <p:clrMap bg1="lt1" tx1="dk1" bg2="lt2" tx2="dk2" accent1="accent1" accent2="accent2" accent3="accent3" accent4="accent4" accent5="accent5" accent6="accent6" hlink="hlink" folHlink="folHlink"/>
  <p:sldLayoutIdLst>
    <p:sldLayoutId id="2147484463" r:id="rId1"/>
    <p:sldLayoutId id="2147484464" r:id="rId2"/>
    <p:sldLayoutId id="2147484465" r:id="rId3"/>
    <p:sldLayoutId id="2147484466" r:id="rId4"/>
    <p:sldLayoutId id="2147484467" r:id="rId5"/>
    <p:sldLayoutId id="2147484468" r:id="rId6"/>
    <p:sldLayoutId id="2147484469" r:id="rId7"/>
    <p:sldLayoutId id="2147484470" r:id="rId8"/>
    <p:sldLayoutId id="2147484471" r:id="rId9"/>
    <p:sldLayoutId id="2147484472" r:id="rId10"/>
    <p:sldLayoutId id="2147484473" r:id="rId11"/>
    <p:sldLayoutId id="2147484474" r:id="rId12"/>
    <p:sldLayoutId id="2147484475" r:id="rId13"/>
    <p:sldLayoutId id="2147484476" r:id="rId14"/>
    <p:sldLayoutId id="2147484477" r:id="rId15"/>
    <p:sldLayoutId id="2147484478" r:id="rId16"/>
    <p:sldLayoutId id="2147484479" r:id="rId17"/>
    <p:sldLayoutId id="2147484462" r:id="rId18"/>
    <p:sldLayoutId id="2147484480" r:id="rId19"/>
    <p:sldLayoutId id="2147484481" r:id="rId20"/>
  </p:sldLayoutIdLst>
  <p:transition>
    <p:fade/>
  </p:transition>
  <p:hf sldNum="0" hdr="0" dt="0"/>
  <p:txStyles>
    <p:titleStyle>
      <a:lvl1pPr algn="l" rtl="0" eaLnBrk="0" fontAlgn="base" hangingPunct="0">
        <a:lnSpc>
          <a:spcPts val="1900"/>
        </a:lnSpc>
        <a:spcBef>
          <a:spcPct val="0"/>
        </a:spcBef>
        <a:spcAft>
          <a:spcPct val="0"/>
        </a:spcAft>
        <a:defRPr kern="1200" cap="all">
          <a:solidFill>
            <a:schemeClr val="tx2"/>
          </a:solidFill>
          <a:latin typeface="+mn-lt"/>
          <a:ea typeface="+mj-ea"/>
          <a:cs typeface="+mj-cs"/>
        </a:defRPr>
      </a:lvl1pPr>
      <a:lvl2pPr algn="l" rtl="0" eaLnBrk="0" fontAlgn="base" hangingPunct="0">
        <a:lnSpc>
          <a:spcPts val="1900"/>
        </a:lnSpc>
        <a:spcBef>
          <a:spcPct val="0"/>
        </a:spcBef>
        <a:spcAft>
          <a:spcPct val="0"/>
        </a:spcAft>
        <a:defRPr>
          <a:solidFill>
            <a:schemeClr val="tx2"/>
          </a:solidFill>
          <a:latin typeface="Century Gothic" pitchFamily="34" charset="0"/>
        </a:defRPr>
      </a:lvl2pPr>
      <a:lvl3pPr algn="l" rtl="0" eaLnBrk="0" fontAlgn="base" hangingPunct="0">
        <a:lnSpc>
          <a:spcPts val="1900"/>
        </a:lnSpc>
        <a:spcBef>
          <a:spcPct val="0"/>
        </a:spcBef>
        <a:spcAft>
          <a:spcPct val="0"/>
        </a:spcAft>
        <a:defRPr>
          <a:solidFill>
            <a:schemeClr val="tx2"/>
          </a:solidFill>
          <a:latin typeface="Century Gothic" pitchFamily="34" charset="0"/>
        </a:defRPr>
      </a:lvl3pPr>
      <a:lvl4pPr algn="l" rtl="0" eaLnBrk="0" fontAlgn="base" hangingPunct="0">
        <a:lnSpc>
          <a:spcPts val="1900"/>
        </a:lnSpc>
        <a:spcBef>
          <a:spcPct val="0"/>
        </a:spcBef>
        <a:spcAft>
          <a:spcPct val="0"/>
        </a:spcAft>
        <a:defRPr>
          <a:solidFill>
            <a:schemeClr val="tx2"/>
          </a:solidFill>
          <a:latin typeface="Century Gothic" pitchFamily="34" charset="0"/>
        </a:defRPr>
      </a:lvl4pPr>
      <a:lvl5pPr algn="l" rtl="0" eaLnBrk="0" fontAlgn="base" hangingPunct="0">
        <a:lnSpc>
          <a:spcPts val="1900"/>
        </a:lnSpc>
        <a:spcBef>
          <a:spcPct val="0"/>
        </a:spcBef>
        <a:spcAft>
          <a:spcPct val="0"/>
        </a:spcAft>
        <a:defRPr>
          <a:solidFill>
            <a:schemeClr val="tx2"/>
          </a:solidFill>
          <a:latin typeface="Century Gothic" pitchFamily="34" charset="0"/>
        </a:defRPr>
      </a:lvl5pPr>
      <a:lvl6pPr marL="457200" algn="l" rtl="0" fontAlgn="base">
        <a:lnSpc>
          <a:spcPts val="1900"/>
        </a:lnSpc>
        <a:spcBef>
          <a:spcPct val="0"/>
        </a:spcBef>
        <a:spcAft>
          <a:spcPct val="0"/>
        </a:spcAft>
        <a:defRPr>
          <a:solidFill>
            <a:schemeClr val="tx2"/>
          </a:solidFill>
          <a:latin typeface="Century Gothic" pitchFamily="34" charset="0"/>
        </a:defRPr>
      </a:lvl6pPr>
      <a:lvl7pPr marL="914400" algn="l" rtl="0" fontAlgn="base">
        <a:lnSpc>
          <a:spcPts val="1900"/>
        </a:lnSpc>
        <a:spcBef>
          <a:spcPct val="0"/>
        </a:spcBef>
        <a:spcAft>
          <a:spcPct val="0"/>
        </a:spcAft>
        <a:defRPr>
          <a:solidFill>
            <a:schemeClr val="tx2"/>
          </a:solidFill>
          <a:latin typeface="Century Gothic" pitchFamily="34" charset="0"/>
        </a:defRPr>
      </a:lvl7pPr>
      <a:lvl8pPr marL="1371600" algn="l" rtl="0" fontAlgn="base">
        <a:lnSpc>
          <a:spcPts val="1900"/>
        </a:lnSpc>
        <a:spcBef>
          <a:spcPct val="0"/>
        </a:spcBef>
        <a:spcAft>
          <a:spcPct val="0"/>
        </a:spcAft>
        <a:defRPr>
          <a:solidFill>
            <a:schemeClr val="tx2"/>
          </a:solidFill>
          <a:latin typeface="Century Gothic" pitchFamily="34" charset="0"/>
        </a:defRPr>
      </a:lvl8pPr>
      <a:lvl9pPr marL="1828800" algn="l" rtl="0" fontAlgn="base">
        <a:lnSpc>
          <a:spcPts val="1900"/>
        </a:lnSpc>
        <a:spcBef>
          <a:spcPct val="0"/>
        </a:spcBef>
        <a:spcAft>
          <a:spcPct val="0"/>
        </a:spcAft>
        <a:defRPr>
          <a:solidFill>
            <a:schemeClr val="tx2"/>
          </a:solidFill>
          <a:latin typeface="Century Gothic" pitchFamily="34" charset="0"/>
        </a:defRPr>
      </a:lvl9pPr>
    </p:titleStyle>
    <p:bodyStyle>
      <a:lvl1pPr marL="342900" indent="-342900" algn="l" rtl="0" eaLnBrk="0" fontAlgn="base" hangingPunct="0">
        <a:spcBef>
          <a:spcPts val="1000"/>
        </a:spcBef>
        <a:spcAft>
          <a:spcPts val="200"/>
        </a:spcAft>
        <a:defRPr sz="1500" kern="1200">
          <a:solidFill>
            <a:schemeClr val="accent2"/>
          </a:solidFill>
          <a:latin typeface="+mj-lt"/>
          <a:ea typeface="+mn-ea"/>
          <a:cs typeface="+mn-cs"/>
        </a:defRPr>
      </a:lvl1pPr>
      <a:lvl2pPr marL="742950" indent="-285750" algn="l" rtl="0" eaLnBrk="0" fontAlgn="base" hangingPunct="0">
        <a:spcBef>
          <a:spcPts val="200"/>
        </a:spcBef>
        <a:spcAft>
          <a:spcPts val="200"/>
        </a:spcAft>
        <a:defRPr sz="1200" kern="1200">
          <a:solidFill>
            <a:schemeClr val="tx2"/>
          </a:solidFill>
          <a:latin typeface="+mn-lt"/>
          <a:ea typeface="+mn-ea"/>
          <a:cs typeface="+mn-cs"/>
        </a:defRPr>
      </a:lvl2pPr>
      <a:lvl3pPr marL="87313" indent="-87313" algn="l" rtl="0" eaLnBrk="0" fontAlgn="base" hangingPunct="0">
        <a:spcBef>
          <a:spcPts val="100"/>
        </a:spcBef>
        <a:spcAft>
          <a:spcPts val="100"/>
        </a:spcAft>
        <a:buFont typeface="Century Gothic" panose="020B0502020202020204" pitchFamily="34" charset="0"/>
        <a:buChar char="-"/>
        <a:defRPr lang="fr-FR" sz="1200" kern="1200">
          <a:solidFill>
            <a:schemeClr val="tx2"/>
          </a:solidFill>
          <a:latin typeface="+mn-lt"/>
          <a:ea typeface="+mn-ea"/>
          <a:cs typeface="+mn-cs"/>
        </a:defRPr>
      </a:lvl3pPr>
      <a:lvl4pPr marL="536575" indent="-88900" algn="l" rtl="0" eaLnBrk="0" fontAlgn="base" hangingPunct="0">
        <a:spcBef>
          <a:spcPts val="100"/>
        </a:spcBef>
        <a:spcAft>
          <a:spcPts val="100"/>
        </a:spcAft>
        <a:buSzPct val="100000"/>
        <a:buFont typeface="Century Gothic" panose="020B0502020202020204" pitchFamily="34" charset="0"/>
        <a:buChar char="•"/>
        <a:defRPr lang="fr-FR" sz="1200" kern="1200">
          <a:solidFill>
            <a:srgbClr val="636363"/>
          </a:solidFill>
          <a:latin typeface="+mn-lt"/>
          <a:ea typeface="+mn-ea"/>
          <a:cs typeface="+mn-cs"/>
        </a:defRPr>
      </a:lvl4pPr>
      <a:lvl5pPr marL="536575" indent="1292225" algn="l" defTabSz="625475" rtl="0" eaLnBrk="0" fontAlgn="base" hangingPunct="0">
        <a:spcBef>
          <a:spcPts val="100"/>
        </a:spcBef>
        <a:spcAft>
          <a:spcPts val="100"/>
        </a:spcAft>
        <a:defRPr lang="fr-FR" sz="1200" kern="1200">
          <a:solidFill>
            <a:srgbClr val="63636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9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a:extLst>
              <a:ext uri="{FF2B5EF4-FFF2-40B4-BE49-F238E27FC236}">
                <a16:creationId xmlns:a16="http://schemas.microsoft.com/office/drawing/2014/main" id="{C8FC840D-11F2-4641-ABBD-ADF93A74D8DA}"/>
              </a:ext>
            </a:extLst>
          </p:cNvPr>
          <p:cNvSpPr>
            <a:spLocks noGrp="1" noChangeArrowheads="1"/>
          </p:cNvSpPr>
          <p:nvPr>
            <p:ph type="ctrTitle"/>
          </p:nvPr>
        </p:nvSpPr>
        <p:spPr bwMode="auto">
          <a:xfrm>
            <a:off x="3132138" y="700088"/>
            <a:ext cx="5832475" cy="1079500"/>
          </a:xfrm>
        </p:spPr>
        <p:txBody>
          <a:bodyPr wrap="square" numCol="1" compatLnSpc="1">
            <a:prstTxWarp prst="textNoShape">
              <a:avLst/>
            </a:prstTxWarp>
          </a:bodyPr>
          <a:lstStyle/>
          <a:p>
            <a:r>
              <a:rPr lang="fr-FR" altLang="zh-CN" sz="1800" cap="none">
                <a:ea typeface="宋体" panose="02010600030101010101" pitchFamily="2" charset="-122"/>
              </a:rPr>
              <a:t>ÉCOLE POLYTECHNIQUE </a:t>
            </a:r>
            <a:br>
              <a:rPr lang="fr-FR" altLang="zh-CN" cap="none">
                <a:ea typeface="宋体" panose="02010600030101010101" pitchFamily="2" charset="-122"/>
              </a:rPr>
            </a:br>
            <a:endParaRPr lang="fr-FR" altLang="zh-CN" sz="2000" i="1" cap="none">
              <a:solidFill>
                <a:srgbClr val="2EBBFF"/>
              </a:solidFill>
              <a:ea typeface="宋体" panose="02010600030101010101" pitchFamily="2" charset="-122"/>
            </a:endParaRPr>
          </a:p>
        </p:txBody>
      </p:sp>
      <p:sp>
        <p:nvSpPr>
          <p:cNvPr id="22531" name="Titre 1">
            <a:extLst>
              <a:ext uri="{FF2B5EF4-FFF2-40B4-BE49-F238E27FC236}">
                <a16:creationId xmlns:a16="http://schemas.microsoft.com/office/drawing/2014/main" id="{9EF3F7CC-8854-4B3C-87A7-CE38A18E523F}"/>
              </a:ext>
            </a:extLst>
          </p:cNvPr>
          <p:cNvSpPr txBox="1">
            <a:spLocks/>
          </p:cNvSpPr>
          <p:nvPr/>
        </p:nvSpPr>
        <p:spPr bwMode="auto">
          <a:xfrm>
            <a:off x="1116013" y="1995488"/>
            <a:ext cx="792003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lnSpc>
                <a:spcPts val="2500"/>
              </a:lnSpc>
            </a:pPr>
            <a:endParaRPr lang="fr-FR" altLang="fr-FR" sz="3600" b="1">
              <a:solidFill>
                <a:schemeClr val="bg1"/>
              </a:solidFill>
            </a:endParaRPr>
          </a:p>
          <a:p>
            <a:pPr algn="ctr"/>
            <a:r>
              <a:rPr lang="fr-FR" altLang="fr-FR" sz="4000" b="1" i="1">
                <a:solidFill>
                  <a:schemeClr val="bg1"/>
                </a:solidFill>
              </a:rPr>
              <a:t>INF 421 Project </a:t>
            </a:r>
          </a:p>
          <a:p>
            <a:pPr algn="ctr"/>
            <a:r>
              <a:rPr lang="fr-FR" altLang="fr-FR" sz="4000" b="1" i="1">
                <a:solidFill>
                  <a:schemeClr val="bg1"/>
                </a:solidFill>
              </a:rPr>
              <a:t>Drawing Contest</a:t>
            </a:r>
          </a:p>
        </p:txBody>
      </p:sp>
      <p:sp>
        <p:nvSpPr>
          <p:cNvPr id="22532" name="TextBox 1">
            <a:extLst>
              <a:ext uri="{FF2B5EF4-FFF2-40B4-BE49-F238E27FC236}">
                <a16:creationId xmlns:a16="http://schemas.microsoft.com/office/drawing/2014/main" id="{BDB473AD-8513-4BA6-843D-63ABD67F92BB}"/>
              </a:ext>
            </a:extLst>
          </p:cNvPr>
          <p:cNvSpPr txBox="1">
            <a:spLocks noChangeArrowheads="1"/>
          </p:cNvSpPr>
          <p:nvPr/>
        </p:nvSpPr>
        <p:spPr bwMode="auto">
          <a:xfrm>
            <a:off x="5219700" y="3508375"/>
            <a:ext cx="51974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r>
              <a:rPr lang="en-US" altLang="zh-CN" sz="1500">
                <a:solidFill>
                  <a:schemeClr val="bg1"/>
                </a:solidFill>
                <a:ea typeface="宋体" panose="02010600030101010101" pitchFamily="2" charset="-122"/>
              </a:rPr>
              <a:t>   Kunhao ZHENG &amp; Yuyang ZHAO                                     </a:t>
            </a:r>
            <a:endParaRPr lang="zh-CN" altLang="en-US" sz="1500">
              <a:solidFill>
                <a:schemeClr val="bg1"/>
              </a:solidFill>
              <a:ea typeface="宋体" panose="0201060003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a:ea typeface="宋体" panose="02010600030101010101" pitchFamily="2" charset="-122"/>
              </a:rPr>
              <a:t>Algorithms</a:t>
            </a:r>
            <a:endParaRPr lang="fr-FR" altLang="zh-CN" sz="3200" b="1" u="sng" cap="none">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Local search heuristic</a:t>
            </a:r>
          </a:p>
          <a:p>
            <a:pPr marL="0" indent="0">
              <a:defRPr/>
            </a:pPr>
            <a:r>
              <a:rPr lang="fr-FR" altLang="zh-CN" sz="2000" dirty="0">
                <a:solidFill>
                  <a:schemeClr val="tx1"/>
                </a:solidFill>
                <a:ea typeface="宋体" charset="-122"/>
              </a:rPr>
              <a:t>        </a:t>
            </a:r>
            <a:r>
              <a:rPr lang="en-US" altLang="zh-CN" sz="2000" dirty="0">
                <a:solidFill>
                  <a:schemeClr val="tx1"/>
                </a:solidFill>
                <a:ea typeface="宋体" charset="-122"/>
              </a:rPr>
              <a:t>Compute</a:t>
            </a:r>
            <a:r>
              <a:rPr lang="fr-FR" altLang="zh-CN" sz="2000" dirty="0">
                <a:solidFill>
                  <a:schemeClr val="tx1"/>
                </a:solidFill>
                <a:ea typeface="宋体" charset="-122"/>
              </a:rPr>
              <a:t> the </a:t>
            </a:r>
            <a:r>
              <a:rPr lang="fr-FR" altLang="zh-CN" sz="2000" dirty="0" err="1">
                <a:solidFill>
                  <a:schemeClr val="tx1"/>
                </a:solidFill>
                <a:ea typeface="宋体" charset="-122"/>
              </a:rPr>
              <a:t>edges</a:t>
            </a:r>
            <a:r>
              <a:rPr lang="fr-FR" altLang="zh-CN" sz="2000" dirty="0">
                <a:solidFill>
                  <a:schemeClr val="tx1"/>
                </a:solidFill>
                <a:ea typeface="宋体" charset="-122"/>
              </a:rPr>
              <a:t> </a:t>
            </a:r>
            <a:r>
              <a:rPr lang="fr-FR" altLang="zh-CN" sz="2000" dirty="0" err="1">
                <a:solidFill>
                  <a:schemeClr val="tx1"/>
                </a:solidFill>
                <a:ea typeface="宋体" charset="-122"/>
              </a:rPr>
              <a:t>that</a:t>
            </a:r>
            <a:r>
              <a:rPr lang="fr-FR" altLang="zh-CN" sz="2000" dirty="0">
                <a:solidFill>
                  <a:schemeClr val="tx1"/>
                </a:solidFill>
                <a:ea typeface="宋体" charset="-122"/>
              </a:rPr>
              <a:t> </a:t>
            </a:r>
            <a:r>
              <a:rPr lang="fr-FR" altLang="zh-CN" sz="2000" dirty="0" err="1">
                <a:solidFill>
                  <a:schemeClr val="tx1"/>
                </a:solidFill>
                <a:ea typeface="宋体" charset="-122"/>
              </a:rPr>
              <a:t>most</a:t>
            </a:r>
            <a:r>
              <a:rPr lang="fr-FR" altLang="zh-CN" sz="2000" dirty="0">
                <a:solidFill>
                  <a:schemeClr val="tx1"/>
                </a:solidFill>
                <a:ea typeface="宋体" charset="-122"/>
              </a:rPr>
              <a:t> </a:t>
            </a:r>
            <a:r>
              <a:rPr lang="fr-FR" altLang="zh-CN" sz="2000" dirty="0" err="1">
                <a:solidFill>
                  <a:schemeClr val="tx1"/>
                </a:solidFill>
                <a:ea typeface="宋体" charset="-122"/>
              </a:rPr>
              <a:t>contribute</a:t>
            </a:r>
            <a:r>
              <a:rPr lang="fr-FR" altLang="zh-CN" sz="2000" dirty="0">
                <a:solidFill>
                  <a:schemeClr val="tx1"/>
                </a:solidFill>
                <a:ea typeface="宋体" charset="-122"/>
              </a:rPr>
              <a:t> to the </a:t>
            </a:r>
            <a:r>
              <a:rPr lang="fr-FR" altLang="zh-CN" sz="2000" dirty="0" err="1">
                <a:solidFill>
                  <a:schemeClr val="tx1"/>
                </a:solidFill>
                <a:ea typeface="宋体" charset="-122"/>
              </a:rPr>
              <a:t>number</a:t>
            </a:r>
            <a:r>
              <a:rPr lang="fr-FR" altLang="zh-CN" sz="2000" dirty="0">
                <a:solidFill>
                  <a:schemeClr val="tx1"/>
                </a:solidFill>
                <a:ea typeface="宋体" charset="-122"/>
              </a:rPr>
              <a:t> of </a:t>
            </a:r>
            <a:r>
              <a:rPr lang="fr-FR" altLang="zh-CN" sz="2000" dirty="0" err="1">
                <a:solidFill>
                  <a:schemeClr val="tx1"/>
                </a:solidFill>
                <a:ea typeface="宋体" charset="-122"/>
              </a:rPr>
              <a:t>crossings</a:t>
            </a:r>
            <a:r>
              <a:rPr lang="fr-FR" altLang="zh-CN" sz="2000" dirty="0">
                <a:solidFill>
                  <a:schemeClr val="tx1"/>
                </a:solidFill>
                <a:ea typeface="宋体" charset="-122"/>
              </a:rPr>
              <a:t>.</a:t>
            </a:r>
            <a:endParaRPr lang="en-US" altLang="zh-CN" sz="2000" dirty="0">
              <a:solidFill>
                <a:schemeClr val="tx1"/>
              </a:solidFill>
              <a:ea typeface="宋体" charset="-122"/>
            </a:endParaRPr>
          </a:p>
          <a:p>
            <a:pPr marL="0" indent="0">
              <a:defRPr/>
            </a:pPr>
            <a:r>
              <a:rPr lang="en-US" altLang="zh-CN" sz="2000" dirty="0">
                <a:solidFill>
                  <a:schemeClr val="tx1"/>
                </a:solidFill>
                <a:ea typeface="宋体" charset="-122"/>
              </a:rPr>
              <a:t>        Move both of its endpoints in a certain search range.</a:t>
            </a:r>
          </a:p>
          <a:p>
            <a:pPr marL="0" indent="0">
              <a:defRPr/>
            </a:pPr>
            <a:r>
              <a:rPr lang="en-US" altLang="zh-CN" sz="2000" dirty="0">
                <a:solidFill>
                  <a:schemeClr val="tx1"/>
                </a:solidFill>
                <a:ea typeface="宋体" charset="-122"/>
              </a:rPr>
              <a:t>        Adjust the position while maintaining a valid upward drawing.</a:t>
            </a:r>
            <a:endParaRPr lang="fr-FR" altLang="zh-CN" sz="2000" dirty="0">
              <a:solidFill>
                <a:schemeClr val="tx1"/>
              </a:solidFill>
              <a:ea typeface="宋体" charset="-122"/>
            </a:endParaRP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Repeat</a:t>
            </a:r>
            <a:r>
              <a:rPr lang="fr-FR" altLang="zh-CN" sz="2000" dirty="0">
                <a:solidFill>
                  <a:schemeClr val="tx1"/>
                </a:solidFill>
                <a:ea typeface="宋体" charset="-122"/>
              </a:rPr>
              <a:t> </a:t>
            </a:r>
            <a:r>
              <a:rPr lang="fr-FR" altLang="zh-CN" sz="2000" dirty="0" err="1">
                <a:solidFill>
                  <a:schemeClr val="tx1"/>
                </a:solidFill>
                <a:ea typeface="宋体" charset="-122"/>
              </a:rPr>
              <a:t>until</a:t>
            </a:r>
            <a:r>
              <a:rPr lang="fr-FR" altLang="zh-CN" sz="2000" dirty="0">
                <a:solidFill>
                  <a:schemeClr val="tx1"/>
                </a:solidFill>
                <a:ea typeface="宋体" charset="-122"/>
              </a:rPr>
              <a:t> </a:t>
            </a:r>
            <a:r>
              <a:rPr lang="fr-FR" altLang="zh-CN" sz="2000" dirty="0" err="1">
                <a:solidFill>
                  <a:schemeClr val="tx1"/>
                </a:solidFill>
                <a:ea typeface="宋体" charset="-122"/>
              </a:rPr>
              <a:t>we</a:t>
            </a:r>
            <a:r>
              <a:rPr lang="fr-FR" altLang="zh-CN" sz="2000" dirty="0">
                <a:solidFill>
                  <a:schemeClr val="tx1"/>
                </a:solidFill>
                <a:ea typeface="宋体" charset="-122"/>
              </a:rPr>
              <a:t> can do no more to </a:t>
            </a:r>
            <a:r>
              <a:rPr lang="fr-FR" altLang="zh-CN" sz="2000" dirty="0" err="1">
                <a:solidFill>
                  <a:schemeClr val="tx1"/>
                </a:solidFill>
                <a:ea typeface="宋体" charset="-122"/>
              </a:rPr>
              <a:t>reduce</a:t>
            </a:r>
            <a:r>
              <a:rPr lang="fr-FR" altLang="zh-CN" sz="2000" dirty="0">
                <a:solidFill>
                  <a:schemeClr val="tx1"/>
                </a:solidFill>
                <a:ea typeface="宋体" charset="-122"/>
              </a:rPr>
              <a:t> the </a:t>
            </a:r>
            <a:r>
              <a:rPr lang="fr-FR" altLang="zh-CN" sz="2000" dirty="0" err="1">
                <a:solidFill>
                  <a:schemeClr val="tx1"/>
                </a:solidFill>
                <a:ea typeface="宋体" charset="-122"/>
              </a:rPr>
              <a:t>number</a:t>
            </a:r>
            <a:r>
              <a:rPr lang="fr-FR" altLang="zh-CN" sz="2000" dirty="0">
                <a:solidFill>
                  <a:schemeClr val="tx1"/>
                </a:solidFill>
                <a:ea typeface="宋体" charset="-122"/>
              </a:rPr>
              <a:t> of </a:t>
            </a:r>
            <a:r>
              <a:rPr lang="fr-FR" altLang="zh-CN" sz="2000" dirty="0" err="1">
                <a:solidFill>
                  <a:schemeClr val="tx1"/>
                </a:solidFill>
                <a:ea typeface="宋体" charset="-122"/>
              </a:rPr>
              <a:t>crossings</a:t>
            </a: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en-US"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755650" y="16351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39A2107D-B6B4-42A4-9923-40665B0A62C0}"/>
              </a:ext>
            </a:extLst>
          </p:cNvPr>
          <p:cNvSpPr/>
          <p:nvPr/>
        </p:nvSpPr>
        <p:spPr>
          <a:xfrm>
            <a:off x="755650" y="208837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755650" y="2571750"/>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8" name="椭圆 7">
            <a:extLst>
              <a:ext uri="{FF2B5EF4-FFF2-40B4-BE49-F238E27FC236}">
                <a16:creationId xmlns:a16="http://schemas.microsoft.com/office/drawing/2014/main" id="{70CAC363-536E-497A-BB2A-CF6EDC2E8AD2}"/>
              </a:ext>
            </a:extLst>
          </p:cNvPr>
          <p:cNvSpPr/>
          <p:nvPr/>
        </p:nvSpPr>
        <p:spPr>
          <a:xfrm>
            <a:off x="755650" y="305353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5166307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Details</a:t>
            </a:r>
            <a:endParaRPr lang="fr-FR" altLang="zh-CN" sz="3200" b="1" u="sng" cap="none" dirty="0">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How to find “the edges that most contribute to the number of crossings”?</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We</a:t>
            </a:r>
            <a:r>
              <a:rPr lang="fr-FR" altLang="zh-CN" sz="2000" dirty="0">
                <a:solidFill>
                  <a:schemeClr val="tx1"/>
                </a:solidFill>
                <a:ea typeface="宋体" charset="-122"/>
              </a:rPr>
              <a:t> </a:t>
            </a:r>
            <a:r>
              <a:rPr lang="fr-FR" altLang="zh-CN" sz="2000" dirty="0" err="1">
                <a:solidFill>
                  <a:schemeClr val="tx1"/>
                </a:solidFill>
                <a:ea typeface="宋体" charset="-122"/>
              </a:rPr>
              <a:t>add</a:t>
            </a:r>
            <a:r>
              <a:rPr lang="fr-FR" altLang="zh-CN" sz="2000" dirty="0">
                <a:solidFill>
                  <a:schemeClr val="tx1"/>
                </a:solidFill>
                <a:ea typeface="宋体" charset="-122"/>
              </a:rPr>
              <a:t> a new class </a:t>
            </a:r>
            <a:r>
              <a:rPr lang="fr-FR" altLang="zh-CN" sz="2000" dirty="0" err="1">
                <a:solidFill>
                  <a:schemeClr val="tx1"/>
                </a:solidFill>
                <a:ea typeface="宋体" charset="-122"/>
              </a:rPr>
              <a:t>NodeSegment</a:t>
            </a:r>
            <a:r>
              <a:rPr lang="fr-FR" altLang="zh-CN" sz="2000" dirty="0">
                <a:solidFill>
                  <a:schemeClr val="tx1"/>
                </a:solidFill>
                <a:ea typeface="宋体" charset="-122"/>
              </a:rPr>
              <a:t> to </a:t>
            </a:r>
            <a:r>
              <a:rPr lang="fr-FR" altLang="zh-CN" sz="2000" dirty="0" err="1">
                <a:solidFill>
                  <a:schemeClr val="tx1"/>
                </a:solidFill>
                <a:ea typeface="宋体" charset="-122"/>
              </a:rPr>
              <a:t>represent</a:t>
            </a:r>
            <a:r>
              <a:rPr lang="fr-FR" altLang="zh-CN" sz="2000" dirty="0">
                <a:solidFill>
                  <a:schemeClr val="tx1"/>
                </a:solidFill>
                <a:ea typeface="宋体" charset="-122"/>
              </a:rPr>
              <a:t> </a:t>
            </a:r>
            <a:r>
              <a:rPr lang="fr-FR" altLang="zh-CN" sz="2000" dirty="0" err="1">
                <a:solidFill>
                  <a:schemeClr val="tx1"/>
                </a:solidFill>
                <a:ea typeface="宋体" charset="-122"/>
              </a:rPr>
              <a:t>edges</a:t>
            </a:r>
            <a:r>
              <a:rPr lang="fr-FR" altLang="zh-CN" sz="2000" dirty="0">
                <a:solidFill>
                  <a:schemeClr val="tx1"/>
                </a:solidFill>
                <a:ea typeface="宋体" charset="-122"/>
              </a:rPr>
              <a:t> in the graph.</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Thus</a:t>
            </a:r>
            <a:r>
              <a:rPr lang="fr-FR" altLang="zh-CN" sz="2000" dirty="0">
                <a:solidFill>
                  <a:schemeClr val="tx1"/>
                </a:solidFill>
                <a:ea typeface="宋体" charset="-122"/>
              </a:rPr>
              <a:t> </a:t>
            </a:r>
            <a:r>
              <a:rPr lang="fr-FR" altLang="zh-CN" sz="2000" dirty="0" err="1">
                <a:solidFill>
                  <a:schemeClr val="tx1"/>
                </a:solidFill>
                <a:ea typeface="宋体" charset="-122"/>
              </a:rPr>
              <a:t>we</a:t>
            </a:r>
            <a:r>
              <a:rPr lang="fr-FR" altLang="zh-CN" sz="2000" dirty="0">
                <a:solidFill>
                  <a:schemeClr val="tx1"/>
                </a:solidFill>
                <a:ea typeface="宋体" charset="-122"/>
              </a:rPr>
              <a:t> can </a:t>
            </a:r>
            <a:r>
              <a:rPr lang="fr-FR" altLang="zh-CN" sz="2000" dirty="0" err="1">
                <a:solidFill>
                  <a:schemeClr val="tx1"/>
                </a:solidFill>
                <a:ea typeface="宋体" charset="-122"/>
              </a:rPr>
              <a:t>add</a:t>
            </a:r>
            <a:r>
              <a:rPr lang="fr-FR" altLang="zh-CN" sz="2000" dirty="0">
                <a:solidFill>
                  <a:schemeClr val="tx1"/>
                </a:solidFill>
                <a:ea typeface="宋体" charset="-122"/>
              </a:rPr>
              <a:t> </a:t>
            </a:r>
            <a:r>
              <a:rPr lang="fr-FR" altLang="zh-CN" sz="2000" dirty="0" err="1">
                <a:solidFill>
                  <a:schemeClr val="tx1"/>
                </a:solidFill>
                <a:ea typeface="宋体" charset="-122"/>
              </a:rPr>
              <a:t>numberOfCrossings</a:t>
            </a:r>
            <a:r>
              <a:rPr lang="fr-FR" altLang="zh-CN" sz="2000" dirty="0">
                <a:solidFill>
                  <a:schemeClr val="tx1"/>
                </a:solidFill>
                <a:ea typeface="宋体" charset="-122"/>
              </a:rPr>
              <a:t> in the class for </a:t>
            </a:r>
            <a:r>
              <a:rPr lang="fr-FR" altLang="zh-CN" sz="2000" dirty="0" err="1">
                <a:solidFill>
                  <a:schemeClr val="tx1"/>
                </a:solidFill>
                <a:ea typeface="宋体" charset="-122"/>
              </a:rPr>
              <a:t>each</a:t>
            </a:r>
            <a:r>
              <a:rPr lang="fr-FR" altLang="zh-CN" sz="2000" dirty="0">
                <a:solidFill>
                  <a:schemeClr val="tx1"/>
                </a:solidFill>
                <a:ea typeface="宋体" charset="-122"/>
              </a:rPr>
              <a:t> </a:t>
            </a:r>
            <a:r>
              <a:rPr lang="fr-FR" altLang="zh-CN" sz="2000" dirty="0" err="1">
                <a:solidFill>
                  <a:schemeClr val="tx1"/>
                </a:solidFill>
                <a:ea typeface="宋体" charset="-122"/>
              </a:rPr>
              <a:t>edge</a:t>
            </a:r>
            <a:r>
              <a:rPr lang="fr-FR" altLang="zh-CN" sz="2000" dirty="0">
                <a:solidFill>
                  <a:schemeClr val="tx1"/>
                </a:solidFill>
                <a:ea typeface="宋体" charset="-122"/>
              </a:rPr>
              <a:t>.</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We</a:t>
            </a:r>
            <a:r>
              <a:rPr lang="fr-FR" altLang="zh-CN" sz="2000" dirty="0">
                <a:solidFill>
                  <a:schemeClr val="tx1"/>
                </a:solidFill>
                <a:ea typeface="宋体" charset="-122"/>
              </a:rPr>
              <a:t> put the </a:t>
            </a:r>
            <a:r>
              <a:rPr lang="fr-FR" altLang="zh-CN" sz="2000" dirty="0" err="1">
                <a:solidFill>
                  <a:schemeClr val="tx1"/>
                </a:solidFill>
                <a:ea typeface="宋体" charset="-122"/>
              </a:rPr>
              <a:t>edges</a:t>
            </a:r>
            <a:r>
              <a:rPr lang="fr-FR" altLang="zh-CN" sz="2000" dirty="0">
                <a:solidFill>
                  <a:schemeClr val="tx1"/>
                </a:solidFill>
                <a:ea typeface="宋体" charset="-122"/>
              </a:rPr>
              <a:t> </a:t>
            </a:r>
            <a:r>
              <a:rPr lang="fr-FR" altLang="zh-CN" sz="2000" dirty="0" err="1">
                <a:solidFill>
                  <a:schemeClr val="tx1"/>
                </a:solidFill>
                <a:ea typeface="宋体" charset="-122"/>
              </a:rPr>
              <a:t>into</a:t>
            </a:r>
            <a:r>
              <a:rPr lang="fr-FR" altLang="zh-CN" sz="2000" dirty="0">
                <a:solidFill>
                  <a:schemeClr val="tx1"/>
                </a:solidFill>
                <a:ea typeface="宋体" charset="-122"/>
              </a:rPr>
              <a:t> a </a:t>
            </a:r>
            <a:r>
              <a:rPr lang="fr-FR" altLang="zh-CN" sz="2000" dirty="0" err="1">
                <a:solidFill>
                  <a:schemeClr val="tx1"/>
                </a:solidFill>
                <a:ea typeface="宋体" charset="-122"/>
              </a:rPr>
              <a:t>priority</a:t>
            </a:r>
            <a:r>
              <a:rPr lang="fr-FR" altLang="zh-CN" sz="2000" dirty="0">
                <a:solidFill>
                  <a:schemeClr val="tx1"/>
                </a:solidFill>
                <a:ea typeface="宋体" charset="-122"/>
              </a:rPr>
              <a:t> queue by </a:t>
            </a:r>
            <a:r>
              <a:rPr lang="fr-FR" altLang="zh-CN" sz="2000" dirty="0" err="1">
                <a:solidFill>
                  <a:schemeClr val="tx1"/>
                </a:solidFill>
                <a:ea typeface="宋体" charset="-122"/>
              </a:rPr>
              <a:t>numberOfCrossings</a:t>
            </a:r>
            <a:r>
              <a:rPr lang="fr-FR" altLang="zh-CN" sz="2000" dirty="0">
                <a:solidFill>
                  <a:schemeClr val="tx1"/>
                </a:solidFill>
                <a:ea typeface="宋体" charset="-122"/>
              </a:rPr>
              <a:t>.</a:t>
            </a:r>
          </a:p>
          <a:p>
            <a:pPr marL="0" indent="0">
              <a:defRPr/>
            </a:pPr>
            <a:r>
              <a:rPr lang="fr-FR" altLang="zh-CN" sz="2000" dirty="0">
                <a:solidFill>
                  <a:schemeClr val="tx1"/>
                </a:solidFill>
                <a:ea typeface="宋体" charset="-122"/>
              </a:rPr>
              <a:t>         The first </a:t>
            </a:r>
            <a:r>
              <a:rPr lang="fr-FR" altLang="zh-CN" sz="2000" dirty="0" err="1">
                <a:solidFill>
                  <a:schemeClr val="tx1"/>
                </a:solidFill>
                <a:ea typeface="宋体" charset="-122"/>
              </a:rPr>
              <a:t>edge</a:t>
            </a:r>
            <a:r>
              <a:rPr lang="fr-FR" altLang="zh-CN" sz="2000" dirty="0">
                <a:solidFill>
                  <a:schemeClr val="tx1"/>
                </a:solidFill>
                <a:ea typeface="宋体" charset="-122"/>
              </a:rPr>
              <a:t> out is </a:t>
            </a:r>
            <a:r>
              <a:rPr lang="fr-FR" altLang="zh-CN" sz="2000" dirty="0" err="1">
                <a:solidFill>
                  <a:schemeClr val="tx1"/>
                </a:solidFill>
                <a:ea typeface="宋体" charset="-122"/>
              </a:rPr>
              <a:t>which</a:t>
            </a:r>
            <a:r>
              <a:rPr lang="fr-FR" altLang="zh-CN" sz="2000" dirty="0">
                <a:solidFill>
                  <a:schemeClr val="tx1"/>
                </a:solidFill>
                <a:ea typeface="宋体" charset="-122"/>
              </a:rPr>
              <a:t> has the </a:t>
            </a:r>
            <a:r>
              <a:rPr lang="fr-FR" altLang="zh-CN" sz="2000" dirty="0" err="1">
                <a:solidFill>
                  <a:schemeClr val="tx1"/>
                </a:solidFill>
                <a:ea typeface="宋体" charset="-122"/>
              </a:rPr>
              <a:t>most</a:t>
            </a:r>
            <a:r>
              <a:rPr lang="fr-FR" altLang="zh-CN" sz="2000" dirty="0">
                <a:solidFill>
                  <a:schemeClr val="tx1"/>
                </a:solidFill>
                <a:ea typeface="宋体" charset="-122"/>
              </a:rPr>
              <a:t> </a:t>
            </a:r>
            <a:r>
              <a:rPr lang="fr-FR" altLang="zh-CN" sz="2000" dirty="0" err="1">
                <a:solidFill>
                  <a:schemeClr val="tx1"/>
                </a:solidFill>
                <a:ea typeface="宋体" charset="-122"/>
              </a:rPr>
              <a:t>crossings</a:t>
            </a:r>
            <a:r>
              <a:rPr lang="fr-FR" altLang="zh-CN" sz="2000" dirty="0">
                <a:solidFill>
                  <a:schemeClr val="tx1"/>
                </a:solidFill>
                <a:ea typeface="宋体" charset="-122"/>
              </a:rPr>
              <a:t> </a:t>
            </a:r>
            <a:r>
              <a:rPr lang="fr-FR" altLang="zh-CN" sz="2000" dirty="0" err="1">
                <a:solidFill>
                  <a:schemeClr val="tx1"/>
                </a:solidFill>
                <a:ea typeface="宋体" charset="-122"/>
              </a:rPr>
              <a:t>with</a:t>
            </a:r>
            <a:r>
              <a:rPr lang="fr-FR" altLang="zh-CN" sz="2000" dirty="0">
                <a:solidFill>
                  <a:schemeClr val="tx1"/>
                </a:solidFill>
                <a:ea typeface="宋体" charset="-122"/>
              </a:rPr>
              <a:t> </a:t>
            </a:r>
            <a:r>
              <a:rPr lang="fr-FR" altLang="zh-CN" sz="2000" dirty="0" err="1">
                <a:solidFill>
                  <a:schemeClr val="tx1"/>
                </a:solidFill>
                <a:ea typeface="宋体" charset="-122"/>
              </a:rPr>
              <a:t>others</a:t>
            </a:r>
            <a:r>
              <a:rPr lang="fr-FR" altLang="zh-CN" sz="2000" dirty="0">
                <a:solidFill>
                  <a:schemeClr val="tx1"/>
                </a:solidFill>
                <a:ea typeface="宋体" charset="-122"/>
              </a:rPr>
              <a:t>.</a:t>
            </a:r>
          </a:p>
          <a:p>
            <a:pPr marL="0" indent="0">
              <a:defRPr/>
            </a:pPr>
            <a:endParaRPr lang="fr-FR" altLang="zh-CN" sz="2000" b="1" dirty="0">
              <a:solidFill>
                <a:schemeClr val="tx1"/>
              </a:solidFill>
              <a:ea typeface="宋体" charset="-122"/>
            </a:endParaRPr>
          </a:p>
          <a:p>
            <a:pPr marL="0" indent="0">
              <a:defRPr/>
            </a:pPr>
            <a:endParaRPr lang="en-US"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683568" y="1923157"/>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39A2107D-B6B4-42A4-9923-40665B0A62C0}"/>
              </a:ext>
            </a:extLst>
          </p:cNvPr>
          <p:cNvSpPr/>
          <p:nvPr/>
        </p:nvSpPr>
        <p:spPr>
          <a:xfrm>
            <a:off x="683568" y="2376407"/>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683568" y="2859782"/>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8" name="椭圆 7">
            <a:extLst>
              <a:ext uri="{FF2B5EF4-FFF2-40B4-BE49-F238E27FC236}">
                <a16:creationId xmlns:a16="http://schemas.microsoft.com/office/drawing/2014/main" id="{EDA8738B-1B8A-4F2C-BE82-679B07B34352}"/>
              </a:ext>
            </a:extLst>
          </p:cNvPr>
          <p:cNvSpPr/>
          <p:nvPr/>
        </p:nvSpPr>
        <p:spPr>
          <a:xfrm>
            <a:off x="683568" y="3341570"/>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035226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Details</a:t>
            </a:r>
            <a:endParaRPr lang="fr-FR" altLang="zh-CN" sz="3200" b="1" u="sng" cap="none" dirty="0">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How to determine the search range?</a:t>
            </a:r>
            <a:endParaRPr lang="fr-FR" altLang="zh-CN" sz="2000" b="1" dirty="0">
              <a:solidFill>
                <a:schemeClr val="tx1"/>
              </a:solidFill>
              <a:ea typeface="宋体" charset="-122"/>
            </a:endParaRPr>
          </a:p>
          <a:p>
            <a:pPr marL="0" indent="0">
              <a:defRPr/>
            </a:pPr>
            <a:r>
              <a:rPr lang="fr-FR" altLang="zh-CN" sz="2000" dirty="0">
                <a:solidFill>
                  <a:schemeClr val="tx1"/>
                </a:solidFill>
                <a:ea typeface="宋体" charset="-122"/>
              </a:rPr>
              <a:t>The </a:t>
            </a:r>
            <a:r>
              <a:rPr lang="fr-FR" altLang="zh-CN" sz="2000" dirty="0" err="1">
                <a:solidFill>
                  <a:schemeClr val="tx1"/>
                </a:solidFill>
                <a:ea typeface="宋体" charset="-122"/>
              </a:rPr>
              <a:t>search</a:t>
            </a:r>
            <a:r>
              <a:rPr lang="fr-FR" altLang="zh-CN" sz="2000" dirty="0">
                <a:solidFill>
                  <a:schemeClr val="tx1"/>
                </a:solidFill>
                <a:ea typeface="宋体" charset="-122"/>
              </a:rPr>
              <a:t> range is </a:t>
            </a:r>
            <a:r>
              <a:rPr lang="fr-FR" altLang="zh-CN" sz="2000" dirty="0" err="1">
                <a:solidFill>
                  <a:schemeClr val="tx1"/>
                </a:solidFill>
                <a:ea typeface="宋体" charset="-122"/>
              </a:rPr>
              <a:t>given</a:t>
            </a:r>
            <a:r>
              <a:rPr lang="fr-FR" altLang="zh-CN" sz="2000" dirty="0">
                <a:solidFill>
                  <a:schemeClr val="tx1"/>
                </a:solidFill>
                <a:ea typeface="宋体" charset="-122"/>
              </a:rPr>
              <a:t> by 4 </a:t>
            </a:r>
            <a:r>
              <a:rPr lang="fr-FR" altLang="zh-CN" sz="2000" dirty="0" err="1">
                <a:solidFill>
                  <a:schemeClr val="tx1"/>
                </a:solidFill>
                <a:ea typeface="宋体" charset="-122"/>
              </a:rPr>
              <a:t>bounds</a:t>
            </a:r>
            <a:r>
              <a:rPr lang="fr-FR" altLang="zh-CN" sz="2000" dirty="0">
                <a:solidFill>
                  <a:schemeClr val="tx1"/>
                </a:solidFill>
                <a:ea typeface="宋体" charset="-122"/>
              </a:rPr>
              <a:t> </a:t>
            </a:r>
            <a:r>
              <a:rPr lang="fr-FR" altLang="zh-CN" sz="2000" dirty="0" err="1">
                <a:solidFill>
                  <a:schemeClr val="tx1"/>
                </a:solidFill>
                <a:ea typeface="宋体" charset="-122"/>
              </a:rPr>
              <a:t>which</a:t>
            </a:r>
            <a:r>
              <a:rPr lang="fr-FR" altLang="zh-CN" sz="2000" dirty="0">
                <a:solidFill>
                  <a:schemeClr val="tx1"/>
                </a:solidFill>
                <a:ea typeface="宋体" charset="-122"/>
              </a:rPr>
              <a:t> </a:t>
            </a:r>
            <a:r>
              <a:rPr lang="fr-FR" altLang="zh-CN" sz="2000" dirty="0" err="1">
                <a:solidFill>
                  <a:schemeClr val="tx1"/>
                </a:solidFill>
                <a:ea typeface="宋体" charset="-122"/>
              </a:rPr>
              <a:t>form</a:t>
            </a:r>
            <a:r>
              <a:rPr lang="fr-FR" altLang="zh-CN" sz="2000" dirty="0">
                <a:solidFill>
                  <a:schemeClr val="tx1"/>
                </a:solidFill>
                <a:ea typeface="宋体" charset="-122"/>
              </a:rPr>
              <a:t> a rectangle:</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upperbound</a:t>
            </a:r>
            <a:r>
              <a:rPr lang="fr-FR" altLang="zh-CN" sz="2000" dirty="0">
                <a:solidFill>
                  <a:schemeClr val="tx1"/>
                </a:solidFill>
                <a:ea typeface="宋体" charset="-122"/>
              </a:rPr>
              <a:t> = Min{ Min{</a:t>
            </a:r>
            <a:r>
              <a:rPr lang="en-US" altLang="zh-CN" sz="2000" dirty="0" err="1">
                <a:solidFill>
                  <a:schemeClr val="tx1"/>
                </a:solidFill>
                <a:ea typeface="宋体" charset="-122"/>
              </a:rPr>
              <a:t>sucessors</a:t>
            </a:r>
            <a:r>
              <a:rPr lang="fr-FR" altLang="zh-CN" sz="2000" dirty="0">
                <a:solidFill>
                  <a:schemeClr val="tx1"/>
                </a:solidFill>
                <a:ea typeface="宋体" charset="-122"/>
              </a:rPr>
              <a:t>.</a:t>
            </a:r>
            <a:r>
              <a:rPr lang="fr-FR" altLang="zh-CN" sz="2000" dirty="0" err="1">
                <a:solidFill>
                  <a:schemeClr val="tx1"/>
                </a:solidFill>
                <a:ea typeface="宋体" charset="-122"/>
              </a:rPr>
              <a:t>getY</a:t>
            </a:r>
            <a:r>
              <a:rPr lang="fr-FR" altLang="zh-CN" sz="2000" dirty="0">
                <a:solidFill>
                  <a:schemeClr val="tx1"/>
                </a:solidFill>
                <a:ea typeface="宋体" charset="-122"/>
              </a:rPr>
              <a:t>()}-1,this.getY()+range, </a:t>
            </a:r>
            <a:r>
              <a:rPr lang="fr-FR" altLang="zh-CN" sz="2000" dirty="0" err="1">
                <a:solidFill>
                  <a:schemeClr val="tx1"/>
                </a:solidFill>
                <a:ea typeface="宋体" charset="-122"/>
              </a:rPr>
              <a:t>height</a:t>
            </a:r>
            <a:r>
              <a:rPr lang="fr-FR" altLang="zh-CN" sz="2000" dirty="0">
                <a:solidFill>
                  <a:schemeClr val="tx1"/>
                </a:solidFill>
                <a:ea typeface="宋体" charset="-122"/>
              </a:rPr>
              <a:t>}</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lowerbound</a:t>
            </a:r>
            <a:r>
              <a:rPr lang="fr-FR" altLang="zh-CN" sz="2000" dirty="0">
                <a:solidFill>
                  <a:schemeClr val="tx1"/>
                </a:solidFill>
                <a:ea typeface="宋体" charset="-122"/>
              </a:rPr>
              <a:t> = Max{ Max{</a:t>
            </a:r>
            <a:r>
              <a:rPr lang="en-US" altLang="zh-CN" sz="2000" dirty="0">
                <a:solidFill>
                  <a:schemeClr val="tx1"/>
                </a:solidFill>
                <a:ea typeface="宋体" charset="-122"/>
              </a:rPr>
              <a:t>predecessors</a:t>
            </a:r>
            <a:r>
              <a:rPr lang="fr-FR" altLang="zh-CN" sz="2000" dirty="0">
                <a:solidFill>
                  <a:schemeClr val="tx1"/>
                </a:solidFill>
                <a:ea typeface="宋体" charset="-122"/>
              </a:rPr>
              <a:t>.</a:t>
            </a:r>
            <a:r>
              <a:rPr lang="fr-FR" altLang="zh-CN" sz="2000" dirty="0" err="1">
                <a:solidFill>
                  <a:schemeClr val="tx1"/>
                </a:solidFill>
                <a:ea typeface="宋体" charset="-122"/>
              </a:rPr>
              <a:t>getY</a:t>
            </a:r>
            <a:r>
              <a:rPr lang="fr-FR" altLang="zh-CN" sz="2000" dirty="0">
                <a:solidFill>
                  <a:schemeClr val="tx1"/>
                </a:solidFill>
                <a:ea typeface="宋体" charset="-122"/>
              </a:rPr>
              <a:t>()}+1,this.getY()-range, 0}</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rightbound</a:t>
            </a:r>
            <a:r>
              <a:rPr lang="fr-FR" altLang="zh-CN" sz="2000" dirty="0">
                <a:solidFill>
                  <a:schemeClr val="tx1"/>
                </a:solidFill>
                <a:ea typeface="宋体" charset="-122"/>
              </a:rPr>
              <a:t> = Min{</a:t>
            </a:r>
            <a:r>
              <a:rPr lang="fr-FR" altLang="zh-CN" sz="2000" dirty="0" err="1">
                <a:solidFill>
                  <a:schemeClr val="tx1"/>
                </a:solidFill>
                <a:ea typeface="宋体" charset="-122"/>
              </a:rPr>
              <a:t>this.getX</a:t>
            </a:r>
            <a:r>
              <a:rPr lang="fr-FR" altLang="zh-CN" sz="2000" dirty="0">
                <a:solidFill>
                  <a:schemeClr val="tx1"/>
                </a:solidFill>
                <a:ea typeface="宋体" charset="-122"/>
              </a:rPr>
              <a:t>()+range, </a:t>
            </a:r>
            <a:r>
              <a:rPr lang="fr-FR" altLang="zh-CN" sz="2000" dirty="0" err="1">
                <a:solidFill>
                  <a:schemeClr val="tx1"/>
                </a:solidFill>
                <a:ea typeface="宋体" charset="-122"/>
              </a:rPr>
              <a:t>width</a:t>
            </a:r>
            <a:r>
              <a:rPr lang="fr-FR" altLang="zh-CN" sz="2000" dirty="0">
                <a:solidFill>
                  <a:schemeClr val="tx1"/>
                </a:solidFill>
                <a:ea typeface="宋体" charset="-122"/>
              </a:rPr>
              <a:t>}</a:t>
            </a:r>
          </a:p>
          <a:p>
            <a:pPr marL="0" indent="0">
              <a:defRPr/>
            </a:pPr>
            <a:r>
              <a:rPr lang="fr-FR" altLang="zh-CN" sz="2000" dirty="0">
                <a:solidFill>
                  <a:schemeClr val="tx1"/>
                </a:solidFill>
                <a:ea typeface="宋体" charset="-122"/>
              </a:rPr>
              <a:t>     </a:t>
            </a:r>
            <a:r>
              <a:rPr lang="fr-FR" altLang="zh-CN" sz="2000" dirty="0" err="1">
                <a:solidFill>
                  <a:schemeClr val="tx1"/>
                </a:solidFill>
                <a:ea typeface="宋体" charset="-122"/>
              </a:rPr>
              <a:t>leftbound</a:t>
            </a:r>
            <a:r>
              <a:rPr lang="fr-FR" altLang="zh-CN" sz="2000" dirty="0">
                <a:solidFill>
                  <a:schemeClr val="tx1"/>
                </a:solidFill>
                <a:ea typeface="宋体" charset="-122"/>
              </a:rPr>
              <a:t> = Max{</a:t>
            </a:r>
            <a:r>
              <a:rPr lang="fr-FR" altLang="zh-CN" sz="2000" dirty="0" err="1">
                <a:solidFill>
                  <a:schemeClr val="tx1"/>
                </a:solidFill>
                <a:ea typeface="宋体" charset="-122"/>
              </a:rPr>
              <a:t>this.getX</a:t>
            </a:r>
            <a:r>
              <a:rPr lang="fr-FR" altLang="zh-CN" sz="2000" dirty="0">
                <a:solidFill>
                  <a:schemeClr val="tx1"/>
                </a:solidFill>
                <a:ea typeface="宋体" charset="-122"/>
              </a:rPr>
              <a:t>()-range, 0} 	</a:t>
            </a:r>
            <a:endParaRPr lang="en-US" altLang="zh-CN" sz="20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468313" y="2089441"/>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39A2107D-B6B4-42A4-9923-40665B0A62C0}"/>
              </a:ext>
            </a:extLst>
          </p:cNvPr>
          <p:cNvSpPr/>
          <p:nvPr/>
        </p:nvSpPr>
        <p:spPr>
          <a:xfrm>
            <a:off x="468313" y="2542691"/>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468313" y="3026066"/>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8" name="椭圆 7">
            <a:extLst>
              <a:ext uri="{FF2B5EF4-FFF2-40B4-BE49-F238E27FC236}">
                <a16:creationId xmlns:a16="http://schemas.microsoft.com/office/drawing/2014/main" id="{EDA8738B-1B8A-4F2C-BE82-679B07B34352}"/>
              </a:ext>
            </a:extLst>
          </p:cNvPr>
          <p:cNvSpPr/>
          <p:nvPr/>
        </p:nvSpPr>
        <p:spPr>
          <a:xfrm>
            <a:off x="468313" y="3507854"/>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5376636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3">
            <a:extLst>
              <a:ext uri="{FF2B5EF4-FFF2-40B4-BE49-F238E27FC236}">
                <a16:creationId xmlns:a16="http://schemas.microsoft.com/office/drawing/2014/main" id="{EAD46CCD-0F5C-4454-B95B-D37FD1AFB1AC}"/>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Performance</a:t>
            </a:r>
            <a:endParaRPr lang="fr-FR" altLang="zh-CN" sz="3200" b="1" u="sng" cap="none" dirty="0">
              <a:ea typeface="宋体" panose="02010600030101010101" pitchFamily="2" charset="-122"/>
            </a:endParaRPr>
          </a:p>
        </p:txBody>
      </p:sp>
      <p:sp>
        <p:nvSpPr>
          <p:cNvPr id="26627" name="Espace réservé du pied de page 6">
            <a:extLst>
              <a:ext uri="{FF2B5EF4-FFF2-40B4-BE49-F238E27FC236}">
                <a16:creationId xmlns:a16="http://schemas.microsoft.com/office/drawing/2014/main" id="{EB5E9F2D-5C83-43E6-A4A1-BA3322CB72EF}"/>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5CC32589-4478-4E7A-8CD3-5DCAD85D2447}"/>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Force-</a:t>
            </a:r>
            <a:r>
              <a:rPr lang="fr-FR" altLang="zh-CN" sz="2000" b="1" dirty="0" err="1">
                <a:solidFill>
                  <a:schemeClr val="tx1"/>
                </a:solidFill>
                <a:ea typeface="宋体" charset="-122"/>
              </a:rPr>
              <a:t>directed</a:t>
            </a:r>
            <a:r>
              <a:rPr lang="fr-FR" altLang="zh-CN" sz="2000" b="1" dirty="0">
                <a:solidFill>
                  <a:schemeClr val="tx1"/>
                </a:solidFill>
                <a:ea typeface="宋体" charset="-122"/>
              </a:rPr>
              <a:t> </a:t>
            </a:r>
            <a:r>
              <a:rPr lang="fr-FR" altLang="zh-CN" sz="2000" b="1" dirty="0" err="1">
                <a:solidFill>
                  <a:schemeClr val="tx1"/>
                </a:solidFill>
                <a:ea typeface="宋体" charset="-122"/>
              </a:rPr>
              <a:t>layouts</a:t>
            </a:r>
            <a:r>
              <a:rPr lang="fr-FR" altLang="zh-CN" sz="2000" b="1" dirty="0">
                <a:solidFill>
                  <a:schemeClr val="tx1"/>
                </a:solidFill>
                <a:ea typeface="宋体" charset="-122"/>
              </a:rPr>
              <a:t> </a:t>
            </a:r>
            <a:r>
              <a:rPr lang="fr-FR" altLang="zh-CN" sz="2000" b="1" dirty="0" err="1">
                <a:solidFill>
                  <a:schemeClr val="tx1"/>
                </a:solidFill>
                <a:ea typeface="宋体" charset="-122"/>
              </a:rPr>
              <a:t>v.s</a:t>
            </a:r>
            <a:r>
              <a:rPr lang="fr-FR" altLang="zh-CN" sz="2000" b="1" dirty="0">
                <a:solidFill>
                  <a:schemeClr val="tx1"/>
                </a:solidFill>
                <a:ea typeface="宋体" charset="-122"/>
              </a:rPr>
              <a:t>. Local </a:t>
            </a:r>
            <a:r>
              <a:rPr lang="fr-FR" altLang="zh-CN" sz="2000" b="1" dirty="0" err="1">
                <a:solidFill>
                  <a:schemeClr val="tx1"/>
                </a:solidFill>
                <a:ea typeface="宋体" charset="-122"/>
              </a:rPr>
              <a:t>search</a:t>
            </a:r>
            <a:r>
              <a:rPr lang="fr-FR" altLang="zh-CN" sz="2000" b="1" dirty="0">
                <a:solidFill>
                  <a:schemeClr val="tx1"/>
                </a:solidFill>
                <a:ea typeface="宋体" charset="-122"/>
              </a:rPr>
              <a:t> </a:t>
            </a:r>
            <a:r>
              <a:rPr lang="fr-FR" altLang="zh-CN" sz="2000" b="1" dirty="0" err="1">
                <a:solidFill>
                  <a:schemeClr val="tx1"/>
                </a:solidFill>
                <a:ea typeface="宋体" charset="-122"/>
              </a:rPr>
              <a:t>heuristic</a:t>
            </a:r>
            <a:endParaRPr lang="fr-FR" altLang="zh-CN" sz="2000" b="1" dirty="0">
              <a:solidFill>
                <a:schemeClr val="tx1"/>
              </a:solidFill>
              <a:ea typeface="宋体" charset="-122"/>
            </a:endParaRP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pic>
        <p:nvPicPr>
          <p:cNvPr id="4" name="图片 3">
            <a:extLst>
              <a:ext uri="{FF2B5EF4-FFF2-40B4-BE49-F238E27FC236}">
                <a16:creationId xmlns:a16="http://schemas.microsoft.com/office/drawing/2014/main" id="{AECBD45F-B3B9-4763-8451-D001E73C3004}"/>
              </a:ext>
            </a:extLst>
          </p:cNvPr>
          <p:cNvPicPr>
            <a:picLocks noChangeAspect="1"/>
          </p:cNvPicPr>
          <p:nvPr/>
        </p:nvPicPr>
        <p:blipFill>
          <a:blip r:embed="rId3"/>
          <a:stretch>
            <a:fillRect/>
          </a:stretch>
        </p:blipFill>
        <p:spPr>
          <a:xfrm>
            <a:off x="894667" y="1419623"/>
            <a:ext cx="7493757" cy="2799680"/>
          </a:xfrm>
          <a:prstGeom prst="rect">
            <a:avLst/>
          </a:prstGeom>
        </p:spPr>
      </p:pic>
    </p:spTree>
    <p:extLst>
      <p:ext uri="{BB962C8B-B14F-4D97-AF65-F5344CB8AC3E}">
        <p14:creationId xmlns:p14="http://schemas.microsoft.com/office/powerpoint/2010/main" val="3874710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3">
            <a:extLst>
              <a:ext uri="{FF2B5EF4-FFF2-40B4-BE49-F238E27FC236}">
                <a16:creationId xmlns:a16="http://schemas.microsoft.com/office/drawing/2014/main" id="{EAD46CCD-0F5C-4454-B95B-D37FD1AFB1AC}"/>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Performance</a:t>
            </a:r>
            <a:endParaRPr lang="fr-FR" altLang="zh-CN" sz="3200" b="1" u="sng" cap="none" dirty="0">
              <a:ea typeface="宋体" panose="02010600030101010101" pitchFamily="2" charset="-122"/>
            </a:endParaRPr>
          </a:p>
        </p:txBody>
      </p:sp>
      <p:sp>
        <p:nvSpPr>
          <p:cNvPr id="26627" name="Espace réservé du pied de page 6">
            <a:extLst>
              <a:ext uri="{FF2B5EF4-FFF2-40B4-BE49-F238E27FC236}">
                <a16:creationId xmlns:a16="http://schemas.microsoft.com/office/drawing/2014/main" id="{EB5E9F2D-5C83-43E6-A4A1-BA3322CB72EF}"/>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5CC32589-4478-4E7A-8CD3-5DCAD85D2447}"/>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Force-</a:t>
            </a:r>
            <a:r>
              <a:rPr lang="fr-FR" altLang="zh-CN" sz="2000" b="1" dirty="0" err="1">
                <a:solidFill>
                  <a:schemeClr val="tx1"/>
                </a:solidFill>
                <a:ea typeface="宋体" charset="-122"/>
              </a:rPr>
              <a:t>directed</a:t>
            </a:r>
            <a:r>
              <a:rPr lang="fr-FR" altLang="zh-CN" sz="2000" b="1" dirty="0">
                <a:solidFill>
                  <a:schemeClr val="tx1"/>
                </a:solidFill>
                <a:ea typeface="宋体" charset="-122"/>
              </a:rPr>
              <a:t> </a:t>
            </a:r>
            <a:r>
              <a:rPr lang="fr-FR" altLang="zh-CN" sz="2000" b="1" dirty="0" err="1">
                <a:solidFill>
                  <a:schemeClr val="tx1"/>
                </a:solidFill>
                <a:ea typeface="宋体" charset="-122"/>
              </a:rPr>
              <a:t>layouts</a:t>
            </a:r>
            <a:r>
              <a:rPr lang="fr-FR" altLang="zh-CN" sz="2000" b="1" dirty="0">
                <a:solidFill>
                  <a:schemeClr val="tx1"/>
                </a:solidFill>
                <a:ea typeface="宋体" charset="-122"/>
              </a:rPr>
              <a:t> </a:t>
            </a:r>
            <a:r>
              <a:rPr lang="fr-FR" altLang="zh-CN" sz="2000" b="1" dirty="0" err="1">
                <a:solidFill>
                  <a:schemeClr val="tx1"/>
                </a:solidFill>
                <a:ea typeface="宋体" charset="-122"/>
              </a:rPr>
              <a:t>v.s</a:t>
            </a:r>
            <a:r>
              <a:rPr lang="fr-FR" altLang="zh-CN" sz="2000" b="1" dirty="0">
                <a:solidFill>
                  <a:schemeClr val="tx1"/>
                </a:solidFill>
                <a:ea typeface="宋体" charset="-122"/>
              </a:rPr>
              <a:t>. Local </a:t>
            </a:r>
            <a:r>
              <a:rPr lang="fr-FR" altLang="zh-CN" sz="2000" b="1" dirty="0" err="1">
                <a:solidFill>
                  <a:schemeClr val="tx1"/>
                </a:solidFill>
                <a:ea typeface="宋体" charset="-122"/>
              </a:rPr>
              <a:t>search</a:t>
            </a:r>
            <a:r>
              <a:rPr lang="fr-FR" altLang="zh-CN" sz="2000" b="1" dirty="0">
                <a:solidFill>
                  <a:schemeClr val="tx1"/>
                </a:solidFill>
                <a:ea typeface="宋体" charset="-122"/>
              </a:rPr>
              <a:t> </a:t>
            </a:r>
            <a:r>
              <a:rPr lang="fr-FR" altLang="zh-CN" sz="2000" b="1" dirty="0" err="1">
                <a:solidFill>
                  <a:schemeClr val="tx1"/>
                </a:solidFill>
                <a:ea typeface="宋体" charset="-122"/>
              </a:rPr>
              <a:t>heuristic</a:t>
            </a:r>
            <a:endParaRPr lang="fr-FR" altLang="zh-CN" sz="2000" b="1" dirty="0">
              <a:solidFill>
                <a:schemeClr val="tx1"/>
              </a:solidFill>
              <a:ea typeface="宋体" charset="-122"/>
            </a:endParaRP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pic>
        <p:nvPicPr>
          <p:cNvPr id="3" name="图片 2">
            <a:extLst>
              <a:ext uri="{FF2B5EF4-FFF2-40B4-BE49-F238E27FC236}">
                <a16:creationId xmlns:a16="http://schemas.microsoft.com/office/drawing/2014/main" id="{DA0E6689-8498-41A1-95EC-94670A88EB74}"/>
              </a:ext>
            </a:extLst>
          </p:cNvPr>
          <p:cNvPicPr>
            <a:picLocks noChangeAspect="1"/>
          </p:cNvPicPr>
          <p:nvPr/>
        </p:nvPicPr>
        <p:blipFill>
          <a:blip r:embed="rId3"/>
          <a:stretch>
            <a:fillRect/>
          </a:stretch>
        </p:blipFill>
        <p:spPr>
          <a:xfrm>
            <a:off x="929580" y="1495420"/>
            <a:ext cx="7284839" cy="2766918"/>
          </a:xfrm>
          <a:prstGeom prst="rect">
            <a:avLst/>
          </a:prstGeom>
        </p:spPr>
      </p:pic>
    </p:spTree>
    <p:extLst>
      <p:ext uri="{BB962C8B-B14F-4D97-AF65-F5344CB8AC3E}">
        <p14:creationId xmlns:p14="http://schemas.microsoft.com/office/powerpoint/2010/main" val="29892920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3">
            <a:extLst>
              <a:ext uri="{FF2B5EF4-FFF2-40B4-BE49-F238E27FC236}">
                <a16:creationId xmlns:a16="http://schemas.microsoft.com/office/drawing/2014/main" id="{EAD46CCD-0F5C-4454-B95B-D37FD1AFB1AC}"/>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Performance</a:t>
            </a:r>
            <a:endParaRPr lang="fr-FR" altLang="zh-CN" sz="3200" b="1" u="sng" cap="none" dirty="0">
              <a:ea typeface="宋体" panose="02010600030101010101" pitchFamily="2" charset="-122"/>
            </a:endParaRPr>
          </a:p>
        </p:txBody>
      </p:sp>
      <p:sp>
        <p:nvSpPr>
          <p:cNvPr id="26627" name="Espace réservé du pied de page 6">
            <a:extLst>
              <a:ext uri="{FF2B5EF4-FFF2-40B4-BE49-F238E27FC236}">
                <a16:creationId xmlns:a16="http://schemas.microsoft.com/office/drawing/2014/main" id="{EB5E9F2D-5C83-43E6-A4A1-BA3322CB72EF}"/>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5CC32589-4478-4E7A-8CD3-5DCAD85D2447}"/>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Force-</a:t>
            </a:r>
            <a:r>
              <a:rPr lang="fr-FR" altLang="zh-CN" sz="2000" b="1" dirty="0" err="1">
                <a:solidFill>
                  <a:schemeClr val="tx1"/>
                </a:solidFill>
                <a:ea typeface="宋体" charset="-122"/>
              </a:rPr>
              <a:t>directed</a:t>
            </a:r>
            <a:r>
              <a:rPr lang="fr-FR" altLang="zh-CN" sz="2000" b="1" dirty="0">
                <a:solidFill>
                  <a:schemeClr val="tx1"/>
                </a:solidFill>
                <a:ea typeface="宋体" charset="-122"/>
              </a:rPr>
              <a:t> </a:t>
            </a:r>
            <a:r>
              <a:rPr lang="fr-FR" altLang="zh-CN" sz="2000" b="1" dirty="0" err="1">
                <a:solidFill>
                  <a:schemeClr val="tx1"/>
                </a:solidFill>
                <a:ea typeface="宋体" charset="-122"/>
              </a:rPr>
              <a:t>layouts</a:t>
            </a:r>
            <a:r>
              <a:rPr lang="fr-FR" altLang="zh-CN" sz="2000" b="1" dirty="0">
                <a:solidFill>
                  <a:schemeClr val="tx1"/>
                </a:solidFill>
                <a:ea typeface="宋体" charset="-122"/>
              </a:rPr>
              <a:t> </a:t>
            </a:r>
            <a:r>
              <a:rPr lang="fr-FR" altLang="zh-CN" sz="2000" b="1" dirty="0" err="1">
                <a:solidFill>
                  <a:schemeClr val="tx1"/>
                </a:solidFill>
                <a:ea typeface="宋体" charset="-122"/>
              </a:rPr>
              <a:t>v.s</a:t>
            </a:r>
            <a:r>
              <a:rPr lang="fr-FR" altLang="zh-CN" sz="2000" b="1" dirty="0">
                <a:solidFill>
                  <a:schemeClr val="tx1"/>
                </a:solidFill>
                <a:ea typeface="宋体" charset="-122"/>
              </a:rPr>
              <a:t>. Local </a:t>
            </a:r>
            <a:r>
              <a:rPr lang="fr-FR" altLang="zh-CN" sz="2000" b="1" dirty="0" err="1">
                <a:solidFill>
                  <a:schemeClr val="tx1"/>
                </a:solidFill>
                <a:ea typeface="宋体" charset="-122"/>
              </a:rPr>
              <a:t>search</a:t>
            </a:r>
            <a:r>
              <a:rPr lang="fr-FR" altLang="zh-CN" sz="2000" b="1" dirty="0">
                <a:solidFill>
                  <a:schemeClr val="tx1"/>
                </a:solidFill>
                <a:ea typeface="宋体" charset="-122"/>
              </a:rPr>
              <a:t> </a:t>
            </a:r>
            <a:r>
              <a:rPr lang="fr-FR" altLang="zh-CN" sz="2000" b="1" dirty="0" err="1">
                <a:solidFill>
                  <a:schemeClr val="tx1"/>
                </a:solidFill>
                <a:ea typeface="宋体" charset="-122"/>
              </a:rPr>
              <a:t>heuristic</a:t>
            </a:r>
            <a:endParaRPr lang="fr-FR" altLang="zh-CN" sz="2000" b="1" dirty="0">
              <a:solidFill>
                <a:schemeClr val="tx1"/>
              </a:solidFill>
              <a:ea typeface="宋体" charset="-122"/>
            </a:endParaRP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pic>
        <p:nvPicPr>
          <p:cNvPr id="4" name="图片 3">
            <a:extLst>
              <a:ext uri="{FF2B5EF4-FFF2-40B4-BE49-F238E27FC236}">
                <a16:creationId xmlns:a16="http://schemas.microsoft.com/office/drawing/2014/main" id="{BD97B199-A3A8-49FF-87C4-715E4C253AB6}"/>
              </a:ext>
            </a:extLst>
          </p:cNvPr>
          <p:cNvPicPr>
            <a:picLocks noChangeAspect="1"/>
          </p:cNvPicPr>
          <p:nvPr/>
        </p:nvPicPr>
        <p:blipFill>
          <a:blip r:embed="rId3"/>
          <a:stretch>
            <a:fillRect/>
          </a:stretch>
        </p:blipFill>
        <p:spPr>
          <a:xfrm>
            <a:off x="930994" y="1479550"/>
            <a:ext cx="7282011" cy="2639118"/>
          </a:xfrm>
          <a:prstGeom prst="rect">
            <a:avLst/>
          </a:prstGeom>
        </p:spPr>
      </p:pic>
    </p:spTree>
    <p:extLst>
      <p:ext uri="{BB962C8B-B14F-4D97-AF65-F5344CB8AC3E}">
        <p14:creationId xmlns:p14="http://schemas.microsoft.com/office/powerpoint/2010/main" val="30104034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3">
            <a:extLst>
              <a:ext uri="{FF2B5EF4-FFF2-40B4-BE49-F238E27FC236}">
                <a16:creationId xmlns:a16="http://schemas.microsoft.com/office/drawing/2014/main" id="{EAD46CCD-0F5C-4454-B95B-D37FD1AFB1AC}"/>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Performance</a:t>
            </a:r>
            <a:endParaRPr lang="fr-FR" altLang="zh-CN" sz="3200" b="1" u="sng" cap="none" dirty="0">
              <a:ea typeface="宋体" panose="02010600030101010101" pitchFamily="2" charset="-122"/>
            </a:endParaRPr>
          </a:p>
        </p:txBody>
      </p:sp>
      <p:sp>
        <p:nvSpPr>
          <p:cNvPr id="26627" name="Espace réservé du pied de page 6">
            <a:extLst>
              <a:ext uri="{FF2B5EF4-FFF2-40B4-BE49-F238E27FC236}">
                <a16:creationId xmlns:a16="http://schemas.microsoft.com/office/drawing/2014/main" id="{EB5E9F2D-5C83-43E6-A4A1-BA3322CB72EF}"/>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5CC32589-4478-4E7A-8CD3-5DCAD85D2447}"/>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Force-</a:t>
            </a:r>
            <a:r>
              <a:rPr lang="fr-FR" altLang="zh-CN" sz="2000" b="1" dirty="0" err="1">
                <a:solidFill>
                  <a:schemeClr val="tx1"/>
                </a:solidFill>
                <a:ea typeface="宋体" charset="-122"/>
              </a:rPr>
              <a:t>directed</a:t>
            </a:r>
            <a:r>
              <a:rPr lang="fr-FR" altLang="zh-CN" sz="2000" b="1" dirty="0">
                <a:solidFill>
                  <a:schemeClr val="tx1"/>
                </a:solidFill>
                <a:ea typeface="宋体" charset="-122"/>
              </a:rPr>
              <a:t> </a:t>
            </a:r>
            <a:r>
              <a:rPr lang="fr-FR" altLang="zh-CN" sz="2000" b="1" dirty="0" err="1">
                <a:solidFill>
                  <a:schemeClr val="tx1"/>
                </a:solidFill>
                <a:ea typeface="宋体" charset="-122"/>
              </a:rPr>
              <a:t>layouts</a:t>
            </a:r>
            <a:r>
              <a:rPr lang="fr-FR" altLang="zh-CN" sz="2000" b="1" dirty="0">
                <a:solidFill>
                  <a:schemeClr val="tx1"/>
                </a:solidFill>
                <a:ea typeface="宋体" charset="-122"/>
              </a:rPr>
              <a:t> </a:t>
            </a:r>
            <a:r>
              <a:rPr lang="fr-FR" altLang="zh-CN" sz="2000" b="1" dirty="0" err="1">
                <a:solidFill>
                  <a:schemeClr val="tx1"/>
                </a:solidFill>
                <a:ea typeface="宋体" charset="-122"/>
              </a:rPr>
              <a:t>v.s</a:t>
            </a:r>
            <a:r>
              <a:rPr lang="fr-FR" altLang="zh-CN" sz="2000" b="1" dirty="0">
                <a:solidFill>
                  <a:schemeClr val="tx1"/>
                </a:solidFill>
                <a:ea typeface="宋体" charset="-122"/>
              </a:rPr>
              <a:t>. Local </a:t>
            </a:r>
            <a:r>
              <a:rPr lang="fr-FR" altLang="zh-CN" sz="2000" b="1" dirty="0" err="1">
                <a:solidFill>
                  <a:schemeClr val="tx1"/>
                </a:solidFill>
                <a:ea typeface="宋体" charset="-122"/>
              </a:rPr>
              <a:t>search</a:t>
            </a:r>
            <a:r>
              <a:rPr lang="fr-FR" altLang="zh-CN" sz="2000" b="1" dirty="0">
                <a:solidFill>
                  <a:schemeClr val="tx1"/>
                </a:solidFill>
                <a:ea typeface="宋体" charset="-122"/>
              </a:rPr>
              <a:t> </a:t>
            </a:r>
            <a:r>
              <a:rPr lang="fr-FR" altLang="zh-CN" sz="2000" b="1" dirty="0" err="1">
                <a:solidFill>
                  <a:schemeClr val="tx1"/>
                </a:solidFill>
                <a:ea typeface="宋体" charset="-122"/>
              </a:rPr>
              <a:t>heuristic</a:t>
            </a:r>
            <a:endParaRPr lang="fr-FR" altLang="zh-CN" sz="2000" b="1" dirty="0">
              <a:solidFill>
                <a:schemeClr val="tx1"/>
              </a:solidFill>
              <a:ea typeface="宋体" charset="-122"/>
            </a:endParaRP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pic>
        <p:nvPicPr>
          <p:cNvPr id="4" name="图片 3">
            <a:extLst>
              <a:ext uri="{FF2B5EF4-FFF2-40B4-BE49-F238E27FC236}">
                <a16:creationId xmlns:a16="http://schemas.microsoft.com/office/drawing/2014/main" id="{BD97B199-A3A8-49FF-87C4-715E4C253AB6}"/>
              </a:ext>
            </a:extLst>
          </p:cNvPr>
          <p:cNvPicPr>
            <a:picLocks noChangeAspect="1"/>
          </p:cNvPicPr>
          <p:nvPr/>
        </p:nvPicPr>
        <p:blipFill>
          <a:blip r:embed="rId3"/>
          <a:stretch>
            <a:fillRect/>
          </a:stretch>
        </p:blipFill>
        <p:spPr>
          <a:xfrm>
            <a:off x="930994" y="1479550"/>
            <a:ext cx="7282011" cy="2639118"/>
          </a:xfrm>
          <a:prstGeom prst="rect">
            <a:avLst/>
          </a:prstGeom>
        </p:spPr>
      </p:pic>
      <p:pic>
        <p:nvPicPr>
          <p:cNvPr id="6" name="图片 5">
            <a:extLst>
              <a:ext uri="{FF2B5EF4-FFF2-40B4-BE49-F238E27FC236}">
                <a16:creationId xmlns:a16="http://schemas.microsoft.com/office/drawing/2014/main" id="{3A598D4D-ADF2-4487-9F2B-42B53826081D}"/>
              </a:ext>
            </a:extLst>
          </p:cNvPr>
          <p:cNvPicPr>
            <a:picLocks noChangeAspect="1"/>
          </p:cNvPicPr>
          <p:nvPr/>
        </p:nvPicPr>
        <p:blipFill>
          <a:blip r:embed="rId4"/>
          <a:stretch>
            <a:fillRect/>
          </a:stretch>
        </p:blipFill>
        <p:spPr>
          <a:xfrm>
            <a:off x="-23499" y="799139"/>
            <a:ext cx="9144000" cy="3933198"/>
          </a:xfrm>
          <a:prstGeom prst="rect">
            <a:avLst/>
          </a:prstGeom>
        </p:spPr>
      </p:pic>
      <p:cxnSp>
        <p:nvCxnSpPr>
          <p:cNvPr id="5" name="直接连接符 4">
            <a:extLst>
              <a:ext uri="{FF2B5EF4-FFF2-40B4-BE49-F238E27FC236}">
                <a16:creationId xmlns:a16="http://schemas.microsoft.com/office/drawing/2014/main" id="{C1B6D5AB-F945-4631-9DCB-E49926C43623}"/>
              </a:ext>
            </a:extLst>
          </p:cNvPr>
          <p:cNvCxnSpPr/>
          <p:nvPr/>
        </p:nvCxnSpPr>
        <p:spPr>
          <a:xfrm>
            <a:off x="7954963" y="4227934"/>
            <a:ext cx="361453" cy="0"/>
          </a:xfrm>
          <a:prstGeom prst="line">
            <a:avLst/>
          </a:prstGeom>
          <a:ln w="28575"/>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3678981-C7C4-467F-91AC-844190126395}"/>
                  </a:ext>
                </a:extLst>
              </p:cNvPr>
              <p:cNvSpPr txBox="1"/>
              <p:nvPr/>
            </p:nvSpPr>
            <p:spPr>
              <a:xfrm>
                <a:off x="8407853" y="4137751"/>
                <a:ext cx="375511" cy="15555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&gt;10</m:t>
                          </m:r>
                        </m:e>
                        <m:sup>
                          <m:r>
                            <a:rPr lang="en-US" sz="1000" b="0" i="1" smtClean="0">
                              <a:latin typeface="Cambria Math" panose="02040503050406030204" pitchFamily="18" charset="0"/>
                            </a:rPr>
                            <m:t>5</m:t>
                          </m:r>
                        </m:sup>
                      </m:sSup>
                    </m:oMath>
                  </m:oMathPara>
                </a14:m>
                <a:endParaRPr lang="en-US" sz="1000" dirty="0"/>
              </a:p>
            </p:txBody>
          </p:sp>
        </mc:Choice>
        <mc:Fallback xmlns="">
          <p:sp>
            <p:nvSpPr>
              <p:cNvPr id="8" name="文本框 7">
                <a:extLst>
                  <a:ext uri="{FF2B5EF4-FFF2-40B4-BE49-F238E27FC236}">
                    <a16:creationId xmlns:a16="http://schemas.microsoft.com/office/drawing/2014/main" id="{A3678981-C7C4-467F-91AC-844190126395}"/>
                  </a:ext>
                </a:extLst>
              </p:cNvPr>
              <p:cNvSpPr txBox="1">
                <a:spLocks noRot="1" noChangeAspect="1" noMove="1" noResize="1" noEditPoints="1" noAdjustHandles="1" noChangeArrowheads="1" noChangeShapeType="1" noTextEdit="1"/>
              </p:cNvSpPr>
              <p:nvPr/>
            </p:nvSpPr>
            <p:spPr>
              <a:xfrm>
                <a:off x="8407853" y="4137751"/>
                <a:ext cx="375511" cy="155555"/>
              </a:xfrm>
              <a:prstGeom prst="rect">
                <a:avLst/>
              </a:prstGeom>
              <a:blipFill>
                <a:blip r:embed="rId5"/>
                <a:stretch>
                  <a:fillRect l="-8065" b="-12000"/>
                </a:stretch>
              </a:blipFill>
            </p:spPr>
            <p:txBody>
              <a:bodyPr/>
              <a:lstStyle/>
              <a:p>
                <a:r>
                  <a:rPr lang="en-US">
                    <a:noFill/>
                  </a:rPr>
                  <a:t> </a:t>
                </a:r>
              </a:p>
            </p:txBody>
          </p:sp>
        </mc:Fallback>
      </mc:AlternateContent>
    </p:spTree>
    <p:extLst>
      <p:ext uri="{BB962C8B-B14F-4D97-AF65-F5344CB8AC3E}">
        <p14:creationId xmlns:p14="http://schemas.microsoft.com/office/powerpoint/2010/main" val="19356510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a:extLst>
              <a:ext uri="{FF2B5EF4-FFF2-40B4-BE49-F238E27FC236}">
                <a16:creationId xmlns:a16="http://schemas.microsoft.com/office/drawing/2014/main" id="{C8FC840D-11F2-4641-ABBD-ADF93A74D8DA}"/>
              </a:ext>
            </a:extLst>
          </p:cNvPr>
          <p:cNvSpPr>
            <a:spLocks noGrp="1" noChangeArrowheads="1"/>
          </p:cNvSpPr>
          <p:nvPr>
            <p:ph type="ctrTitle"/>
          </p:nvPr>
        </p:nvSpPr>
        <p:spPr bwMode="auto">
          <a:xfrm>
            <a:off x="3132138" y="700088"/>
            <a:ext cx="5832475" cy="1079500"/>
          </a:xfrm>
        </p:spPr>
        <p:txBody>
          <a:bodyPr wrap="square" numCol="1" compatLnSpc="1">
            <a:prstTxWarp prst="textNoShape">
              <a:avLst/>
            </a:prstTxWarp>
          </a:bodyPr>
          <a:lstStyle/>
          <a:p>
            <a:r>
              <a:rPr lang="fr-FR" altLang="zh-CN" sz="1800" cap="none">
                <a:ea typeface="宋体" panose="02010600030101010101" pitchFamily="2" charset="-122"/>
              </a:rPr>
              <a:t>ÉCOLE POLYTECHNIQUE </a:t>
            </a:r>
            <a:br>
              <a:rPr lang="fr-FR" altLang="zh-CN" cap="none">
                <a:ea typeface="宋体" panose="02010600030101010101" pitchFamily="2" charset="-122"/>
              </a:rPr>
            </a:br>
            <a:endParaRPr lang="fr-FR" altLang="zh-CN" sz="2000" i="1" cap="none">
              <a:solidFill>
                <a:srgbClr val="2EBBFF"/>
              </a:solidFill>
              <a:ea typeface="宋体" panose="02010600030101010101" pitchFamily="2" charset="-122"/>
            </a:endParaRPr>
          </a:p>
        </p:txBody>
      </p:sp>
      <p:sp>
        <p:nvSpPr>
          <p:cNvPr id="22531" name="Titre 1">
            <a:extLst>
              <a:ext uri="{FF2B5EF4-FFF2-40B4-BE49-F238E27FC236}">
                <a16:creationId xmlns:a16="http://schemas.microsoft.com/office/drawing/2014/main" id="{9EF3F7CC-8854-4B3C-87A7-CE38A18E523F}"/>
              </a:ext>
            </a:extLst>
          </p:cNvPr>
          <p:cNvSpPr txBox="1">
            <a:spLocks/>
          </p:cNvSpPr>
          <p:nvPr/>
        </p:nvSpPr>
        <p:spPr bwMode="auto">
          <a:xfrm>
            <a:off x="1116013" y="1995488"/>
            <a:ext cx="792003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lnSpc>
                <a:spcPts val="2500"/>
              </a:lnSpc>
            </a:pPr>
            <a:endParaRPr lang="fr-FR" altLang="fr-FR" sz="3600" b="1" dirty="0">
              <a:solidFill>
                <a:schemeClr val="bg1"/>
              </a:solidFill>
            </a:endParaRPr>
          </a:p>
          <a:p>
            <a:pPr algn="ctr"/>
            <a:r>
              <a:rPr lang="en-US" altLang="zh-CN" sz="4000" b="1" i="1" dirty="0">
                <a:solidFill>
                  <a:schemeClr val="bg1"/>
                </a:solidFill>
              </a:rPr>
              <a:t>Thanks for your attention</a:t>
            </a:r>
            <a:endParaRPr lang="fr-FR" altLang="fr-FR" sz="4000" b="1" i="1" dirty="0">
              <a:solidFill>
                <a:schemeClr val="bg1"/>
              </a:solidFill>
            </a:endParaRPr>
          </a:p>
        </p:txBody>
      </p:sp>
      <p:sp>
        <p:nvSpPr>
          <p:cNvPr id="22532" name="TextBox 1">
            <a:extLst>
              <a:ext uri="{FF2B5EF4-FFF2-40B4-BE49-F238E27FC236}">
                <a16:creationId xmlns:a16="http://schemas.microsoft.com/office/drawing/2014/main" id="{BDB473AD-8513-4BA6-843D-63ABD67F92BB}"/>
              </a:ext>
            </a:extLst>
          </p:cNvPr>
          <p:cNvSpPr txBox="1">
            <a:spLocks noChangeArrowheads="1"/>
          </p:cNvSpPr>
          <p:nvPr/>
        </p:nvSpPr>
        <p:spPr bwMode="auto">
          <a:xfrm>
            <a:off x="5219700" y="3508375"/>
            <a:ext cx="51974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r>
              <a:rPr lang="en-US" altLang="zh-CN" sz="1500">
                <a:solidFill>
                  <a:schemeClr val="bg1"/>
                </a:solidFill>
                <a:ea typeface="宋体" panose="02010600030101010101" pitchFamily="2" charset="-122"/>
              </a:rPr>
              <a:t>   Kunhao ZHENG &amp; Yuyang ZHAO                                     </a:t>
            </a:r>
            <a:endParaRPr lang="zh-CN" altLang="en-US" sz="1500">
              <a:solidFill>
                <a:schemeClr val="bg1"/>
              </a:solidFill>
              <a:ea typeface="宋体" panose="02010600030101010101" pitchFamily="2" charset="-122"/>
            </a:endParaRPr>
          </a:p>
        </p:txBody>
      </p:sp>
    </p:spTree>
    <p:extLst>
      <p:ext uri="{BB962C8B-B14F-4D97-AF65-F5344CB8AC3E}">
        <p14:creationId xmlns:p14="http://schemas.microsoft.com/office/powerpoint/2010/main" val="27903340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CBAF0FA4-64DC-4087-9155-2E94C39B5E00}"/>
              </a:ext>
            </a:extLst>
          </p:cNvPr>
          <p:cNvSpPr>
            <a:spLocks noGrp="1"/>
          </p:cNvSpPr>
          <p:nvPr>
            <p:ph type="body" idx="4294967295"/>
          </p:nvPr>
        </p:nvSpPr>
        <p:spPr>
          <a:xfrm>
            <a:off x="755650" y="1131888"/>
            <a:ext cx="7993063" cy="3879850"/>
          </a:xfrm>
        </p:spPr>
        <p:txBody>
          <a:bodyPr/>
          <a:lstStyle/>
          <a:p>
            <a:pPr marL="514350" indent="-514350" eaLnBrk="1" hangingPunct="1">
              <a:lnSpc>
                <a:spcPct val="150000"/>
              </a:lnSpc>
            </a:pPr>
            <a:r>
              <a:rPr lang="fr-FR" altLang="fr-FR" sz="2400" b="1" dirty="0">
                <a:solidFill>
                  <a:schemeClr val="tx1"/>
                </a:solidFill>
              </a:rPr>
              <a:t>I. Introduction of objectives</a:t>
            </a:r>
          </a:p>
          <a:p>
            <a:pPr marL="514350" indent="-514350" eaLnBrk="1" hangingPunct="1">
              <a:lnSpc>
                <a:spcPct val="150000"/>
              </a:lnSpc>
            </a:pPr>
            <a:r>
              <a:rPr lang="fr-FR" altLang="fr-FR" sz="2400" b="1" dirty="0">
                <a:solidFill>
                  <a:schemeClr val="tx1"/>
                </a:solidFill>
              </a:rPr>
              <a:t>II. </a:t>
            </a:r>
            <a:r>
              <a:rPr lang="fr-FR" altLang="fr-FR" sz="2400" b="1" dirty="0" err="1">
                <a:solidFill>
                  <a:schemeClr val="tx1"/>
                </a:solidFill>
              </a:rPr>
              <a:t>Algorithms</a:t>
            </a:r>
            <a:r>
              <a:rPr lang="fr-FR" altLang="fr-FR" sz="2400" b="1" dirty="0">
                <a:solidFill>
                  <a:schemeClr val="tx1"/>
                </a:solidFill>
              </a:rPr>
              <a:t> and </a:t>
            </a:r>
            <a:r>
              <a:rPr lang="fr-FR" altLang="fr-FR" sz="2400" b="1" dirty="0" err="1">
                <a:solidFill>
                  <a:schemeClr val="tx1"/>
                </a:solidFill>
              </a:rPr>
              <a:t>implementation</a:t>
            </a:r>
            <a:endParaRPr lang="fr-FR" altLang="fr-FR" sz="2400" b="1" dirty="0">
              <a:solidFill>
                <a:schemeClr val="tx1"/>
              </a:solidFill>
            </a:endParaRPr>
          </a:p>
          <a:p>
            <a:pPr marL="514350" indent="-514350" eaLnBrk="1" hangingPunct="1">
              <a:lnSpc>
                <a:spcPct val="150000"/>
              </a:lnSpc>
            </a:pPr>
            <a:r>
              <a:rPr lang="fr-FR" altLang="fr-FR" sz="2400" b="1" dirty="0">
                <a:solidFill>
                  <a:schemeClr val="tx1"/>
                </a:solidFill>
              </a:rPr>
              <a:t>III. </a:t>
            </a:r>
            <a:r>
              <a:rPr lang="fr-FR" altLang="fr-FR" sz="2400" b="1" dirty="0" err="1">
                <a:solidFill>
                  <a:schemeClr val="tx1"/>
                </a:solidFill>
              </a:rPr>
              <a:t>Analysis</a:t>
            </a:r>
            <a:r>
              <a:rPr lang="fr-FR" altLang="fr-FR" sz="2400" b="1" dirty="0">
                <a:solidFill>
                  <a:schemeClr val="tx1"/>
                </a:solidFill>
              </a:rPr>
              <a:t> of performance</a:t>
            </a:r>
          </a:p>
        </p:txBody>
      </p:sp>
      <p:sp>
        <p:nvSpPr>
          <p:cNvPr id="30723" name="Rectangle 5">
            <a:extLst>
              <a:ext uri="{FF2B5EF4-FFF2-40B4-BE49-F238E27FC236}">
                <a16:creationId xmlns:a16="http://schemas.microsoft.com/office/drawing/2014/main" id="{5E5D18F6-F399-4068-8916-3D437ED886E5}"/>
              </a:ext>
            </a:extLst>
          </p:cNvPr>
          <p:cNvSpPr>
            <a:spLocks noChangeArrowheads="1"/>
          </p:cNvSpPr>
          <p:nvPr/>
        </p:nvSpPr>
        <p:spPr bwMode="auto">
          <a:xfrm>
            <a:off x="0" y="269875"/>
            <a:ext cx="9144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000"/>
              </a:spcBef>
              <a:spcAft>
                <a:spcPts val="200"/>
              </a:spcAft>
              <a:defRPr sz="1500">
                <a:solidFill>
                  <a:schemeClr val="accent2"/>
                </a:solidFill>
                <a:latin typeface="Georgia" pitchFamily="18" charset="0"/>
              </a:defRPr>
            </a:lvl1pPr>
            <a:lvl2pPr marL="742950" indent="-285750" eaLnBrk="0" hangingPunct="0">
              <a:spcBef>
                <a:spcPts val="200"/>
              </a:spcBef>
              <a:spcAft>
                <a:spcPts val="200"/>
              </a:spcAft>
              <a:defRPr sz="1200">
                <a:solidFill>
                  <a:schemeClr val="tx2"/>
                </a:solidFill>
                <a:latin typeface="Century Gothic" pitchFamily="34" charset="0"/>
              </a:defRPr>
            </a:lvl2pPr>
            <a:lvl3pPr marL="1143000" indent="-228600" eaLnBrk="0" hangingPunct="0">
              <a:spcBef>
                <a:spcPts val="100"/>
              </a:spcBef>
              <a:spcAft>
                <a:spcPts val="100"/>
              </a:spcAft>
              <a:buFont typeface="Century Gothic" pitchFamily="34" charset="0"/>
              <a:buChar char="-"/>
              <a:defRPr sz="1200">
                <a:solidFill>
                  <a:schemeClr val="tx2"/>
                </a:solidFill>
                <a:latin typeface="Century Gothic" pitchFamily="34" charset="0"/>
              </a:defRPr>
            </a:lvl3pPr>
            <a:lvl4pPr marL="1600200" indent="-228600" eaLnBrk="0" hangingPunct="0">
              <a:spcBef>
                <a:spcPts val="100"/>
              </a:spcBef>
              <a:spcAft>
                <a:spcPts val="100"/>
              </a:spcAft>
              <a:buSzPct val="100000"/>
              <a:buFont typeface="Century Gothic" pitchFamily="34" charset="0"/>
              <a:buChar char="•"/>
              <a:defRPr sz="1200">
                <a:solidFill>
                  <a:srgbClr val="636363"/>
                </a:solidFill>
                <a:latin typeface="Century Gothic" pitchFamily="34" charset="0"/>
              </a:defRPr>
            </a:lvl4pPr>
            <a:lvl5pPr marL="2057400" indent="-228600" defTabSz="625475" eaLnBrk="0" hangingPunct="0">
              <a:spcBef>
                <a:spcPts val="100"/>
              </a:spcBef>
              <a:spcAft>
                <a:spcPts val="100"/>
              </a:spcAft>
              <a:defRPr sz="1200">
                <a:solidFill>
                  <a:srgbClr val="636363"/>
                </a:solidFill>
                <a:latin typeface="Century Gothic" pitchFamily="34" charset="0"/>
              </a:defRPr>
            </a:lvl5pPr>
            <a:lvl6pPr marL="2514600" indent="-228600" defTabSz="625475" eaLnBrk="0" fontAlgn="base" hangingPunct="0">
              <a:spcBef>
                <a:spcPts val="100"/>
              </a:spcBef>
              <a:spcAft>
                <a:spcPts val="100"/>
              </a:spcAft>
              <a:defRPr sz="1200">
                <a:solidFill>
                  <a:srgbClr val="636363"/>
                </a:solidFill>
                <a:latin typeface="Century Gothic" pitchFamily="34" charset="0"/>
              </a:defRPr>
            </a:lvl6pPr>
            <a:lvl7pPr marL="2971800" indent="-228600" defTabSz="625475" eaLnBrk="0" fontAlgn="base" hangingPunct="0">
              <a:spcBef>
                <a:spcPts val="100"/>
              </a:spcBef>
              <a:spcAft>
                <a:spcPts val="100"/>
              </a:spcAft>
              <a:defRPr sz="1200">
                <a:solidFill>
                  <a:srgbClr val="636363"/>
                </a:solidFill>
                <a:latin typeface="Century Gothic" pitchFamily="34" charset="0"/>
              </a:defRPr>
            </a:lvl7pPr>
            <a:lvl8pPr marL="3429000" indent="-228600" defTabSz="625475" eaLnBrk="0" fontAlgn="base" hangingPunct="0">
              <a:spcBef>
                <a:spcPts val="100"/>
              </a:spcBef>
              <a:spcAft>
                <a:spcPts val="100"/>
              </a:spcAft>
              <a:defRPr sz="1200">
                <a:solidFill>
                  <a:srgbClr val="636363"/>
                </a:solidFill>
                <a:latin typeface="Century Gothic" pitchFamily="34" charset="0"/>
              </a:defRPr>
            </a:lvl8pPr>
            <a:lvl9pPr marL="3886200" indent="-228600" defTabSz="625475" eaLnBrk="0" fontAlgn="base" hangingPunct="0">
              <a:spcBef>
                <a:spcPts val="100"/>
              </a:spcBef>
              <a:spcAft>
                <a:spcPts val="100"/>
              </a:spcAft>
              <a:defRPr sz="1200">
                <a:solidFill>
                  <a:srgbClr val="636363"/>
                </a:solidFill>
                <a:latin typeface="Century Gothic" pitchFamily="34" charset="0"/>
              </a:defRPr>
            </a:lvl9pPr>
          </a:lstStyle>
          <a:p>
            <a:pPr algn="ctr" eaLnBrk="1" hangingPunct="1">
              <a:spcBef>
                <a:spcPct val="0"/>
              </a:spcBef>
              <a:spcAft>
                <a:spcPct val="0"/>
              </a:spcAft>
              <a:defRPr/>
            </a:pPr>
            <a:r>
              <a:rPr lang="fr-FR" altLang="fr-FR" sz="3600" b="1" cap="all" dirty="0">
                <a:solidFill>
                  <a:schemeClr val="tx2"/>
                </a:solidFill>
                <a:latin typeface="+mn-lt"/>
                <a:ea typeface="+mj-ea"/>
                <a:cs typeface="+mj-cs"/>
              </a:rPr>
              <a:t>Plan</a:t>
            </a:r>
          </a:p>
        </p:txBody>
      </p:sp>
      <p:sp>
        <p:nvSpPr>
          <p:cNvPr id="23556" name="Espace réservé du pied de page 1">
            <a:extLst>
              <a:ext uri="{FF2B5EF4-FFF2-40B4-BE49-F238E27FC236}">
                <a16:creationId xmlns:a16="http://schemas.microsoft.com/office/drawing/2014/main" id="{EFEE3A6A-3855-4A72-8D5D-31F39A712633}"/>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251E3FB-1FAA-46AA-99D7-245561D0E4D3}"/>
              </a:ext>
            </a:extLst>
          </p:cNvPr>
          <p:cNvSpPr>
            <a:spLocks noGrp="1"/>
          </p:cNvSpPr>
          <p:nvPr>
            <p:ph type="title"/>
          </p:nvPr>
        </p:nvSpPr>
        <p:spPr>
          <a:xfrm>
            <a:off x="971550" y="411163"/>
            <a:ext cx="6480175" cy="503237"/>
          </a:xfrm>
        </p:spPr>
        <p:txBody>
          <a:bodyPr/>
          <a:lstStyle/>
          <a:p>
            <a:pPr algn="ctr">
              <a:defRPr/>
            </a:pPr>
            <a:r>
              <a:rPr lang="fr-FR" sz="3200" b="1" u="sng" dirty="0"/>
              <a:t>Objectives</a:t>
            </a:r>
          </a:p>
        </p:txBody>
      </p:sp>
      <p:sp>
        <p:nvSpPr>
          <p:cNvPr id="25603" name="Espace réservé du pied de page 6">
            <a:extLst>
              <a:ext uri="{FF2B5EF4-FFF2-40B4-BE49-F238E27FC236}">
                <a16:creationId xmlns:a16="http://schemas.microsoft.com/office/drawing/2014/main" id="{1E848C84-84A4-4C57-AF3A-BEB363C801C3}"/>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F175295B-98AA-438B-9CA3-30D54A39EFBF}"/>
              </a:ext>
            </a:extLst>
          </p:cNvPr>
          <p:cNvSpPr>
            <a:spLocks noGrp="1"/>
          </p:cNvSpPr>
          <p:nvPr>
            <p:ph sz="quarter" idx="12"/>
          </p:nvPr>
        </p:nvSpPr>
        <p:spPr>
          <a:xfrm>
            <a:off x="755650" y="987425"/>
            <a:ext cx="8064500"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Principal Objective: </a:t>
            </a:r>
          </a:p>
          <a:p>
            <a:pPr marL="0" indent="0">
              <a:defRPr/>
            </a:pPr>
            <a:r>
              <a:rPr lang="en-US" altLang="zh-CN" sz="2000" dirty="0">
                <a:solidFill>
                  <a:schemeClr val="tx1"/>
                </a:solidFill>
                <a:ea typeface="宋体" charset="-122"/>
              </a:rPr>
              <a:t>Computation of upward drawings of directed acyclic graphs on an   integer grid </a:t>
            </a:r>
            <a:endParaRPr lang="fr-FR" altLang="zh-CN" sz="2000" dirty="0">
              <a:solidFill>
                <a:schemeClr val="tx1"/>
              </a:solidFill>
              <a:ea typeface="宋体" charset="-122"/>
            </a:endParaRPr>
          </a:p>
          <a:p>
            <a:pPr marL="457200" indent="-457200">
              <a:buFont typeface="Wingdings" pitchFamily="2" charset="2"/>
              <a:buChar char="Ø"/>
              <a:defRPr/>
            </a:pPr>
            <a:r>
              <a:rPr lang="fr-FR" altLang="zh-CN" sz="2000" b="1" dirty="0">
                <a:solidFill>
                  <a:schemeClr val="tx1"/>
                </a:solidFill>
                <a:ea typeface="宋体" charset="-122"/>
              </a:rPr>
              <a:t>Sub-objectives:</a:t>
            </a:r>
          </a:p>
          <a:p>
            <a:pPr marL="457200" indent="-457200">
              <a:buFontTx/>
              <a:buAutoNum type="arabicParenBoth"/>
              <a:defRPr/>
            </a:pPr>
            <a:r>
              <a:rPr lang="en-US" altLang="zh-CN" sz="2000" dirty="0">
                <a:solidFill>
                  <a:schemeClr val="tx1"/>
                </a:solidFill>
                <a:ea typeface="宋体" charset="-122"/>
              </a:rPr>
              <a:t>Check the validity of a drawing</a:t>
            </a:r>
          </a:p>
          <a:p>
            <a:pPr marL="457200" indent="-457200">
              <a:buFontTx/>
              <a:buAutoNum type="arabicParenBoth"/>
              <a:defRPr/>
            </a:pPr>
            <a:r>
              <a:rPr lang="en-US" altLang="zh-CN" sz="2000" dirty="0">
                <a:solidFill>
                  <a:schemeClr val="tx1"/>
                </a:solidFill>
                <a:ea typeface="宋体" charset="-122"/>
              </a:rPr>
              <a:t>Compute the number of crossing</a:t>
            </a:r>
          </a:p>
          <a:p>
            <a:pPr marL="457200" indent="-457200">
              <a:buFontTx/>
              <a:buAutoNum type="arabicParenBoth"/>
              <a:defRPr/>
            </a:pPr>
            <a:r>
              <a:rPr lang="en-US" altLang="zh-CN" sz="2000" dirty="0">
                <a:solidFill>
                  <a:schemeClr val="tx1"/>
                </a:solidFill>
                <a:ea typeface="宋体" charset="-122"/>
              </a:rPr>
              <a:t>Compute a valid drawing</a:t>
            </a:r>
          </a:p>
          <a:p>
            <a:pPr marL="457200" indent="-457200">
              <a:buFontTx/>
              <a:buAutoNum type="arabicParenBoth"/>
              <a:defRPr/>
            </a:pPr>
            <a:r>
              <a:rPr lang="en-US" altLang="zh-CN" sz="2000" dirty="0">
                <a:solidFill>
                  <a:schemeClr val="tx1"/>
                </a:solidFill>
                <a:ea typeface="宋体" charset="-122"/>
              </a:rPr>
              <a:t>Minimize the number of drawings</a:t>
            </a:r>
            <a:endParaRPr lang="fr-FR" altLang="zh-CN" sz="2000" dirty="0">
              <a:solidFill>
                <a:schemeClr val="tx1"/>
              </a:solidFill>
              <a:ea typeface="宋体" charset="-122"/>
            </a:endParaRPr>
          </a:p>
          <a:p>
            <a:pPr marL="0" indent="0">
              <a:defRPr/>
            </a:pPr>
            <a:endParaRPr lang="fr-FR" altLang="zh-CN" sz="2000" dirty="0">
              <a:solidFill>
                <a:schemeClr val="tx1"/>
              </a:solidFill>
              <a:ea typeface="宋体" charset="-122"/>
            </a:endParaRPr>
          </a:p>
          <a:p>
            <a:pPr marL="0" indent="0">
              <a:defRPr/>
            </a:pPr>
            <a:endParaRPr lang="fr-FR" altLang="zh-CN" sz="2000"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3">
            <a:extLst>
              <a:ext uri="{FF2B5EF4-FFF2-40B4-BE49-F238E27FC236}">
                <a16:creationId xmlns:a16="http://schemas.microsoft.com/office/drawing/2014/main" id="{EAD46CCD-0F5C-4454-B95B-D37FD1AFB1AC}"/>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a:ea typeface="宋体" panose="02010600030101010101" pitchFamily="2" charset="-122"/>
              </a:rPr>
              <a:t>Algorithms</a:t>
            </a:r>
            <a:endParaRPr lang="fr-FR" altLang="zh-CN" sz="3200" b="1" u="sng" cap="none">
              <a:ea typeface="宋体" panose="02010600030101010101" pitchFamily="2" charset="-122"/>
            </a:endParaRPr>
          </a:p>
        </p:txBody>
      </p:sp>
      <p:sp>
        <p:nvSpPr>
          <p:cNvPr id="26627" name="Espace réservé du pied de page 6">
            <a:extLst>
              <a:ext uri="{FF2B5EF4-FFF2-40B4-BE49-F238E27FC236}">
                <a16:creationId xmlns:a16="http://schemas.microsoft.com/office/drawing/2014/main" id="{EB5E9F2D-5C83-43E6-A4A1-BA3322CB72EF}"/>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5CC32589-4478-4E7A-8CD3-5DCAD85D2447}"/>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Check the validity of a drawing</a:t>
            </a:r>
          </a:p>
          <a:p>
            <a:pPr marL="0" indent="0">
              <a:defRPr/>
            </a:pPr>
            <a:r>
              <a:rPr lang="fr-FR" altLang="zh-CN" sz="2000" dirty="0">
                <a:solidFill>
                  <a:schemeClr val="tx1"/>
                </a:solidFill>
                <a:ea typeface="宋体" charset="-122"/>
              </a:rPr>
              <a:t>        Relationship of y-coordinates of each edge</a:t>
            </a:r>
          </a:p>
          <a:p>
            <a:pPr marL="0" indent="0">
              <a:defRPr/>
            </a:pPr>
            <a:r>
              <a:rPr lang="fr-FR" altLang="zh-CN" sz="2000" dirty="0">
                <a:solidFill>
                  <a:schemeClr val="tx1"/>
                </a:solidFill>
                <a:ea typeface="宋体" charset="-122"/>
              </a:rPr>
              <a:t>        Vertices on another edge</a:t>
            </a:r>
          </a:p>
          <a:p>
            <a:pPr marL="0" indent="0">
              <a:defRPr/>
            </a:pPr>
            <a:r>
              <a:rPr lang="fr-FR" altLang="zh-CN" sz="2000" dirty="0">
                <a:solidFill>
                  <a:schemeClr val="tx1"/>
                </a:solidFill>
                <a:ea typeface="宋体" charset="-122"/>
              </a:rPr>
              <a:t>         Integer in the grids</a:t>
            </a:r>
          </a:p>
          <a:p>
            <a:pPr marL="0" indent="0">
              <a:defRPr/>
            </a:pPr>
            <a:endParaRPr lang="fr-FR" altLang="zh-CN" sz="2000" dirty="0">
              <a:solidFill>
                <a:schemeClr val="tx1"/>
              </a:solidFill>
              <a:ea typeface="宋体" charset="-122"/>
            </a:endParaRPr>
          </a:p>
          <a:p>
            <a:pPr marL="0" indent="0">
              <a:defRPr/>
            </a:pPr>
            <a:endParaRPr lang="fr-FR" altLang="zh-CN" sz="2000" b="1"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3F2ECF45-7DEB-4016-B269-0276416402BF}"/>
              </a:ext>
            </a:extLst>
          </p:cNvPr>
          <p:cNvSpPr/>
          <p:nvPr/>
        </p:nvSpPr>
        <p:spPr>
          <a:xfrm>
            <a:off x="755650" y="16351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40E09BDE-3CC8-4E23-B9D0-2574E770A909}"/>
              </a:ext>
            </a:extLst>
          </p:cNvPr>
          <p:cNvSpPr/>
          <p:nvPr/>
        </p:nvSpPr>
        <p:spPr>
          <a:xfrm>
            <a:off x="755650" y="20669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A20A0439-8447-4F5A-A362-01A74AA6DFAD}"/>
              </a:ext>
            </a:extLst>
          </p:cNvPr>
          <p:cNvSpPr/>
          <p:nvPr/>
        </p:nvSpPr>
        <p:spPr>
          <a:xfrm>
            <a:off x="755650" y="2571750"/>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9" name="Espace réservé du contenu 1">
            <a:extLst>
              <a:ext uri="{FF2B5EF4-FFF2-40B4-BE49-F238E27FC236}">
                <a16:creationId xmlns:a16="http://schemas.microsoft.com/office/drawing/2014/main" id="{EE05DC6F-8407-4C6A-9A43-D17EBA6111D7}"/>
              </a:ext>
            </a:extLst>
          </p:cNvPr>
          <p:cNvSpPr txBox="1">
            <a:spLocks/>
          </p:cNvSpPr>
          <p:nvPr/>
        </p:nvSpPr>
        <p:spPr bwMode="auto">
          <a:xfrm>
            <a:off x="468313" y="3003550"/>
            <a:ext cx="8353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rtl="0" eaLnBrk="0" fontAlgn="base" hangingPunct="0">
              <a:spcBef>
                <a:spcPts val="1000"/>
              </a:spcBef>
              <a:spcAft>
                <a:spcPts val="200"/>
              </a:spcAft>
              <a:defRPr sz="1500" kern="1200">
                <a:solidFill>
                  <a:schemeClr val="accent2"/>
                </a:solidFill>
                <a:latin typeface="+mj-lt"/>
                <a:ea typeface="+mn-ea"/>
                <a:cs typeface="+mn-cs"/>
              </a:defRPr>
            </a:lvl1pPr>
            <a:lvl2pPr marL="742950" indent="-285750" algn="l" rtl="0" eaLnBrk="0" fontAlgn="base" hangingPunct="0">
              <a:spcBef>
                <a:spcPts val="200"/>
              </a:spcBef>
              <a:spcAft>
                <a:spcPts val="200"/>
              </a:spcAft>
              <a:defRPr sz="1200" kern="1200">
                <a:solidFill>
                  <a:schemeClr val="tx2"/>
                </a:solidFill>
                <a:latin typeface="+mn-lt"/>
                <a:ea typeface="+mn-ea"/>
                <a:cs typeface="+mn-cs"/>
              </a:defRPr>
            </a:lvl2pPr>
            <a:lvl3pPr marL="87313" indent="-87313" algn="l" rtl="0" eaLnBrk="0" fontAlgn="base" hangingPunct="0">
              <a:spcBef>
                <a:spcPts val="100"/>
              </a:spcBef>
              <a:spcAft>
                <a:spcPts val="100"/>
              </a:spcAft>
              <a:buFont typeface="Century Gothic" pitchFamily="34" charset="0"/>
              <a:buChar char="-"/>
              <a:defRPr lang="fr-FR" sz="1200" kern="1200">
                <a:solidFill>
                  <a:schemeClr val="tx2"/>
                </a:solidFill>
                <a:latin typeface="+mn-lt"/>
                <a:ea typeface="+mn-ea"/>
                <a:cs typeface="+mn-cs"/>
              </a:defRPr>
            </a:lvl3pPr>
            <a:lvl4pPr marL="536575" indent="-88900" algn="l" rtl="0" eaLnBrk="0" fontAlgn="base" hangingPunct="0">
              <a:spcBef>
                <a:spcPts val="100"/>
              </a:spcBef>
              <a:spcAft>
                <a:spcPts val="100"/>
              </a:spcAft>
              <a:buSzPct val="100000"/>
              <a:buFont typeface="Century Gothic" pitchFamily="34" charset="0"/>
              <a:buChar char="•"/>
              <a:defRPr lang="fr-FR" sz="1200" kern="1200">
                <a:solidFill>
                  <a:srgbClr val="636363"/>
                </a:solidFill>
                <a:latin typeface="+mn-lt"/>
                <a:ea typeface="+mn-ea"/>
                <a:cs typeface="+mn-cs"/>
              </a:defRPr>
            </a:lvl4pPr>
            <a:lvl5pPr marL="536575" indent="1292225" algn="l" defTabSz="625475" rtl="0" eaLnBrk="0" fontAlgn="base" hangingPunct="0">
              <a:spcBef>
                <a:spcPts val="100"/>
              </a:spcBef>
              <a:spcAft>
                <a:spcPts val="100"/>
              </a:spcAft>
              <a:defRPr lang="fr-FR" sz="1200" kern="1200">
                <a:solidFill>
                  <a:srgbClr val="63636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Char char="Ø"/>
              <a:defRPr/>
            </a:pPr>
            <a:r>
              <a:rPr lang="fr-FR" altLang="zh-CN" sz="2000" b="1" dirty="0">
                <a:solidFill>
                  <a:schemeClr val="tx1"/>
                </a:solidFill>
                <a:ea typeface="宋体" charset="-122"/>
              </a:rPr>
              <a:t>Compute the number of crossings</a:t>
            </a:r>
          </a:p>
          <a:p>
            <a:pPr marL="457200" indent="-457200">
              <a:buFont typeface="Wingdings" pitchFamily="2" charset="2"/>
              <a:buChar char="Ø"/>
              <a:defRPr/>
            </a:pPr>
            <a:endParaRPr lang="fr-FR" altLang="zh-CN" sz="2000" dirty="0">
              <a:solidFill>
                <a:schemeClr val="tx1"/>
              </a:solidFill>
              <a:ea typeface="宋体" charset="-122"/>
            </a:endParaRPr>
          </a:p>
          <a:p>
            <a:pPr marL="0" indent="0">
              <a:defRPr/>
            </a:pPr>
            <a:endParaRPr lang="en-US" altLang="zh-CN" sz="2000"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3">
            <a:extLst>
              <a:ext uri="{FF2B5EF4-FFF2-40B4-BE49-F238E27FC236}">
                <a16:creationId xmlns:a16="http://schemas.microsoft.com/office/drawing/2014/main" id="{8FB06E06-03AD-484B-9501-355DB4A30E63}"/>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a:ea typeface="宋体" panose="02010600030101010101" pitchFamily="2" charset="-122"/>
              </a:rPr>
              <a:t>Algorithms</a:t>
            </a:r>
            <a:endParaRPr lang="fr-FR" altLang="zh-CN" sz="3200" b="1" u="sng" cap="none">
              <a:ea typeface="宋体" panose="02010600030101010101" pitchFamily="2" charset="-122"/>
            </a:endParaRPr>
          </a:p>
        </p:txBody>
      </p:sp>
      <p:sp>
        <p:nvSpPr>
          <p:cNvPr id="27651" name="Espace réservé du pied de page 6">
            <a:extLst>
              <a:ext uri="{FF2B5EF4-FFF2-40B4-BE49-F238E27FC236}">
                <a16:creationId xmlns:a16="http://schemas.microsoft.com/office/drawing/2014/main" id="{8E7F5693-719B-4D2C-8FBA-0CED7F33EEE4}"/>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fr-FR" altLang="zh-CN" sz="2000" b="1" dirty="0">
                <a:solidFill>
                  <a:schemeClr val="tx1"/>
                </a:solidFill>
                <a:ea typeface="宋体" charset="-122"/>
              </a:rPr>
              <a:t>Compute a valid drawing</a:t>
            </a:r>
          </a:p>
          <a:p>
            <a:pPr marL="0" indent="0">
              <a:defRPr/>
            </a:pPr>
            <a:r>
              <a:rPr lang="fr-FR" altLang="zh-CN" sz="2000" dirty="0">
                <a:solidFill>
                  <a:schemeClr val="tx1"/>
                </a:solidFill>
                <a:ea typeface="宋体" charset="-122"/>
              </a:rPr>
              <a:t>        Topological order with DFS</a:t>
            </a:r>
          </a:p>
          <a:p>
            <a:pPr marL="0" indent="0">
              <a:defRPr/>
            </a:pPr>
            <a:r>
              <a:rPr lang="fr-FR" altLang="zh-CN" sz="2000" dirty="0">
                <a:solidFill>
                  <a:schemeClr val="tx1"/>
                </a:solidFill>
                <a:ea typeface="宋体" charset="-122"/>
              </a:rPr>
              <a:t>        Compute the maximum y-cooridinates of predecessors</a:t>
            </a:r>
          </a:p>
          <a:p>
            <a:pPr marL="0" indent="0">
              <a:defRPr/>
            </a:pPr>
            <a:r>
              <a:rPr lang="fr-FR" altLang="zh-CN" sz="2000" dirty="0">
                <a:solidFill>
                  <a:schemeClr val="tx1"/>
                </a:solidFill>
                <a:ea typeface="宋体" charset="-122"/>
              </a:rPr>
              <a:t>         Testify the validity</a:t>
            </a:r>
          </a:p>
          <a:p>
            <a:pPr marL="0" indent="0">
              <a:defRPr/>
            </a:pPr>
            <a:endParaRPr lang="fr-FR" altLang="zh-CN" sz="2000" dirty="0">
              <a:solidFill>
                <a:schemeClr val="tx1"/>
              </a:solidFill>
              <a:ea typeface="宋体" charset="-122"/>
            </a:endParaRPr>
          </a:p>
          <a:p>
            <a:pPr marL="0" indent="0">
              <a:defRPr/>
            </a:pPr>
            <a:endParaRPr lang="fr-FR" altLang="zh-CN" sz="2000" b="1" dirty="0">
              <a:solidFill>
                <a:schemeClr val="tx1"/>
              </a:solidFill>
              <a:ea typeface="宋体" charset="-122"/>
            </a:endParaRPr>
          </a:p>
          <a:p>
            <a:pPr marL="0" indent="0">
              <a:defRPr/>
            </a:pPr>
            <a:endParaRPr lang="fr-FR"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755650" y="16351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39A2107D-B6B4-42A4-9923-40665B0A62C0}"/>
              </a:ext>
            </a:extLst>
          </p:cNvPr>
          <p:cNvSpPr/>
          <p:nvPr/>
        </p:nvSpPr>
        <p:spPr>
          <a:xfrm>
            <a:off x="755650" y="20669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755650" y="2571750"/>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a:ea typeface="宋体" panose="02010600030101010101" pitchFamily="2" charset="-122"/>
              </a:rPr>
              <a:t>Algorithms</a:t>
            </a:r>
            <a:endParaRPr lang="fr-FR" altLang="zh-CN" sz="3200" b="1" u="sng" cap="none">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Force-directed Layouts</a:t>
            </a:r>
          </a:p>
          <a:p>
            <a:pPr marL="0" indent="0">
              <a:defRPr/>
            </a:pPr>
            <a:r>
              <a:rPr lang="fr-FR" altLang="zh-CN" sz="2000" dirty="0">
                <a:solidFill>
                  <a:schemeClr val="tx1"/>
                </a:solidFill>
                <a:ea typeface="宋体" charset="-122"/>
              </a:rPr>
              <a:t>        </a:t>
            </a:r>
            <a:r>
              <a:rPr lang="en-US" altLang="zh-CN" sz="2000" dirty="0">
                <a:solidFill>
                  <a:schemeClr val="tx1"/>
                </a:solidFill>
                <a:ea typeface="宋体" charset="-122"/>
              </a:rPr>
              <a:t>Calculate</a:t>
            </a:r>
            <a:r>
              <a:rPr lang="fr-FR" altLang="zh-CN" sz="2000" dirty="0">
                <a:solidFill>
                  <a:schemeClr val="tx1"/>
                </a:solidFill>
                <a:ea typeface="宋体" charset="-122"/>
              </a:rPr>
              <a:t> the force </a:t>
            </a:r>
            <a:r>
              <a:rPr lang="en-US" altLang="zh-CN" sz="2000" dirty="0">
                <a:solidFill>
                  <a:schemeClr val="tx1"/>
                </a:solidFill>
                <a:ea typeface="宋体" charset="-122"/>
              </a:rPr>
              <a:t>received</a:t>
            </a:r>
            <a:r>
              <a:rPr lang="fr-FR" altLang="zh-CN" sz="2000" dirty="0">
                <a:solidFill>
                  <a:schemeClr val="tx1"/>
                </a:solidFill>
                <a:ea typeface="宋体" charset="-122"/>
              </a:rPr>
              <a:t> by </a:t>
            </a:r>
            <a:r>
              <a:rPr lang="fr-FR" altLang="zh-CN" sz="2000" dirty="0" err="1">
                <a:solidFill>
                  <a:schemeClr val="tx1"/>
                </a:solidFill>
                <a:ea typeface="宋体" charset="-122"/>
              </a:rPr>
              <a:t>each</a:t>
            </a:r>
            <a:r>
              <a:rPr lang="fr-FR" altLang="zh-CN" sz="2000" dirty="0">
                <a:solidFill>
                  <a:schemeClr val="tx1"/>
                </a:solidFill>
                <a:ea typeface="宋体" charset="-122"/>
              </a:rPr>
              <a:t> </a:t>
            </a:r>
            <a:r>
              <a:rPr lang="fr-FR" altLang="zh-CN" sz="2000" dirty="0" err="1">
                <a:solidFill>
                  <a:schemeClr val="tx1"/>
                </a:solidFill>
                <a:ea typeface="宋体" charset="-122"/>
              </a:rPr>
              <a:t>node</a:t>
            </a:r>
            <a:r>
              <a:rPr lang="en-US" altLang="zh-CN" sz="2000" dirty="0">
                <a:solidFill>
                  <a:schemeClr val="tx1"/>
                </a:solidFill>
                <a:ea typeface="宋体" charset="-122"/>
              </a:rPr>
              <a:t>.</a:t>
            </a:r>
          </a:p>
          <a:p>
            <a:pPr marL="0" indent="0">
              <a:defRPr/>
            </a:pPr>
            <a:r>
              <a:rPr lang="en-US" altLang="zh-CN" sz="2000" dirty="0">
                <a:solidFill>
                  <a:schemeClr val="tx1"/>
                </a:solidFill>
                <a:ea typeface="宋体" charset="-122"/>
              </a:rPr>
              <a:t>        Move the node in the direction of the force each round.</a:t>
            </a:r>
          </a:p>
          <a:p>
            <a:pPr marL="0" indent="0">
              <a:defRPr/>
            </a:pPr>
            <a:r>
              <a:rPr lang="en-US" altLang="zh-CN" sz="2000" dirty="0">
                <a:solidFill>
                  <a:schemeClr val="tx1"/>
                </a:solidFill>
                <a:ea typeface="宋体" charset="-122"/>
              </a:rPr>
              <a:t>        Repeat until all the forces are in balance.</a:t>
            </a:r>
          </a:p>
          <a:p>
            <a:pPr marL="0" indent="0">
              <a:defRPr/>
            </a:pPr>
            <a:endParaRPr lang="fr-FR" altLang="zh-CN" sz="2000" dirty="0">
              <a:solidFill>
                <a:schemeClr val="tx1"/>
              </a:solidFill>
              <a:ea typeface="宋体" charset="-122"/>
            </a:endParaRP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en-US"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755650" y="16351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39A2107D-B6B4-42A4-9923-40665B0A62C0}"/>
              </a:ext>
            </a:extLst>
          </p:cNvPr>
          <p:cNvSpPr/>
          <p:nvPr/>
        </p:nvSpPr>
        <p:spPr>
          <a:xfrm>
            <a:off x="755650" y="208837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755650" y="2571750"/>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1331912" y="411510"/>
            <a:ext cx="6480175" cy="503237"/>
          </a:xfrm>
        </p:spPr>
        <p:txBody>
          <a:bodyPr wrap="square" numCol="1" compatLnSpc="1">
            <a:prstTxWarp prst="textNoShape">
              <a:avLst/>
            </a:prstTxWarp>
            <a:normAutofit fontScale="90000"/>
          </a:bodyPr>
          <a:lstStyle/>
          <a:p>
            <a:pPr algn="ctr"/>
            <a:r>
              <a:rPr lang="en-US" altLang="zh-CN" sz="3200" b="1" u="sng" cap="none" dirty="0">
                <a:ea typeface="宋体" panose="02010600030101010101" pitchFamily="2" charset="-122"/>
              </a:rPr>
              <a:t>How can we calculate the force?</a:t>
            </a:r>
            <a:endParaRPr lang="fr-FR" altLang="zh-CN" sz="3200" b="1" u="sng" cap="none" dirty="0">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Force-directed Layouts</a:t>
            </a:r>
          </a:p>
          <a:p>
            <a:pPr marL="0" indent="0">
              <a:defRPr/>
            </a:pPr>
            <a:r>
              <a:rPr lang="fr-FR" altLang="zh-CN" sz="2000" dirty="0">
                <a:solidFill>
                  <a:schemeClr val="tx1"/>
                </a:solidFill>
                <a:ea typeface="宋体" charset="-122"/>
              </a:rPr>
              <a:t>        Spring </a:t>
            </a:r>
            <a:r>
              <a:rPr lang="fr-FR" altLang="zh-CN" sz="2000" dirty="0" err="1">
                <a:solidFill>
                  <a:schemeClr val="tx1"/>
                </a:solidFill>
                <a:ea typeface="宋体" charset="-122"/>
              </a:rPr>
              <a:t>embedding</a:t>
            </a:r>
            <a:r>
              <a:rPr lang="fr-FR" altLang="zh-CN" sz="2000" dirty="0">
                <a:solidFill>
                  <a:schemeClr val="tx1"/>
                </a:solidFill>
                <a:ea typeface="宋体" charset="-122"/>
              </a:rPr>
              <a:t> model: </a:t>
            </a: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r>
              <a:rPr lang="en-US" altLang="zh-CN" sz="2000" dirty="0">
                <a:solidFill>
                  <a:schemeClr val="tx1"/>
                </a:solidFill>
                <a:ea typeface="宋体" charset="-122"/>
              </a:rPr>
              <a:t>        We also add: </a:t>
            </a:r>
          </a:p>
          <a:p>
            <a:pPr marL="0" indent="0">
              <a:defRPr/>
            </a:pPr>
            <a:r>
              <a:rPr lang="en-US" altLang="zh-CN" sz="2000" dirty="0">
                <a:solidFill>
                  <a:schemeClr val="tx1"/>
                </a:solidFill>
                <a:ea typeface="宋体" charset="-122"/>
              </a:rPr>
              <a:t>	repulsive force between edges which share the same endpoint</a:t>
            </a: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755650" y="16351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755650" y="300379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pic>
        <p:nvPicPr>
          <p:cNvPr id="4" name="图片 3">
            <a:extLst>
              <a:ext uri="{FF2B5EF4-FFF2-40B4-BE49-F238E27FC236}">
                <a16:creationId xmlns:a16="http://schemas.microsoft.com/office/drawing/2014/main" id="{A2843C73-DE57-430B-BDD3-6FFFF11625EE}"/>
              </a:ext>
            </a:extLst>
          </p:cNvPr>
          <p:cNvPicPr>
            <a:picLocks noChangeAspect="1"/>
          </p:cNvPicPr>
          <p:nvPr/>
        </p:nvPicPr>
        <p:blipFill>
          <a:blip r:embed="rId3"/>
          <a:stretch>
            <a:fillRect/>
          </a:stretch>
        </p:blipFill>
        <p:spPr>
          <a:xfrm>
            <a:off x="1312544" y="1916105"/>
            <a:ext cx="6588762" cy="709207"/>
          </a:xfrm>
          <a:prstGeom prst="rect">
            <a:avLst/>
          </a:prstGeom>
        </p:spPr>
      </p:pic>
    </p:spTree>
    <p:extLst>
      <p:ext uri="{BB962C8B-B14F-4D97-AF65-F5344CB8AC3E}">
        <p14:creationId xmlns:p14="http://schemas.microsoft.com/office/powerpoint/2010/main" val="32068391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1331912" y="411510"/>
            <a:ext cx="6480175" cy="503237"/>
          </a:xfrm>
        </p:spPr>
        <p:txBody>
          <a:bodyPr wrap="square" numCol="1" compatLnSpc="1">
            <a:prstTxWarp prst="textNoShape">
              <a:avLst/>
            </a:prstTxWarp>
            <a:normAutofit fontScale="90000"/>
          </a:bodyPr>
          <a:lstStyle/>
          <a:p>
            <a:pPr algn="ctr"/>
            <a:r>
              <a:rPr lang="en-US" altLang="zh-CN" sz="3200" b="1" u="sng" cap="none" dirty="0">
                <a:ea typeface="宋体" panose="02010600030101010101" pitchFamily="2" charset="-122"/>
              </a:rPr>
              <a:t>How can we calculate the force?</a:t>
            </a:r>
            <a:endParaRPr lang="fr-FR" altLang="zh-CN" sz="3200" b="1" u="sng" cap="none" dirty="0">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dirty="0"/>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Repulsive force between edges</a:t>
            </a:r>
            <a:r>
              <a:rPr lang="fr-FR" altLang="zh-CN" sz="2000" b="1" dirty="0">
                <a:solidFill>
                  <a:schemeClr val="tx1"/>
                </a:solidFill>
                <a:ea typeface="宋体" charset="-122"/>
              </a:rPr>
              <a:t>        </a:t>
            </a:r>
          </a:p>
          <a:p>
            <a:pPr marL="0" indent="0">
              <a:defRPr/>
            </a:pPr>
            <a:r>
              <a:rPr lang="fr-FR" altLang="zh-CN" sz="2000" dirty="0">
                <a:solidFill>
                  <a:schemeClr val="tx1"/>
                </a:solidFill>
                <a:ea typeface="宋体" charset="-122"/>
              </a:rPr>
              <a:t>        </a:t>
            </a:r>
            <a:r>
              <a:rPr lang="en-US" altLang="zh-CN" sz="2000" dirty="0">
                <a:solidFill>
                  <a:schemeClr val="tx1"/>
                </a:solidFill>
                <a:ea typeface="宋体" charset="-122"/>
              </a:rPr>
              <a:t>We</a:t>
            </a:r>
            <a:r>
              <a:rPr lang="fr-FR" altLang="zh-CN" sz="2000" dirty="0">
                <a:solidFill>
                  <a:schemeClr val="tx1"/>
                </a:solidFill>
                <a:ea typeface="宋体" charset="-122"/>
              </a:rPr>
              <a:t> </a:t>
            </a:r>
            <a:r>
              <a:rPr lang="en-US" altLang="zh-CN" sz="2000" dirty="0">
                <a:solidFill>
                  <a:schemeClr val="tx1"/>
                </a:solidFill>
                <a:ea typeface="宋体" charset="-122"/>
              </a:rPr>
              <a:t>want</a:t>
            </a:r>
            <a:r>
              <a:rPr lang="fr-FR" altLang="zh-CN" sz="2000" dirty="0">
                <a:solidFill>
                  <a:schemeClr val="tx1"/>
                </a:solidFill>
                <a:ea typeface="宋体" charset="-122"/>
              </a:rPr>
              <a:t> the force:      </a:t>
            </a:r>
          </a:p>
          <a:p>
            <a:pPr marL="0" indent="0">
              <a:defRPr/>
            </a:pPr>
            <a:r>
              <a:rPr lang="fr-FR" altLang="zh-CN" sz="2000" dirty="0">
                <a:solidFill>
                  <a:schemeClr val="tx1"/>
                </a:solidFill>
                <a:ea typeface="宋体" charset="-122"/>
              </a:rPr>
              <a:t>Positive </a:t>
            </a:r>
            <a:r>
              <a:rPr lang="fr-FR" altLang="zh-CN" sz="2000" dirty="0" err="1">
                <a:solidFill>
                  <a:schemeClr val="tx1"/>
                </a:solidFill>
                <a:ea typeface="宋体" charset="-122"/>
              </a:rPr>
              <a:t>with</a:t>
            </a:r>
            <a:r>
              <a:rPr lang="fr-FR" altLang="zh-CN" sz="2000" dirty="0">
                <a:solidFill>
                  <a:schemeClr val="tx1"/>
                </a:solidFill>
                <a:ea typeface="宋体" charset="-122"/>
              </a:rPr>
              <a:t> the </a:t>
            </a:r>
            <a:r>
              <a:rPr lang="fr-FR" altLang="zh-CN" sz="2000" dirty="0" err="1">
                <a:solidFill>
                  <a:schemeClr val="tx1"/>
                </a:solidFill>
                <a:ea typeface="宋体" charset="-122"/>
              </a:rPr>
              <a:t>length</a:t>
            </a:r>
            <a:r>
              <a:rPr lang="fr-FR" altLang="zh-CN" sz="2000" dirty="0">
                <a:solidFill>
                  <a:schemeClr val="tx1"/>
                </a:solidFill>
                <a:ea typeface="宋体" charset="-122"/>
              </a:rPr>
              <a:t> of the </a:t>
            </a:r>
            <a:r>
              <a:rPr lang="fr-FR" altLang="zh-CN" sz="2000" dirty="0" err="1">
                <a:solidFill>
                  <a:schemeClr val="tx1"/>
                </a:solidFill>
                <a:ea typeface="宋体" charset="-122"/>
              </a:rPr>
              <a:t>edges</a:t>
            </a:r>
            <a:endParaRPr lang="fr-FR" altLang="zh-CN" sz="2000" dirty="0">
              <a:solidFill>
                <a:schemeClr val="tx1"/>
              </a:solidFill>
              <a:ea typeface="宋体" charset="-122"/>
            </a:endParaRPr>
          </a:p>
          <a:p>
            <a:pPr marL="0" indent="0">
              <a:defRPr/>
            </a:pPr>
            <a:r>
              <a:rPr lang="fr-FR" altLang="zh-CN" sz="2000" dirty="0" err="1">
                <a:solidFill>
                  <a:schemeClr val="tx1"/>
                </a:solidFill>
                <a:ea typeface="宋体" charset="-122"/>
              </a:rPr>
              <a:t>Negative</a:t>
            </a:r>
            <a:r>
              <a:rPr lang="fr-FR" altLang="zh-CN" sz="2000" dirty="0">
                <a:solidFill>
                  <a:schemeClr val="tx1"/>
                </a:solidFill>
                <a:ea typeface="宋体" charset="-122"/>
              </a:rPr>
              <a:t> </a:t>
            </a:r>
            <a:r>
              <a:rPr lang="fr-FR" altLang="zh-CN" sz="2000" dirty="0" err="1">
                <a:solidFill>
                  <a:schemeClr val="tx1"/>
                </a:solidFill>
                <a:ea typeface="宋体" charset="-122"/>
              </a:rPr>
              <a:t>with</a:t>
            </a:r>
            <a:r>
              <a:rPr lang="fr-FR" altLang="zh-CN" sz="2000" dirty="0">
                <a:solidFill>
                  <a:schemeClr val="tx1"/>
                </a:solidFill>
                <a:ea typeface="宋体" charset="-122"/>
              </a:rPr>
              <a:t> the angle </a:t>
            </a:r>
            <a:r>
              <a:rPr lang="fr-FR" altLang="zh-CN" sz="2000" dirty="0" err="1">
                <a:solidFill>
                  <a:schemeClr val="tx1"/>
                </a:solidFill>
                <a:ea typeface="宋体" charset="-122"/>
              </a:rPr>
              <a:t>between</a:t>
            </a:r>
            <a:r>
              <a:rPr lang="fr-FR" altLang="zh-CN" sz="2000" dirty="0">
                <a:solidFill>
                  <a:schemeClr val="tx1"/>
                </a:solidFill>
                <a:ea typeface="宋体" charset="-122"/>
              </a:rPr>
              <a:t> </a:t>
            </a:r>
            <a:r>
              <a:rPr lang="fr-FR" altLang="zh-CN" sz="2000" dirty="0" err="1">
                <a:solidFill>
                  <a:schemeClr val="tx1"/>
                </a:solidFill>
                <a:ea typeface="宋体" charset="-122"/>
              </a:rPr>
              <a:t>edges</a:t>
            </a:r>
            <a:endParaRPr lang="fr-FR" altLang="zh-CN" sz="2000" b="1" dirty="0">
              <a:solidFill>
                <a:schemeClr val="tx1"/>
              </a:solidFill>
              <a:ea typeface="宋体" charset="-122"/>
            </a:endParaRPr>
          </a:p>
          <a:p>
            <a:pPr marL="0" indent="0">
              <a:defRPr/>
            </a:pPr>
            <a:r>
              <a:rPr lang="en-US" altLang="zh-CN" sz="2000" dirty="0">
                <a:solidFill>
                  <a:schemeClr val="tx1"/>
                </a:solidFill>
                <a:ea typeface="宋体" charset="-122"/>
              </a:rPr>
              <a:t>In horizontal direction</a:t>
            </a: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276912" y="2085268"/>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7" name="椭圆 6">
            <a:extLst>
              <a:ext uri="{FF2B5EF4-FFF2-40B4-BE49-F238E27FC236}">
                <a16:creationId xmlns:a16="http://schemas.microsoft.com/office/drawing/2014/main" id="{129E7E16-59EF-4E55-8CB7-8C32FC517DA2}"/>
              </a:ext>
            </a:extLst>
          </p:cNvPr>
          <p:cNvSpPr/>
          <p:nvPr/>
        </p:nvSpPr>
        <p:spPr>
          <a:xfrm>
            <a:off x="276912" y="2572199"/>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8" name="椭圆 7">
            <a:extLst>
              <a:ext uri="{FF2B5EF4-FFF2-40B4-BE49-F238E27FC236}">
                <a16:creationId xmlns:a16="http://schemas.microsoft.com/office/drawing/2014/main" id="{D5321857-65F0-467B-995D-90B26C6D4DF8}"/>
              </a:ext>
            </a:extLst>
          </p:cNvPr>
          <p:cNvSpPr/>
          <p:nvPr/>
        </p:nvSpPr>
        <p:spPr>
          <a:xfrm>
            <a:off x="277958" y="300379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pic>
        <p:nvPicPr>
          <p:cNvPr id="5" name="图片 4">
            <a:extLst>
              <a:ext uri="{FF2B5EF4-FFF2-40B4-BE49-F238E27FC236}">
                <a16:creationId xmlns:a16="http://schemas.microsoft.com/office/drawing/2014/main" id="{EF9E246A-2F6A-40F8-A1A6-7CB43C522271}"/>
              </a:ext>
            </a:extLst>
          </p:cNvPr>
          <p:cNvPicPr>
            <a:picLocks noChangeAspect="1"/>
          </p:cNvPicPr>
          <p:nvPr/>
        </p:nvPicPr>
        <p:blipFill>
          <a:blip r:embed="rId3"/>
          <a:stretch>
            <a:fillRect/>
          </a:stretch>
        </p:blipFill>
        <p:spPr>
          <a:xfrm>
            <a:off x="1281954" y="3665869"/>
            <a:ext cx="5353050" cy="904875"/>
          </a:xfrm>
          <a:prstGeom prst="rect">
            <a:avLst/>
          </a:prstGeom>
        </p:spPr>
      </p:pic>
      <p:pic>
        <p:nvPicPr>
          <p:cNvPr id="6" name="图片 5">
            <a:extLst>
              <a:ext uri="{FF2B5EF4-FFF2-40B4-BE49-F238E27FC236}">
                <a16:creationId xmlns:a16="http://schemas.microsoft.com/office/drawing/2014/main" id="{3B6268A0-22F4-440A-9D3E-A82FD9661832}"/>
              </a:ext>
            </a:extLst>
          </p:cNvPr>
          <p:cNvPicPr>
            <a:picLocks noChangeAspect="1"/>
          </p:cNvPicPr>
          <p:nvPr/>
        </p:nvPicPr>
        <p:blipFill>
          <a:blip r:embed="rId4"/>
          <a:stretch>
            <a:fillRect/>
          </a:stretch>
        </p:blipFill>
        <p:spPr>
          <a:xfrm>
            <a:off x="5066010" y="1707654"/>
            <a:ext cx="2661295" cy="667198"/>
          </a:xfrm>
          <a:prstGeom prst="rect">
            <a:avLst/>
          </a:prstGeom>
        </p:spPr>
      </p:pic>
      <p:pic>
        <p:nvPicPr>
          <p:cNvPr id="9" name="图片 8">
            <a:extLst>
              <a:ext uri="{FF2B5EF4-FFF2-40B4-BE49-F238E27FC236}">
                <a16:creationId xmlns:a16="http://schemas.microsoft.com/office/drawing/2014/main" id="{1A18E66E-4492-4F48-AF95-3EBC6AF9D6AD}"/>
              </a:ext>
            </a:extLst>
          </p:cNvPr>
          <p:cNvPicPr>
            <a:picLocks noChangeAspect="1"/>
          </p:cNvPicPr>
          <p:nvPr/>
        </p:nvPicPr>
        <p:blipFill>
          <a:blip r:embed="rId5"/>
          <a:stretch>
            <a:fillRect/>
          </a:stretch>
        </p:blipFill>
        <p:spPr>
          <a:xfrm>
            <a:off x="5148064" y="2264904"/>
            <a:ext cx="675048" cy="667199"/>
          </a:xfrm>
          <a:prstGeom prst="rect">
            <a:avLst/>
          </a:prstGeom>
        </p:spPr>
      </p:pic>
      <p:pic>
        <p:nvPicPr>
          <p:cNvPr id="1026" name="Picture 2">
            <a:extLst>
              <a:ext uri="{FF2B5EF4-FFF2-40B4-BE49-F238E27FC236}">
                <a16:creationId xmlns:a16="http://schemas.microsoft.com/office/drawing/2014/main" id="{14D6F437-424E-4F4F-8AA7-550F80E1C1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364" y="2916891"/>
            <a:ext cx="215265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7092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a:extLst>
              <a:ext uri="{FF2B5EF4-FFF2-40B4-BE49-F238E27FC236}">
                <a16:creationId xmlns:a16="http://schemas.microsoft.com/office/drawing/2014/main" id="{6446E043-01B9-47C3-88AF-C8A6D9B07745}"/>
              </a:ext>
            </a:extLst>
          </p:cNvPr>
          <p:cNvSpPr>
            <a:spLocks noGrp="1" noChangeArrowheads="1"/>
          </p:cNvSpPr>
          <p:nvPr>
            <p:ph type="title"/>
          </p:nvPr>
        </p:nvSpPr>
        <p:spPr bwMode="auto">
          <a:xfrm>
            <a:off x="971550" y="411163"/>
            <a:ext cx="6480175" cy="503237"/>
          </a:xfrm>
        </p:spPr>
        <p:txBody>
          <a:bodyPr wrap="square" numCol="1" compatLnSpc="1">
            <a:prstTxWarp prst="textNoShape">
              <a:avLst/>
            </a:prstTxWarp>
          </a:bodyPr>
          <a:lstStyle/>
          <a:p>
            <a:pPr algn="ctr"/>
            <a:r>
              <a:rPr lang="en-US" altLang="zh-CN" sz="3200" b="1" u="sng" cap="none" dirty="0">
                <a:ea typeface="宋体" panose="02010600030101010101" pitchFamily="2" charset="-122"/>
              </a:rPr>
              <a:t>Challenge</a:t>
            </a:r>
            <a:endParaRPr lang="fr-FR" altLang="zh-CN" sz="3200" b="1" u="sng" cap="none" dirty="0">
              <a:ea typeface="宋体" panose="02010600030101010101" pitchFamily="2" charset="-122"/>
            </a:endParaRPr>
          </a:p>
        </p:txBody>
      </p:sp>
      <p:sp>
        <p:nvSpPr>
          <p:cNvPr id="28675" name="Espace réservé du pied de page 6">
            <a:extLst>
              <a:ext uri="{FF2B5EF4-FFF2-40B4-BE49-F238E27FC236}">
                <a16:creationId xmlns:a16="http://schemas.microsoft.com/office/drawing/2014/main" id="{852AF5CE-8AAA-4D74-9015-F72E5BDC7DB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endParaRPr lang="fr-FR" altLang="fr-FR"/>
          </a:p>
        </p:txBody>
      </p:sp>
      <p:sp>
        <p:nvSpPr>
          <p:cNvPr id="2" name="Espace réservé du contenu 1">
            <a:extLst>
              <a:ext uri="{FF2B5EF4-FFF2-40B4-BE49-F238E27FC236}">
                <a16:creationId xmlns:a16="http://schemas.microsoft.com/office/drawing/2014/main" id="{862BA692-A650-4E8C-BA0A-14CAFC058223}"/>
              </a:ext>
            </a:extLst>
          </p:cNvPr>
          <p:cNvSpPr>
            <a:spLocks noGrp="1"/>
          </p:cNvSpPr>
          <p:nvPr>
            <p:ph sz="quarter" idx="12"/>
          </p:nvPr>
        </p:nvSpPr>
        <p:spPr>
          <a:xfrm>
            <a:off x="468313" y="1058863"/>
            <a:ext cx="8353425" cy="3095625"/>
          </a:xfrm>
        </p:spPr>
        <p:txBody>
          <a:bodyPr/>
          <a:lstStyle/>
          <a:p>
            <a:pPr marL="457200" indent="-457200">
              <a:buFont typeface="Wingdings" pitchFamily="2" charset="2"/>
              <a:buChar char="Ø"/>
              <a:defRPr/>
            </a:pPr>
            <a:r>
              <a:rPr lang="en-US" altLang="zh-CN" sz="2000" b="1" dirty="0">
                <a:solidFill>
                  <a:schemeClr val="tx1"/>
                </a:solidFill>
                <a:ea typeface="宋体" charset="-122"/>
              </a:rPr>
              <a:t>How to keep the drawing valid when adjusting position?</a:t>
            </a:r>
          </a:p>
          <a:p>
            <a:pPr marL="0" indent="0">
              <a:defRPr/>
            </a:pPr>
            <a:r>
              <a:rPr lang="en-US" altLang="zh-CN" sz="2000" dirty="0">
                <a:solidFill>
                  <a:schemeClr val="tx1"/>
                </a:solidFill>
                <a:ea typeface="宋体" charset="-122"/>
              </a:rPr>
              <a:t>	Only adjust the position in horizontal direction (×)</a:t>
            </a:r>
          </a:p>
          <a:p>
            <a:pPr marL="0" indent="0">
              <a:defRPr/>
            </a:pPr>
            <a:r>
              <a:rPr lang="en-US" altLang="zh-CN" sz="2000" dirty="0">
                <a:solidFill>
                  <a:schemeClr val="tx1"/>
                </a:solidFill>
                <a:ea typeface="宋体" charset="-122"/>
              </a:rPr>
              <a:t>	Adjust all the nodes above(resp. below) in the same direction (</a:t>
            </a:r>
            <a:r>
              <a:rPr lang="zh-CN" altLang="en-US" sz="2000" dirty="0">
                <a:solidFill>
                  <a:schemeClr val="tx1"/>
                </a:solidFill>
                <a:ea typeface="宋体" charset="-122"/>
              </a:rPr>
              <a:t>√</a:t>
            </a:r>
            <a:r>
              <a:rPr lang="en-US" altLang="zh-CN" sz="2000" dirty="0">
                <a:solidFill>
                  <a:schemeClr val="tx1"/>
                </a:solidFill>
                <a:ea typeface="宋体" charset="-122"/>
              </a:rPr>
              <a:t>)</a:t>
            </a:r>
          </a:p>
          <a:p>
            <a:pPr marL="0" indent="0">
              <a:defRPr/>
            </a:pPr>
            <a:r>
              <a:rPr lang="fr-FR" altLang="zh-CN" sz="2000" dirty="0">
                <a:solidFill>
                  <a:schemeClr val="tx1"/>
                </a:solidFill>
                <a:ea typeface="宋体" charset="-122"/>
              </a:rPr>
              <a:t>	</a:t>
            </a:r>
            <a:r>
              <a:rPr lang="en-US" altLang="zh-CN" sz="2000" dirty="0">
                <a:solidFill>
                  <a:schemeClr val="tx1"/>
                </a:solidFill>
                <a:ea typeface="宋体" charset="-122"/>
              </a:rPr>
              <a:t>To finally fit in the canvas, we do the dilatation transformation</a:t>
            </a:r>
          </a:p>
          <a:p>
            <a:pPr marL="0" indent="0">
              <a:defRPr/>
            </a:pPr>
            <a:r>
              <a:rPr lang="en-US" altLang="zh-CN" sz="2000" dirty="0">
                <a:solidFill>
                  <a:schemeClr val="tx1"/>
                </a:solidFill>
                <a:ea typeface="宋体" charset="-122"/>
              </a:rPr>
              <a:t>	(works well in big canvas)</a:t>
            </a:r>
            <a:endParaRPr lang="fr-FR" altLang="zh-CN" sz="2000" dirty="0">
              <a:solidFill>
                <a:schemeClr val="tx1"/>
              </a:solidFill>
              <a:ea typeface="宋体" charset="-122"/>
            </a:endParaRPr>
          </a:p>
          <a:p>
            <a:pPr marL="0" indent="0">
              <a:defRPr/>
            </a:pPr>
            <a:r>
              <a:rPr lang="fr-FR" altLang="zh-CN" sz="2000" dirty="0">
                <a:solidFill>
                  <a:schemeClr val="tx1"/>
                </a:solidFill>
                <a:ea typeface="宋体" charset="-122"/>
              </a:rPr>
              <a:t>         </a:t>
            </a:r>
          </a:p>
          <a:p>
            <a:pPr marL="0" indent="0">
              <a:defRPr/>
            </a:pPr>
            <a:endParaRPr lang="fr-FR" altLang="zh-CN" sz="2000" b="1" dirty="0">
              <a:solidFill>
                <a:schemeClr val="tx1"/>
              </a:solidFill>
              <a:ea typeface="宋体" charset="-122"/>
            </a:endParaRPr>
          </a:p>
          <a:p>
            <a:pPr marL="0" indent="0">
              <a:defRPr/>
            </a:pPr>
            <a:endParaRPr lang="en-US" altLang="zh-CN" sz="2000" dirty="0">
              <a:solidFill>
                <a:schemeClr val="tx1"/>
              </a:solidFill>
              <a:ea typeface="宋体" charset="-122"/>
            </a:endParaRPr>
          </a:p>
          <a:p>
            <a:pPr marL="457200" indent="-457200">
              <a:defRPr/>
            </a:pPr>
            <a:endParaRPr lang="fr-FR" altLang="zh-CN" sz="2800" dirty="0">
              <a:solidFill>
                <a:schemeClr val="tx1"/>
              </a:solidFill>
              <a:ea typeface="宋体" charset="-122"/>
            </a:endParaRPr>
          </a:p>
        </p:txBody>
      </p:sp>
      <p:sp>
        <p:nvSpPr>
          <p:cNvPr id="3" name="椭圆 2">
            <a:extLst>
              <a:ext uri="{FF2B5EF4-FFF2-40B4-BE49-F238E27FC236}">
                <a16:creationId xmlns:a16="http://schemas.microsoft.com/office/drawing/2014/main" id="{6FADAD48-7691-4C27-A293-5AB00E70B31F}"/>
              </a:ext>
            </a:extLst>
          </p:cNvPr>
          <p:cNvSpPr/>
          <p:nvPr/>
        </p:nvSpPr>
        <p:spPr>
          <a:xfrm>
            <a:off x="755650" y="163512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6" name="椭圆 5">
            <a:extLst>
              <a:ext uri="{FF2B5EF4-FFF2-40B4-BE49-F238E27FC236}">
                <a16:creationId xmlns:a16="http://schemas.microsoft.com/office/drawing/2014/main" id="{39A2107D-B6B4-42A4-9923-40665B0A62C0}"/>
              </a:ext>
            </a:extLst>
          </p:cNvPr>
          <p:cNvSpPr/>
          <p:nvPr/>
        </p:nvSpPr>
        <p:spPr>
          <a:xfrm>
            <a:off x="755650" y="2088375"/>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8" name="椭圆 7">
            <a:extLst>
              <a:ext uri="{FF2B5EF4-FFF2-40B4-BE49-F238E27FC236}">
                <a16:creationId xmlns:a16="http://schemas.microsoft.com/office/drawing/2014/main" id="{36632882-D6CB-4402-988C-43C738FCBA26}"/>
              </a:ext>
            </a:extLst>
          </p:cNvPr>
          <p:cNvSpPr/>
          <p:nvPr/>
        </p:nvSpPr>
        <p:spPr>
          <a:xfrm>
            <a:off x="755650" y="2593142"/>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121216896"/>
      </p:ext>
    </p:extLst>
  </p:cSld>
  <p:clrMapOvr>
    <a:masterClrMapping/>
  </p:clrMapOvr>
  <p:transition>
    <p:fade/>
  </p:transition>
</p:sld>
</file>

<file path=ppt/theme/theme1.xml><?xml version="1.0" encoding="utf-8"?>
<a:theme xmlns:a="http://schemas.openxmlformats.org/drawingml/2006/main" name="Modele_de_Presentation_16-9">
  <a:themeElements>
    <a:clrScheme name="X - Ecole Polytechnique">
      <a:dk1>
        <a:srgbClr val="000000"/>
      </a:dk1>
      <a:lt1>
        <a:srgbClr val="FFFFFF"/>
      </a:lt1>
      <a:dk2>
        <a:srgbClr val="003E5C"/>
      </a:dk2>
      <a:lt2>
        <a:srgbClr val="9B9B9B"/>
      </a:lt2>
      <a:accent1>
        <a:srgbClr val="006880"/>
      </a:accent1>
      <a:accent2>
        <a:srgbClr val="C9443E"/>
      </a:accent2>
      <a:accent3>
        <a:srgbClr val="A68B4E"/>
      </a:accent3>
      <a:accent4>
        <a:srgbClr val="4C2C4F"/>
      </a:accent4>
      <a:accent5>
        <a:srgbClr val="8E8581"/>
      </a:accent5>
      <a:accent6>
        <a:srgbClr val="F2CC38"/>
      </a:accent6>
      <a:hlink>
        <a:srgbClr val="006880"/>
      </a:hlink>
      <a:folHlink>
        <a:srgbClr val="006880"/>
      </a:folHlink>
    </a:clrScheme>
    <a:fontScheme name="X - Ecole Polytechnique">
      <a:majorFont>
        <a:latin typeface="Georgia"/>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ctr">
          <a:defRPr sz="150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Modele_de_Presentation_16-9</Template>
  <TotalTime>6050</TotalTime>
  <Words>1042</Words>
  <Application>Microsoft Office PowerPoint</Application>
  <PresentationFormat>全屏显示(16:9)</PresentationFormat>
  <Paragraphs>146</Paragraphs>
  <Slides>17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Calibri</vt:lpstr>
      <vt:lpstr>Cambria Math</vt:lpstr>
      <vt:lpstr>Century Gothic</vt:lpstr>
      <vt:lpstr>Georgia</vt:lpstr>
      <vt:lpstr>Wingdings</vt:lpstr>
      <vt:lpstr>Modele_de_Presentation_16-9</vt:lpstr>
      <vt:lpstr>ÉCOLE POLYTECHNIQUE  </vt:lpstr>
      <vt:lpstr>PowerPoint 演示文稿</vt:lpstr>
      <vt:lpstr>Objectives</vt:lpstr>
      <vt:lpstr>Algorithms</vt:lpstr>
      <vt:lpstr>Algorithms</vt:lpstr>
      <vt:lpstr>Algorithms</vt:lpstr>
      <vt:lpstr>How can we calculate the force?</vt:lpstr>
      <vt:lpstr>How can we calculate the force?</vt:lpstr>
      <vt:lpstr>Challenge</vt:lpstr>
      <vt:lpstr>Algorithms</vt:lpstr>
      <vt:lpstr>Details</vt:lpstr>
      <vt:lpstr>Details</vt:lpstr>
      <vt:lpstr>Performance</vt:lpstr>
      <vt:lpstr>Performance</vt:lpstr>
      <vt:lpstr>Performance</vt:lpstr>
      <vt:lpstr>Performance</vt:lpstr>
      <vt:lpstr>ÉCOLE POLYTECHNIQUE  </vt:lpstr>
    </vt:vector>
  </TitlesOfParts>
  <Company>ECOLE POLYTECHNIQUE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Laugier Guy (LCL)</dc:creator>
  <cp:lastModifiedBy>Kuu D</cp:lastModifiedBy>
  <cp:revision>142</cp:revision>
  <dcterms:created xsi:type="dcterms:W3CDTF">2014-02-05T14:30:28Z</dcterms:created>
  <dcterms:modified xsi:type="dcterms:W3CDTF">2020-02-22T18:33:39Z</dcterms:modified>
</cp:coreProperties>
</file>