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Análisis Numérico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606239"/>
          </a:xfrm>
        </p:spPr>
        <p:txBody>
          <a:bodyPr>
            <a:normAutofit lnSpcReduction="10000"/>
          </a:bodyPr>
          <a:lstStyle/>
          <a:p>
            <a:r>
              <a:rPr lang="es-CO" b="1" dirty="0" smtClean="0"/>
              <a:t>Proyecto de Aula</a:t>
            </a:r>
          </a:p>
          <a:p>
            <a:r>
              <a:rPr lang="es-CO" dirty="0" smtClean="0"/>
              <a:t>Yeudiel Díaz</a:t>
            </a:r>
          </a:p>
          <a:p>
            <a:r>
              <a:rPr lang="es-CO" dirty="0" smtClean="0"/>
              <a:t>Lizbet Cadavid</a:t>
            </a:r>
          </a:p>
          <a:p>
            <a:r>
              <a:rPr lang="es-CO" dirty="0" smtClean="0"/>
              <a:t>Said Moya</a:t>
            </a:r>
          </a:p>
          <a:p>
            <a:r>
              <a:rPr lang="es-CO" dirty="0" smtClean="0"/>
              <a:t>Ingeniería de Sistemas</a:t>
            </a:r>
          </a:p>
          <a:p>
            <a:r>
              <a:rPr lang="es-CO" dirty="0" smtClean="0"/>
              <a:t>Semestre: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8169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CO" dirty="0"/>
              <a:t>Ecuaciones No Lineales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519081"/>
            <a:ext cx="10018713" cy="3124201"/>
          </a:xfrm>
        </p:spPr>
        <p:txBody>
          <a:bodyPr/>
          <a:lstStyle/>
          <a:p>
            <a:pPr algn="just"/>
            <a:r>
              <a:rPr lang="es-ES" dirty="0"/>
              <a:t>Mediante la selección de uno de los métodos ilustrados, se ingresa la información que el sistema solicita, y este de manera sistemática procesa la información mostrando el resultado más aproximado posible. Dichos métodos son: Punto Fijo, Newton Raphson, Secante y Bisección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0685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23682"/>
          </a:xfrm>
        </p:spPr>
        <p:txBody>
          <a:bodyPr/>
          <a:lstStyle/>
          <a:p>
            <a:r>
              <a:rPr lang="es-CO" b="1" dirty="0" smtClean="0"/>
              <a:t>Conclusiones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9157" y="2438399"/>
            <a:ext cx="10018713" cy="3124201"/>
          </a:xfrm>
        </p:spPr>
        <p:txBody>
          <a:bodyPr/>
          <a:lstStyle/>
          <a:p>
            <a:pPr algn="just"/>
            <a:r>
              <a:rPr lang="es-ES" dirty="0"/>
              <a:t>Por medio de los conocimientos adquiridos en la Materia Análisis Numérico y desarrollo web JavaScript, HTML5, CSS y ASP.NET se ha creado esta aplicación  que busca apoyar el aprendizaje de las matemáticas en cuanto a los métodos numéricos por medio de herramientas agiles y sencillas, optimizando el tiempo empleado en la resolución de estos problemas matemáticos.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7171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9600" b="1" dirty="0" smtClean="0"/>
              <a:t>GRACIAS</a:t>
            </a:r>
            <a:endParaRPr lang="es-CO" sz="9600" b="1" dirty="0"/>
          </a:p>
        </p:txBody>
      </p:sp>
    </p:spTree>
    <p:extLst>
      <p:ext uri="{BB962C8B-B14F-4D97-AF65-F5344CB8AC3E}">
        <p14:creationId xmlns:p14="http://schemas.microsoft.com/office/powerpoint/2010/main" val="252571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7129"/>
          </a:xfrm>
        </p:spPr>
        <p:txBody>
          <a:bodyPr/>
          <a:lstStyle/>
          <a:p>
            <a:r>
              <a:rPr lang="es-CO" b="1" dirty="0" smtClean="0"/>
              <a:t>DEFINICION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2264" y="2649071"/>
            <a:ext cx="6167066" cy="2864223"/>
          </a:xfrm>
        </p:spPr>
        <p:txBody>
          <a:bodyPr/>
          <a:lstStyle/>
          <a:p>
            <a:pPr algn="just"/>
            <a:r>
              <a:rPr lang="es-ES" i="1" dirty="0">
                <a:latin typeface="Arial" panose="020B0604020202020204" pitchFamily="34" charset="0"/>
                <a:ea typeface="Times New Roman" panose="02020603050405020304" pitchFamily="18" charset="0"/>
              </a:rPr>
              <a:t>Este aplicativo es un procesador matemático desarrollado en JavaScript y HTML5 </a:t>
            </a:r>
            <a:r>
              <a:rPr lang="es-CO" i="1" dirty="0">
                <a:latin typeface="Arial" panose="020B0604020202020204" pitchFamily="34" charset="0"/>
                <a:ea typeface="Times New Roman" panose="02020603050405020304" pitchFamily="18" charset="0"/>
              </a:rPr>
              <a:t>que mediante un servicio en línea que permite facilitar la solución de problemas matemáticos complejos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8907" t="38419" r="40939" b="30331"/>
          <a:stretch/>
        </p:blipFill>
        <p:spPr>
          <a:xfrm>
            <a:off x="8001000" y="2299447"/>
            <a:ext cx="3502024" cy="35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5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61366"/>
            <a:ext cx="10018713" cy="1143000"/>
          </a:xfrm>
        </p:spPr>
        <p:txBody>
          <a:bodyPr/>
          <a:lstStyle/>
          <a:p>
            <a:r>
              <a:rPr lang="es-CO" b="1" dirty="0" smtClean="0"/>
              <a:t>Pagina de inicio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83" b="10448"/>
          <a:stretch/>
        </p:blipFill>
        <p:spPr>
          <a:xfrm>
            <a:off x="1987923" y="1102659"/>
            <a:ext cx="95151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5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61366"/>
            <a:ext cx="10018713" cy="1532964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CARACTERÍSTICAS </a:t>
            </a:r>
            <a:r>
              <a:rPr lang="es-ES" b="1" dirty="0" smtClean="0"/>
              <a:t>GENERALES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694330"/>
            <a:ext cx="10018713" cy="4706471"/>
          </a:xfrm>
        </p:spPr>
        <p:txBody>
          <a:bodyPr>
            <a:normAutofit/>
          </a:bodyPr>
          <a:lstStyle/>
          <a:p>
            <a:pPr marL="628650" indent="-342900" algn="just"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Este aplicativo fue implementado con el fin de poner en práctica el aprendizaje de la materia Análisis Numérico y nuestros conocimientos en desarrollo por medio de JavaScript, HTML5, CSS y ASP.NET.</a:t>
            </a: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endParaRPr lang="es-C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de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código abierto permitiendo dar continuidad al aplicativo;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heredando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a futuros estudiantes de la materia el código fuente y el diseño los cuales se encuentran en la plataforma </a:t>
            </a:r>
            <a:r>
              <a:rPr lang="es-CO" dirty="0" err="1">
                <a:latin typeface="Arial" panose="020B0604020202020204" pitchFamily="34" charset="0"/>
                <a:ea typeface="Times New Roman" panose="02020603050405020304" pitchFamily="18" charset="0"/>
              </a:rPr>
              <a:t>GitHub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</a:rPr>
              <a:t> disponible para todo el público.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0019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112" y="215153"/>
            <a:ext cx="10018713" cy="1752599"/>
          </a:xfrm>
        </p:spPr>
        <p:txBody>
          <a:bodyPr/>
          <a:lstStyle/>
          <a:p>
            <a:r>
              <a:rPr lang="es-CO" b="1" dirty="0" err="1" smtClean="0"/>
              <a:t>Graficador</a:t>
            </a:r>
            <a:r>
              <a:rPr lang="es-CO" b="1" dirty="0" smtClean="0"/>
              <a:t> de Funciones</a:t>
            </a:r>
            <a:endParaRPr lang="es-CO" b="1" dirty="0"/>
          </a:p>
        </p:txBody>
      </p:sp>
      <p:pic>
        <p:nvPicPr>
          <p:cNvPr id="1029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0" t="27023" r="28008" b="27924"/>
          <a:stretch>
            <a:fillRect/>
          </a:stretch>
        </p:blipFill>
        <p:spPr bwMode="auto">
          <a:xfrm>
            <a:off x="1671916" y="2115670"/>
            <a:ext cx="9831107" cy="423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787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/>
              <a:t>Graficador</a:t>
            </a:r>
            <a:r>
              <a:rPr lang="es-CO" b="1" dirty="0" smtClean="0"/>
              <a:t> de Funciones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9141" y="2173938"/>
            <a:ext cx="9776012" cy="3142130"/>
          </a:xfrm>
        </p:spPr>
        <p:txBody>
          <a:bodyPr>
            <a:normAutofit/>
          </a:bodyPr>
          <a:lstStyle/>
          <a:p>
            <a:pPr lvl="0" algn="just"/>
            <a:r>
              <a:rPr lang="es-ES" dirty="0"/>
              <a:t>Tiene la capacidad de graficar cualquier conjunto de funciones que se encuentren en términos de X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8058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94446"/>
            <a:ext cx="10018713" cy="1075765"/>
          </a:xfrm>
        </p:spPr>
        <p:txBody>
          <a:bodyPr/>
          <a:lstStyle/>
          <a:p>
            <a:r>
              <a:rPr lang="es-ES" b="1" dirty="0"/>
              <a:t>Mínimos Cuadrados</a:t>
            </a:r>
            <a:endParaRPr lang="es-CO" dirty="0"/>
          </a:p>
        </p:txBody>
      </p:sp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33321" r="19806" b="18459"/>
          <a:stretch>
            <a:fillRect/>
          </a:stretch>
        </p:blipFill>
        <p:spPr bwMode="auto">
          <a:xfrm>
            <a:off x="1721223" y="1470211"/>
            <a:ext cx="9897036" cy="498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247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7077" y="932328"/>
            <a:ext cx="10018713" cy="1075765"/>
          </a:xfrm>
        </p:spPr>
        <p:txBody>
          <a:bodyPr/>
          <a:lstStyle/>
          <a:p>
            <a:r>
              <a:rPr lang="es-ES" b="1" dirty="0"/>
              <a:t>Mínimos Cuadrados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12258" y="1470211"/>
            <a:ext cx="9768353" cy="4410635"/>
          </a:xfrm>
        </p:spPr>
        <p:txBody>
          <a:bodyPr/>
          <a:lstStyle/>
          <a:p>
            <a:pPr algn="just"/>
            <a:r>
              <a:rPr lang="es-ES" dirty="0"/>
              <a:t>Ingresando la cantidad de muestras, se pueden calcular tres tipos de métodos matemáticos para hallar la respuesta más óptima, dichos métodos son: Modelo Lineal, Modelo Cuadrático y Modelo Exponencial. Cada uno cuenta con un </a:t>
            </a:r>
            <a:r>
              <a:rPr lang="es-ES" dirty="0" err="1"/>
              <a:t>graficador</a:t>
            </a:r>
            <a:r>
              <a:rPr lang="es-ES" dirty="0"/>
              <a:t> y su respectivo margen de error.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6383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2979" y="0"/>
            <a:ext cx="10018713" cy="1752599"/>
          </a:xfrm>
        </p:spPr>
        <p:txBody>
          <a:bodyPr/>
          <a:lstStyle/>
          <a:p>
            <a:r>
              <a:rPr lang="es-CO" dirty="0" smtClean="0"/>
              <a:t>Ecuaciones No Lineales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8" b="13539"/>
          <a:stretch/>
        </p:blipFill>
        <p:spPr>
          <a:xfrm>
            <a:off x="2326342" y="1264025"/>
            <a:ext cx="9157446" cy="51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8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309</Words>
  <Application>Microsoft Office PowerPoint</Application>
  <PresentationFormat>Panorámica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Análisis Numérico</vt:lpstr>
      <vt:lpstr>DEFINICION</vt:lpstr>
      <vt:lpstr>Pagina de inicio</vt:lpstr>
      <vt:lpstr>CARACTERÍSTICAS GENERALES</vt:lpstr>
      <vt:lpstr>Graficador de Funciones</vt:lpstr>
      <vt:lpstr>Graficador de Funciones</vt:lpstr>
      <vt:lpstr>Mínimos Cuadrados</vt:lpstr>
      <vt:lpstr>Mínimos Cuadrados</vt:lpstr>
      <vt:lpstr>Ecuaciones No Lineales</vt:lpstr>
      <vt:lpstr>Ecuaciones No Lineales</vt:lpstr>
      <vt:lpstr>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Numérico</dc:title>
  <dc:creator>Lizz Kdavid</dc:creator>
  <cp:lastModifiedBy>Lizz Kdavid</cp:lastModifiedBy>
  <cp:revision>11</cp:revision>
  <dcterms:created xsi:type="dcterms:W3CDTF">2016-05-04T16:35:47Z</dcterms:created>
  <dcterms:modified xsi:type="dcterms:W3CDTF">2016-05-04T17:09:55Z</dcterms:modified>
</cp:coreProperties>
</file>