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D9714-222C-475E-59BC-730A45F27E70}" v="1457" dt="2020-09-04T20:38:46.096"/>
    <p1510:client id="{96D88EFA-F459-46F1-9A8E-8AF1600951BF}" v="115" dt="2020-09-04T20:42:34.212"/>
    <p1510:client id="{FFE1DCC0-192B-41B8-D559-568F49D732EA}" v="454" dt="2020-09-08T15:38:08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9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0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3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8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1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6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2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7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154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0" r:id="rId6"/>
    <p:sldLayoutId id="2147483706" r:id="rId7"/>
    <p:sldLayoutId id="2147483707" r:id="rId8"/>
    <p:sldLayoutId id="2147483708" r:id="rId9"/>
    <p:sldLayoutId id="2147483709" r:id="rId10"/>
    <p:sldLayoutId id="214748371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chemeClr val="tx1"/>
                </a:solidFill>
              </a:rPr>
              <a:t>Looking to do a project on Linux Memory or process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4572000"/>
            <a:ext cx="6823988" cy="102358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>
                    <a:alpha val="60000"/>
                  </a:schemeClr>
                </a:solidFill>
              </a:rPr>
              <a:t>Katrina Siegfried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1CECF9-2A14-432D-9607-5B21F7ACB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1" r="48802" b="-3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2E8B4849-779C-4FA4-BD8A-EA7FBB1A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" y="791045"/>
            <a:ext cx="5476375" cy="54763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4C03F-6D9D-4E49-8445-C4FF6AED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Embedded and safety critical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4386-7D5E-47BB-8C81-DA4F3EAD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pPr marL="305435" indent="-305435"/>
            <a:r>
              <a:rPr lang="en-US">
                <a:solidFill>
                  <a:srgbClr val="FFFFFF"/>
                </a:solidFill>
              </a:rPr>
              <a:t>Limited memory</a:t>
            </a:r>
          </a:p>
          <a:p>
            <a:pPr marL="305435" indent="-305435"/>
            <a:r>
              <a:rPr lang="en-US">
                <a:solidFill>
                  <a:srgbClr val="FFFFFF"/>
                </a:solidFill>
              </a:rPr>
              <a:t>Real time scheduling</a:t>
            </a:r>
          </a:p>
          <a:p>
            <a:pPr marL="305435" indent="-305435"/>
            <a:r>
              <a:rPr lang="en-US">
                <a:solidFill>
                  <a:srgbClr val="FFFFFF"/>
                </a:solidFill>
              </a:rPr>
              <a:t>Containerization used to segment processes</a:t>
            </a:r>
          </a:p>
          <a:p>
            <a:pPr marL="305435" indent="-305435"/>
            <a:endParaRPr lang="en-US">
              <a:solidFill>
                <a:srgbClr val="FFFFFF"/>
              </a:solidFill>
            </a:endParaRPr>
          </a:p>
          <a:p>
            <a:pPr marL="305435" indent="-305435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7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8C4D5-2E7F-4518-A7DC-5CA298DE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Areas of Interest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FE63-2FB1-4ED7-A1BA-821CE947E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4935" y="1037968"/>
            <a:ext cx="6725899" cy="48208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n-US"/>
              <a:t>Current OOM Killer heuristic is not always predictable</a:t>
            </a:r>
          </a:p>
          <a:p>
            <a:pPr marL="629920" lvl="1" indent="-305435"/>
            <a:r>
              <a:rPr lang="en-US"/>
              <a:t>New heuristics that more aptly detects a memory leak in constrained memory application</a:t>
            </a:r>
            <a:endParaRPr lang="en-US" dirty="0"/>
          </a:p>
          <a:p>
            <a:pPr marL="305435" indent="-305435"/>
            <a:r>
              <a:rPr lang="en-US"/>
              <a:t>Middleware to mark processes as sacrificial lambs to permit graceful shutdown</a:t>
            </a:r>
          </a:p>
          <a:p>
            <a:pPr marL="629920" lvl="1" indent="-305435"/>
            <a:r>
              <a:rPr lang="en-US"/>
              <a:t>Medical device – alert user to failure and safely power down (ex. Devices pumping blood need to slowly stop pumping, insulin pumps need to shut valves)</a:t>
            </a:r>
            <a:endParaRPr lang="en-US" dirty="0"/>
          </a:p>
          <a:p>
            <a:pPr marL="629920" lvl="1" indent="-305435"/>
            <a:r>
              <a:rPr lang="en-US"/>
              <a:t>Automotive – alert user and permit safety critical processes to move user out of harms way before impending shutdown</a:t>
            </a:r>
            <a:endParaRPr lang="en-US" dirty="0"/>
          </a:p>
          <a:p>
            <a:pPr marL="629920" lvl="1" indent="-305435"/>
            <a:r>
              <a:rPr lang="en-US"/>
              <a:t>Sacrificial containers? Is it OK to lose UI or non-safety critical process if there is runaway mem allocation in safety critical container?</a:t>
            </a:r>
            <a:endParaRPr lang="en-US" dirty="0"/>
          </a:p>
          <a:p>
            <a:pPr marL="305435" indent="-305435"/>
            <a:r>
              <a:rPr lang="en-US"/>
              <a:t>Using thrashing to predict potential memory issues when memory is limited</a:t>
            </a:r>
          </a:p>
          <a:p>
            <a:pPr marL="629920" lvl="1" indent="-305435"/>
            <a:r>
              <a:rPr lang="en-US"/>
              <a:t>Can you see the storm brewing?</a:t>
            </a:r>
            <a:endParaRPr lang="en-US" dirty="0"/>
          </a:p>
          <a:p>
            <a:pPr marL="629920" lvl="1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4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4E81C-1FB5-4734-8CCC-82323DC0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733" y="980660"/>
            <a:ext cx="4836121" cy="4878137"/>
          </a:xfrm>
        </p:spPr>
        <p:txBody>
          <a:bodyPr anchor="ctr">
            <a:normAutofit/>
          </a:bodyPr>
          <a:lstStyle/>
          <a:p>
            <a:r>
              <a:rPr lang="en-US" sz="4800"/>
              <a:t>Half baked, looking for fully-Baked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5B5EE-3124-4314-90F7-8D9AFE941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29C37-C465-4475-927F-B861932A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752989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DFF0-D83F-4ABD-A760-5473A689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66" y="1046922"/>
            <a:ext cx="5069756" cy="481187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These are just my interests</a:t>
            </a:r>
          </a:p>
          <a:p>
            <a:pPr marL="305435" indent="-305435"/>
            <a:r>
              <a:rPr lang="en-US" dirty="0"/>
              <a:t>I'm flexible on a project idea</a:t>
            </a:r>
          </a:p>
          <a:p>
            <a:pPr marL="305435" indent="-305435"/>
            <a:r>
              <a:rPr lang="en-US" dirty="0"/>
              <a:t>Looking to learn!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Katrina.Siegfried@Colorado.edu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2C143-3594-4735-B621-397DDDA5F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539496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A03D1-169B-4C87-8F26-45E0BAC2B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4733" y="5950032"/>
            <a:ext cx="482803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25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42D0-0525-480A-B3FF-4DB3DA5E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Survey Across Embedded 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CB8F-6E23-462E-839F-0320E8BE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5435" indent="-305435"/>
            <a:r>
              <a:rPr lang="en-US"/>
              <a:t>Examine across three different devices</a:t>
            </a:r>
          </a:p>
          <a:p>
            <a:pPr marL="629920" lvl="1" indent="-305435"/>
            <a:r>
              <a:rPr lang="en-US"/>
              <a:t>Use case analysis</a:t>
            </a:r>
            <a:endParaRPr lang="en-US" dirty="0"/>
          </a:p>
          <a:p>
            <a:pPr marL="629920" lvl="1" indent="-305435"/>
            <a:r>
              <a:rPr lang="en-US"/>
              <a:t>Replicate / Emulate</a:t>
            </a:r>
          </a:p>
          <a:p>
            <a:pPr marL="305435" indent="-305435"/>
            <a:r>
              <a:rPr lang="en-US"/>
              <a:t>Memory Management</a:t>
            </a:r>
            <a:endParaRPr lang="en-US" dirty="0"/>
          </a:p>
          <a:p>
            <a:pPr marL="629920" lvl="1" indent="-305435"/>
            <a:r>
              <a:rPr lang="en-US"/>
              <a:t>Profile / Benchmarks</a:t>
            </a:r>
            <a:endParaRPr lang="en-US" dirty="0"/>
          </a:p>
          <a:p>
            <a:pPr marL="629920" lvl="1" indent="-305435"/>
            <a:r>
              <a:rPr lang="en-US"/>
              <a:t>OOM Killer – induce memory leaks (std way of approaching that)</a:t>
            </a:r>
            <a:endParaRPr lang="en-US" dirty="0"/>
          </a:p>
          <a:p>
            <a:pPr marL="305435" indent="-305435"/>
            <a:r>
              <a:rPr lang="en-US"/>
              <a:t>Future Improvements</a:t>
            </a:r>
            <a:endParaRPr lang="en-US" dirty="0"/>
          </a:p>
          <a:p>
            <a:pPr marL="629920" lvl="1" indent="-305435"/>
            <a:r>
              <a:rPr lang="en-US"/>
              <a:t>Proposed improvements to OOM</a:t>
            </a:r>
            <a:endParaRPr lang="en-US" dirty="0"/>
          </a:p>
          <a:p>
            <a:pPr marL="899795" lvl="2" indent="-269875"/>
            <a:r>
              <a:rPr lang="en-US"/>
              <a:t>Protections to user-space processes</a:t>
            </a:r>
            <a:endParaRPr lang="en-US" dirty="0"/>
          </a:p>
          <a:p>
            <a:pPr marL="899795" lvl="2" indent="-269875"/>
            <a:r>
              <a:rPr lang="en-US"/>
              <a:t>Safe-shutdown state (ciritical only mode)</a:t>
            </a:r>
            <a:endParaRPr lang="en-US" dirty="0"/>
          </a:p>
          <a:p>
            <a:pPr marL="899795" lvl="2" indent="-269875"/>
            <a:r>
              <a:rPr lang="en-US"/>
              <a:t>Adaptive OOM Killer</a:t>
            </a:r>
            <a:endParaRPr lang="en-US" dirty="0"/>
          </a:p>
          <a:p>
            <a:pPr marL="629920" lvl="1" indent="-305435"/>
            <a:endParaRPr lang="en-US" dirty="0"/>
          </a:p>
          <a:p>
            <a:pPr marL="629920" lvl="1" indent="-305435"/>
            <a:endParaRPr lang="en-US" dirty="0"/>
          </a:p>
          <a:p>
            <a:pPr marL="629920" lvl="1" indent="-305435"/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50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DividendVTI</vt:lpstr>
      <vt:lpstr>Looking to do a project on Linux Memory or process Management</vt:lpstr>
      <vt:lpstr>Embedded and safety critical systems</vt:lpstr>
      <vt:lpstr>Areas of Interest </vt:lpstr>
      <vt:lpstr>Half baked, looking for fully-Baked</vt:lpstr>
      <vt:lpstr>Performance Survey Across Embedded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211</cp:revision>
  <dcterms:created xsi:type="dcterms:W3CDTF">2020-09-04T19:03:14Z</dcterms:created>
  <dcterms:modified xsi:type="dcterms:W3CDTF">2020-12-07T17:59:49Z</dcterms:modified>
</cp:coreProperties>
</file>