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Mahindra Persaud</a:t>
            </a:r>
          </a:p>
        </p:txBody>
      </p:sp>
    </p:spTree>
    <p:extLst>
      <p:ext uri="{BB962C8B-B14F-4D97-AF65-F5344CB8AC3E}">
        <p14:creationId xmlns:p14="http://schemas.microsoft.com/office/powerpoint/2010/main" val="365828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998568"/>
          </a:xfrm>
        </p:spPr>
        <p:txBody>
          <a:bodyPr>
            <a:normAutofit/>
          </a:bodyPr>
          <a:lstStyle/>
          <a:p>
            <a:r>
              <a:rPr lang="en-US" sz="5400" dirty="0"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951892"/>
            <a:ext cx="9603275" cy="3329814"/>
          </a:xfrm>
        </p:spPr>
        <p:txBody>
          <a:bodyPr>
            <a:normAutofit/>
          </a:bodyPr>
          <a:lstStyle/>
          <a:p>
            <a:r>
              <a:rPr lang="en-US" sz="3600" dirty="0"/>
              <a:t>Professional Website</a:t>
            </a:r>
          </a:p>
          <a:p>
            <a:r>
              <a:rPr lang="en-US" sz="3600" dirty="0"/>
              <a:t>Showcase resume in an interesting and easy to read format</a:t>
            </a:r>
          </a:p>
          <a:p>
            <a:r>
              <a:rPr lang="en-US" sz="3600" dirty="0"/>
              <a:t>Custom Icons</a:t>
            </a:r>
          </a:p>
        </p:txBody>
      </p:sp>
    </p:spTree>
    <p:extLst>
      <p:ext uri="{BB962C8B-B14F-4D97-AF65-F5344CB8AC3E}">
        <p14:creationId xmlns:p14="http://schemas.microsoft.com/office/powerpoint/2010/main" val="233548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831514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Home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233" y="953325"/>
            <a:ext cx="4938713" cy="500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796345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Attempting for Final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837592"/>
            <a:ext cx="9603275" cy="36287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project in Language will link to the project</a:t>
            </a:r>
          </a:p>
          <a:p>
            <a:r>
              <a:rPr lang="en-US" dirty="0"/>
              <a:t>Each work experience will link to where I worked and who I worked for, what I did there, what I learned, what I experienced.</a:t>
            </a:r>
          </a:p>
          <a:p>
            <a:r>
              <a:rPr lang="en-US" dirty="0"/>
              <a:t>Each Hobby will link to slideshows with small little captions of where I was and a bit about the image that is displayed. </a:t>
            </a:r>
          </a:p>
          <a:p>
            <a:r>
              <a:rPr lang="en-US" dirty="0"/>
              <a:t>Hobby page will have an additional hobbies section at the bottom with additional hobbies not added into the main page.</a:t>
            </a:r>
          </a:p>
          <a:p>
            <a:r>
              <a:rPr lang="en-US" dirty="0"/>
              <a:t>Create a game that lets the user learn about me as they play. Will be done much </a:t>
            </a:r>
            <a:r>
              <a:rPr lang="en-US" dirty="0" err="1"/>
              <a:t>much</a:t>
            </a:r>
            <a:r>
              <a:rPr lang="en-US" dirty="0"/>
              <a:t> later and provide user with the option “Do you </a:t>
            </a:r>
            <a:r>
              <a:rPr lang="en-US" dirty="0" err="1"/>
              <a:t>wanna</a:t>
            </a:r>
            <a:r>
              <a:rPr lang="en-US" dirty="0"/>
              <a:t> play a game?”</a:t>
            </a:r>
          </a:p>
        </p:txBody>
      </p:sp>
    </p:spTree>
    <p:extLst>
      <p:ext uri="{BB962C8B-B14F-4D97-AF65-F5344CB8AC3E}">
        <p14:creationId xmlns:p14="http://schemas.microsoft.com/office/powerpoint/2010/main" val="26946294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343</TotalTime>
  <Words>141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</vt:lpstr>
      <vt:lpstr>Gallery</vt:lpstr>
      <vt:lpstr>Midterm Proposal</vt:lpstr>
      <vt:lpstr>Idea</vt:lpstr>
      <vt:lpstr>Home Page</vt:lpstr>
      <vt:lpstr>Attempting for Final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Proposal</dc:title>
  <dc:creator>Mahindra Persaud</dc:creator>
  <cp:lastModifiedBy>Mahindra Persaud</cp:lastModifiedBy>
  <cp:revision>5</cp:revision>
  <dcterms:created xsi:type="dcterms:W3CDTF">2017-02-21T15:52:02Z</dcterms:created>
  <dcterms:modified xsi:type="dcterms:W3CDTF">2017-02-21T21:35:11Z</dcterms:modified>
</cp:coreProperties>
</file>