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1C014C-EF6D-4F62-BC2B-07DB51FF5CA6}" v="1" dt="2021-12-09T10:49:17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th, Jane" userId="58c4c2d5-cb61-4988-8b33-c0edcd8d4c0b" providerId="ADAL" clId="{A81C014C-EF6D-4F62-BC2B-07DB51FF5CA6}"/>
    <pc:docChg chg="custSel addSld modSld">
      <pc:chgData name="Booth, Jane" userId="58c4c2d5-cb61-4988-8b33-c0edcd8d4c0b" providerId="ADAL" clId="{A81C014C-EF6D-4F62-BC2B-07DB51FF5CA6}" dt="2021-12-09T10:49:28.839" v="5" actId="26606"/>
      <pc:docMkLst>
        <pc:docMk/>
      </pc:docMkLst>
      <pc:sldChg chg="addSp modSp mod setBg">
        <pc:chgData name="Booth, Jane" userId="58c4c2d5-cb61-4988-8b33-c0edcd8d4c0b" providerId="ADAL" clId="{A81C014C-EF6D-4F62-BC2B-07DB51FF5CA6}" dt="2021-12-09T10:49:28.839" v="5" actId="26606"/>
        <pc:sldMkLst>
          <pc:docMk/>
          <pc:sldMk cId="1811497770" sldId="257"/>
        </pc:sldMkLst>
        <pc:spChg chg="mod">
          <ac:chgData name="Booth, Jane" userId="58c4c2d5-cb61-4988-8b33-c0edcd8d4c0b" providerId="ADAL" clId="{A81C014C-EF6D-4F62-BC2B-07DB51FF5CA6}" dt="2021-12-09T10:49:28.839" v="5" actId="26606"/>
          <ac:spMkLst>
            <pc:docMk/>
            <pc:sldMk cId="1811497770" sldId="257"/>
            <ac:spMk id="2" creationId="{0989927E-7364-4E7E-A84E-CF572F5ED3EB}"/>
          </ac:spMkLst>
        </pc:spChg>
        <pc:spChg chg="mod">
          <ac:chgData name="Booth, Jane" userId="58c4c2d5-cb61-4988-8b33-c0edcd8d4c0b" providerId="ADAL" clId="{A81C014C-EF6D-4F62-BC2B-07DB51FF5CA6}" dt="2021-12-09T10:49:28.839" v="5" actId="26606"/>
          <ac:spMkLst>
            <pc:docMk/>
            <pc:sldMk cId="1811497770" sldId="257"/>
            <ac:spMk id="3" creationId="{3BDA45BA-FE05-4FA2-B6B6-3F128107296B}"/>
          </ac:spMkLst>
        </pc:spChg>
        <pc:spChg chg="add">
          <ac:chgData name="Booth, Jane" userId="58c4c2d5-cb61-4988-8b33-c0edcd8d4c0b" providerId="ADAL" clId="{A81C014C-EF6D-4F62-BC2B-07DB51FF5CA6}" dt="2021-12-09T10:49:28.839" v="5" actId="26606"/>
          <ac:spMkLst>
            <pc:docMk/>
            <pc:sldMk cId="1811497770" sldId="257"/>
            <ac:spMk id="8" creationId="{B34F5AD2-EDBD-4BBD-A55C-EAFFD0C7097A}"/>
          </ac:spMkLst>
        </pc:spChg>
        <pc:spChg chg="add">
          <ac:chgData name="Booth, Jane" userId="58c4c2d5-cb61-4988-8b33-c0edcd8d4c0b" providerId="ADAL" clId="{A81C014C-EF6D-4F62-BC2B-07DB51FF5CA6}" dt="2021-12-09T10:49:28.839" v="5" actId="26606"/>
          <ac:spMkLst>
            <pc:docMk/>
            <pc:sldMk cId="1811497770" sldId="257"/>
            <ac:spMk id="10" creationId="{C3896A03-3945-419A-B66B-4EE266EDD152}"/>
          </ac:spMkLst>
        </pc:spChg>
        <pc:spChg chg="add">
          <ac:chgData name="Booth, Jane" userId="58c4c2d5-cb61-4988-8b33-c0edcd8d4c0b" providerId="ADAL" clId="{A81C014C-EF6D-4F62-BC2B-07DB51FF5CA6}" dt="2021-12-09T10:49:28.839" v="5" actId="26606"/>
          <ac:spMkLst>
            <pc:docMk/>
            <pc:sldMk cId="1811497770" sldId="257"/>
            <ac:spMk id="12" creationId="{B8EAE243-3A9F-4A46-B0D9-04C723A8A1BD}"/>
          </ac:spMkLst>
        </pc:spChg>
      </pc:sldChg>
      <pc:sldChg chg="addSp delSp modSp new mod setBg">
        <pc:chgData name="Booth, Jane" userId="58c4c2d5-cb61-4988-8b33-c0edcd8d4c0b" providerId="ADAL" clId="{A81C014C-EF6D-4F62-BC2B-07DB51FF5CA6}" dt="2021-12-09T10:49:21.410" v="4" actId="26606"/>
        <pc:sldMkLst>
          <pc:docMk/>
          <pc:sldMk cId="1006746204" sldId="262"/>
        </pc:sldMkLst>
        <pc:spChg chg="del">
          <ac:chgData name="Booth, Jane" userId="58c4c2d5-cb61-4988-8b33-c0edcd8d4c0b" providerId="ADAL" clId="{A81C014C-EF6D-4F62-BC2B-07DB51FF5CA6}" dt="2021-12-09T10:49:21.410" v="4" actId="26606"/>
          <ac:spMkLst>
            <pc:docMk/>
            <pc:sldMk cId="1006746204" sldId="262"/>
            <ac:spMk id="2" creationId="{17393903-DC30-43FB-940A-8FA16C73C08C}"/>
          </ac:spMkLst>
        </pc:spChg>
        <pc:spChg chg="del">
          <ac:chgData name="Booth, Jane" userId="58c4c2d5-cb61-4988-8b33-c0edcd8d4c0b" providerId="ADAL" clId="{A81C014C-EF6D-4F62-BC2B-07DB51FF5CA6}" dt="2021-12-09T10:49:17.834" v="1" actId="931"/>
          <ac:spMkLst>
            <pc:docMk/>
            <pc:sldMk cId="1006746204" sldId="262"/>
            <ac:spMk id="3" creationId="{E4F0D036-FCA4-4786-9E3F-D74510B5B9FD}"/>
          </ac:spMkLst>
        </pc:spChg>
        <pc:spChg chg="add">
          <ac:chgData name="Booth, Jane" userId="58c4c2d5-cb61-4988-8b33-c0edcd8d4c0b" providerId="ADAL" clId="{A81C014C-EF6D-4F62-BC2B-07DB51FF5CA6}" dt="2021-12-09T10:49:21.410" v="4" actId="26606"/>
          <ac:spMkLst>
            <pc:docMk/>
            <pc:sldMk cId="1006746204" sldId="262"/>
            <ac:spMk id="10" creationId="{42A4FC2C-047E-45A5-965D-8E1E3BF09BC6}"/>
          </ac:spMkLst>
        </pc:spChg>
        <pc:picChg chg="add mod">
          <ac:chgData name="Booth, Jane" userId="58c4c2d5-cb61-4988-8b33-c0edcd8d4c0b" providerId="ADAL" clId="{A81C014C-EF6D-4F62-BC2B-07DB51FF5CA6}" dt="2021-12-09T10:49:21.410" v="4" actId="26606"/>
          <ac:picMkLst>
            <pc:docMk/>
            <pc:sldMk cId="1006746204" sldId="262"/>
            <ac:picMk id="5" creationId="{38A772E1-D9FA-4946-B191-06B8E6CBEA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6577-FB13-4743-8333-22D5B1CC1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1DC21-5E37-48F3-9607-97E0C5345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1D5D9-F990-4714-A0CC-40B02640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B17-FBD9-43D5-92D5-08B7C957E48B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583F4-538F-477C-AEC3-67774FF3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4DC87-FAF1-45AB-AD09-FED2D97F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F556-6F64-4A80-99E2-E030BD7B3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1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43E2-C534-4229-9541-7599236E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E2F8B-89D5-4317-95FB-01B55DF73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15EC0-18AD-4034-B360-0971D1E2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B17-FBD9-43D5-92D5-08B7C957E48B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BD733-B213-415A-94A2-DDD506BD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E506A-9BB4-4099-8B4E-6A151CD4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F556-6F64-4A80-99E2-E030BD7B3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38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A7709-EC67-4157-99BB-0A332B2D9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80AF1-73FC-474A-8727-950C86322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E4E8E-9ECF-4545-80E7-7E8DBF0E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B17-FBD9-43D5-92D5-08B7C957E48B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7D967-A67C-4189-B543-BA7F44BB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EC6F2-9977-4819-86C1-DEBFDD2E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F556-6F64-4A80-99E2-E030BD7B3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AF79-4C93-4D26-A760-CBB3A68E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153B-5A7A-4942-8A68-935D225D1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9CDB9-17C2-4DCA-8AF5-3CEE6F4A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B17-FBD9-43D5-92D5-08B7C957E48B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9AB7F-F7EB-4ADA-B429-9F4DAAC9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29861-9E52-4408-A66B-D10DC04A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F556-6F64-4A80-99E2-E030BD7B3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6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38F8-5CD9-4CB6-98A6-AFBA3492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AFC27-4CED-425E-9095-24B5E1D74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EDE13-5F42-4073-BC9F-AEB2FBF1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B17-FBD9-43D5-92D5-08B7C957E48B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C0B6-D2F1-477E-99EE-D4267AE6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F8B08-2810-4E3D-B7F3-682B57AE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F556-6F64-4A80-99E2-E030BD7B3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7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C3CB-F7A0-4244-967A-5BD59581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7EC2-4FF7-4A2E-87CC-A555006C1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7F1E3-0C74-4CAA-B31B-3049C8E01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0BCD3-A547-46E8-B871-BB75509C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B17-FBD9-43D5-92D5-08B7C957E48B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265EB-48B7-4CB7-B0F3-2B666ED6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B4B67-FEEC-4515-9BEE-07F0F586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F556-6F64-4A80-99E2-E030BD7B3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41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4B6D-57C8-4D6C-90AB-D8E75352C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28CB9-BF5D-4A48-9042-CBD28C7F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CB13B-DAEE-47A6-907B-BFAE26437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9C502-6361-4CA7-A689-18F1D7258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DB8C75-4842-4F4B-A624-E973985A9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45492-8446-4CDF-B240-8D8C9C57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B17-FBD9-43D5-92D5-08B7C957E48B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A23A1A-CE8C-496A-8182-7896ED48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1CC34-D533-4CBE-B0EC-C68D9A1D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F556-6F64-4A80-99E2-E030BD7B3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31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B572-142E-4C3A-A876-E207B1DB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0761B-27A4-4F12-83E4-CAA2B540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B17-FBD9-43D5-92D5-08B7C957E48B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65BF5-0461-4E2F-AA2C-E6EFC054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F9802-0134-4FFE-A56E-F7C00FEF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F556-6F64-4A80-99E2-E030BD7B3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528DE-E6EB-4FB9-A275-88416C88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B17-FBD9-43D5-92D5-08B7C957E48B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771EA-75AF-4315-8AEC-F2E25181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452DC-045A-4695-B028-95AB9A68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F556-6F64-4A80-99E2-E030BD7B3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55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0BC7-00BD-4B1F-8806-76CFF3C5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35688-05F9-4C40-82A1-992765B19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24129-CAB3-43E5-A57F-58DD5F0A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99E69-B870-4342-BF6A-C3B315E0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B17-FBD9-43D5-92D5-08B7C957E48B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0FEC6-0685-42A9-BE5E-834051D1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39E77-EF57-4853-8B29-8EA0B9A2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F556-6F64-4A80-99E2-E030BD7B3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15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E4D9-3994-4A03-B0EE-042FDD76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DB491-7650-43CD-B89D-29B9CD431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133E6-A489-44DC-B157-9C6B2DAF6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BF10A-9A22-41A1-AC15-29F925E0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4B17-FBD9-43D5-92D5-08B7C957E48B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D53D5-44D6-4DE5-A4BE-7E283DAD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64D49-933A-4E0B-9B1A-162F5C22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AF556-6F64-4A80-99E2-E030BD7B3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82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22104-AEE8-45ED-A1D5-08AFB219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3271F-BF9C-41EF-B67D-62B32D983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8B858-F4F0-493E-A24F-3DD40A111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24B17-FBD9-43D5-92D5-08B7C957E48B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44726-EFF9-4BED-ADA5-EBE8D8DB1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AB027-AE65-4127-AF63-B0AD083C3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AF556-6F64-4A80-99E2-E030BD7B3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92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F653C-7F64-4334-9F11-B9D5A2ACF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80808"/>
                </a:solidFill>
              </a:rPr>
              <a:t>9</a:t>
            </a:r>
            <a:r>
              <a:rPr lang="en-GB" sz="2000" baseline="30000" dirty="0">
                <a:solidFill>
                  <a:srgbClr val="080808"/>
                </a:solidFill>
              </a:rPr>
              <a:t>th</a:t>
            </a:r>
            <a:r>
              <a:rPr lang="en-GB" sz="2000" dirty="0">
                <a:solidFill>
                  <a:srgbClr val="080808"/>
                </a:solidFill>
              </a:rPr>
              <a:t> December 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58217-A06B-4FED-BD50-98B2E1C93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GB" sz="3600" dirty="0">
                <a:solidFill>
                  <a:srgbClr val="080808"/>
                </a:solidFill>
              </a:rPr>
              <a:t>Welcome to the Dying 2 Talk Practitioner event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1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black rectangular object with white text&#10;&#10;Description automatically generated with low confidence">
            <a:extLst>
              <a:ext uri="{FF2B5EF4-FFF2-40B4-BE49-F238E27FC236}">
                <a16:creationId xmlns:a16="http://schemas.microsoft.com/office/drawing/2014/main" id="{38A772E1-D9FA-4946-B191-06B8E6CBE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4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9927E-7364-4E7E-A84E-CF572F5E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Schedule for the Day</a:t>
            </a:r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45BA-FE05-4FA2-B6B6-3F1281072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GB" sz="17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1: (12.30-1.45pm)</a:t>
            </a:r>
            <a:r>
              <a:rPr lang="en-GB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Co-producing projects with young people (Jane Booth, Bozena Sojka, Aoife Sutton)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GB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Lessons learnt from Dying to Talk</a:t>
            </a:r>
          </a:p>
          <a:p>
            <a:pPr marL="800100" lvl="1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 a toolkit for coproducing with young people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GB" sz="17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2: (2 – 3.15pm)</a:t>
            </a:r>
            <a:r>
              <a:rPr lang="en-GB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Designing a Compassionate Community for Young People (Emmelia Booth, Jane Booth, Lynsey Brown)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GB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from Headteacher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GB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would a compassionate community look like? Developing a model for school and youth groups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GB" sz="17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 3: (3.30-4.45pm) </a:t>
            </a:r>
            <a:r>
              <a:rPr lang="en-GB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Supporting Young People with Bereavement  (Ruth Owen, Aoife Sutton, Nicola Swales)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GB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from Child Bereavement UK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GB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Dying to Talk resources and website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GB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to do and what not to do!</a:t>
            </a:r>
          </a:p>
          <a:p>
            <a:pPr marL="800100" lvl="1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 good practice toolkit</a:t>
            </a:r>
          </a:p>
          <a:p>
            <a:endParaRPr lang="en-GB" sz="1700"/>
          </a:p>
        </p:txBody>
      </p:sp>
    </p:spTree>
    <p:extLst>
      <p:ext uri="{BB962C8B-B14F-4D97-AF65-F5344CB8AC3E}">
        <p14:creationId xmlns:p14="http://schemas.microsoft.com/office/powerpoint/2010/main" val="181149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B2AA-D928-453A-AE0F-0CD99259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6FFEA-4F68-46BE-BA9B-0C3BA207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Emmelia</a:t>
            </a:r>
            <a:r>
              <a:rPr lang="en-GB" dirty="0"/>
              <a:t> Booth (National Lottery Heritage Fund, Dying 2 Talk Volunteer)</a:t>
            </a:r>
          </a:p>
          <a:p>
            <a:r>
              <a:rPr lang="en-GB" dirty="0"/>
              <a:t>Lyndsey Brown (Headteacher </a:t>
            </a:r>
            <a:r>
              <a:rPr lang="en-GB" dirty="0" err="1"/>
              <a:t>Oastlers</a:t>
            </a:r>
            <a:r>
              <a:rPr lang="en-GB" dirty="0"/>
              <a:t> School, Bradford)</a:t>
            </a:r>
          </a:p>
          <a:p>
            <a:r>
              <a:rPr lang="en-GB" dirty="0"/>
              <a:t>Ruth Owen (Funeral Director, Full Circle Funerals)</a:t>
            </a:r>
          </a:p>
          <a:p>
            <a:r>
              <a:rPr lang="en-GB" dirty="0" err="1"/>
              <a:t>Bozena</a:t>
            </a:r>
            <a:r>
              <a:rPr lang="en-GB" dirty="0"/>
              <a:t> Sojka (Researcher, Institute for Community Research and Development, University of Wolverhampton)</a:t>
            </a:r>
          </a:p>
          <a:p>
            <a:r>
              <a:rPr lang="en-GB" dirty="0"/>
              <a:t>Aoife Sutton (PhD Student Archaeology, Dying 2 Talk, University of Bradford)</a:t>
            </a:r>
          </a:p>
          <a:p>
            <a:r>
              <a:rPr lang="en-GB" dirty="0"/>
              <a:t>Nicola Swales (Child Bereavement UK)</a:t>
            </a:r>
          </a:p>
          <a:p>
            <a:r>
              <a:rPr lang="en-GB" dirty="0"/>
              <a:t>Dr Jane Booth (Dying 2 Talk, University of Wolverhampton)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09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E420-E7C7-4E7B-8F09-1BBB636D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40933-6F42-4415-8BA4-E4F1BBAA0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 Karina Croucher (University of Bradford/ Dying 2 Talk and Continuing Bonds)</a:t>
            </a:r>
          </a:p>
          <a:p>
            <a:r>
              <a:rPr lang="en-GB" dirty="0"/>
              <a:t>Mia Coe (Dying 2 Talk Volunteer)</a:t>
            </a:r>
          </a:p>
        </p:txBody>
      </p:sp>
    </p:spTree>
    <p:extLst>
      <p:ext uri="{BB962C8B-B14F-4D97-AF65-F5344CB8AC3E}">
        <p14:creationId xmlns:p14="http://schemas.microsoft.com/office/powerpoint/2010/main" val="36572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0F46-23A9-4A4C-8C41-312DA436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Ambassadors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4BFC0-D5AD-411B-B600-8F3B15E62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John Astley                         Annette Okeke             Julia </a:t>
            </a:r>
            <a:r>
              <a:rPr lang="en-GB" dirty="0" err="1"/>
              <a:t>Wisniewska</a:t>
            </a:r>
            <a:r>
              <a:rPr lang="en-GB" dirty="0"/>
              <a:t>                                                           </a:t>
            </a:r>
          </a:p>
          <a:p>
            <a:pPr marL="0" indent="0">
              <a:buNone/>
            </a:pPr>
            <a:r>
              <a:rPr lang="en-GB" dirty="0" err="1"/>
              <a:t>Dharmini</a:t>
            </a:r>
            <a:r>
              <a:rPr lang="en-GB" dirty="0"/>
              <a:t> </a:t>
            </a:r>
            <a:r>
              <a:rPr lang="en-GB" dirty="0" err="1"/>
              <a:t>Chumber</a:t>
            </a:r>
            <a:r>
              <a:rPr lang="en-GB" dirty="0"/>
              <a:t>           </a:t>
            </a:r>
            <a:r>
              <a:rPr lang="en-GB" dirty="0" err="1"/>
              <a:t>Samiat</a:t>
            </a:r>
            <a:r>
              <a:rPr lang="en-GB" dirty="0"/>
              <a:t> </a:t>
            </a:r>
            <a:r>
              <a:rPr lang="en-GB" dirty="0" err="1"/>
              <a:t>Onafuwa</a:t>
            </a:r>
            <a:r>
              <a:rPr lang="en-GB" dirty="0"/>
              <a:t>          Poppy Clapton</a:t>
            </a:r>
          </a:p>
          <a:p>
            <a:pPr marL="0" indent="0">
              <a:buNone/>
            </a:pPr>
            <a:r>
              <a:rPr lang="en-GB" dirty="0"/>
              <a:t>Lily Clarkson                       </a:t>
            </a:r>
            <a:r>
              <a:rPr lang="en-GB" dirty="0" err="1"/>
              <a:t>Safoora</a:t>
            </a:r>
            <a:r>
              <a:rPr lang="en-GB" dirty="0"/>
              <a:t> Shehzad          </a:t>
            </a:r>
            <a:r>
              <a:rPr lang="en-GB" dirty="0" err="1"/>
              <a:t>Faiz</a:t>
            </a:r>
            <a:r>
              <a:rPr lang="en-GB" dirty="0"/>
              <a:t> Kadar</a:t>
            </a:r>
          </a:p>
          <a:p>
            <a:pPr marL="0" indent="0">
              <a:buNone/>
            </a:pPr>
            <a:r>
              <a:rPr lang="en-GB" dirty="0" err="1"/>
              <a:t>Renn</a:t>
            </a:r>
            <a:r>
              <a:rPr lang="en-GB" dirty="0"/>
              <a:t> Ellis                            Maya </a:t>
            </a:r>
            <a:r>
              <a:rPr lang="en-GB" dirty="0" err="1"/>
              <a:t>Syeed</a:t>
            </a:r>
            <a:r>
              <a:rPr lang="en-GB" dirty="0"/>
              <a:t>                  Edie Reilly</a:t>
            </a:r>
          </a:p>
          <a:p>
            <a:pPr marL="0" indent="0">
              <a:buNone/>
            </a:pPr>
            <a:r>
              <a:rPr lang="en-GB" dirty="0"/>
              <a:t>Lana Forshaw                     Anna </a:t>
            </a:r>
            <a:r>
              <a:rPr lang="en-GB" dirty="0" err="1"/>
              <a:t>Tabner</a:t>
            </a:r>
            <a:r>
              <a:rPr lang="en-GB" dirty="0"/>
              <a:t>                </a:t>
            </a:r>
            <a:r>
              <a:rPr lang="en-GB" dirty="0" err="1"/>
              <a:t>Laiba</a:t>
            </a:r>
            <a:r>
              <a:rPr lang="en-GB" dirty="0"/>
              <a:t> Hussain</a:t>
            </a:r>
          </a:p>
          <a:p>
            <a:pPr marL="0" indent="0">
              <a:buNone/>
            </a:pPr>
            <a:r>
              <a:rPr lang="en-GB" dirty="0"/>
              <a:t>Jasmine Gallant                 Tamanna Tai                 </a:t>
            </a:r>
            <a:r>
              <a:rPr lang="en-GB" dirty="0" err="1"/>
              <a:t>Emari</a:t>
            </a:r>
            <a:r>
              <a:rPr lang="en-GB" dirty="0"/>
              <a:t> Clarke</a:t>
            </a:r>
          </a:p>
          <a:p>
            <a:pPr marL="0" indent="0">
              <a:buNone/>
            </a:pPr>
            <a:r>
              <a:rPr lang="en-GB" dirty="0"/>
              <a:t>Pavan </a:t>
            </a:r>
            <a:r>
              <a:rPr lang="en-GB" dirty="0" err="1"/>
              <a:t>Gohani</a:t>
            </a:r>
            <a:r>
              <a:rPr lang="en-GB" dirty="0"/>
              <a:t>                     Niamh Taylor               Jayden </a:t>
            </a:r>
            <a:r>
              <a:rPr lang="en-GB" dirty="0" err="1"/>
              <a:t>Rakhra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Omar Irani                          Jack Wilkinson</a:t>
            </a:r>
          </a:p>
          <a:p>
            <a:pPr marL="0" indent="0">
              <a:buNone/>
            </a:pPr>
            <a:r>
              <a:rPr lang="en-GB" dirty="0"/>
              <a:t>Martina Mendes               Jess Wilkinson</a:t>
            </a:r>
          </a:p>
        </p:txBody>
      </p:sp>
    </p:spTree>
    <p:extLst>
      <p:ext uri="{BB962C8B-B14F-4D97-AF65-F5344CB8AC3E}">
        <p14:creationId xmlns:p14="http://schemas.microsoft.com/office/powerpoint/2010/main" val="385719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B827B268BD9C4D863CC51808233C77" ma:contentTypeVersion="12" ma:contentTypeDescription="Create a new document." ma:contentTypeScope="" ma:versionID="ba2b67975866221a952a4037a7a3e1e9">
  <xsd:schema xmlns:xsd="http://www.w3.org/2001/XMLSchema" xmlns:xs="http://www.w3.org/2001/XMLSchema" xmlns:p="http://schemas.microsoft.com/office/2006/metadata/properties" xmlns:ns2="4c87f55c-133e-4388-bfaa-d78654211d79" xmlns:ns3="1df0914a-02d5-46d2-9363-fe9f0078ee17" targetNamespace="http://schemas.microsoft.com/office/2006/metadata/properties" ma:root="true" ma:fieldsID="b0f260407e6d67850ba34fdd40bed20d" ns2:_="" ns3:_="">
    <xsd:import namespace="4c87f55c-133e-4388-bfaa-d78654211d79"/>
    <xsd:import namespace="1df0914a-02d5-46d2-9363-fe9f0078ee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87f55c-133e-4388-bfaa-d78654211d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f0914a-02d5-46d2-9363-fe9f0078ee1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66815B-F434-403A-A9E3-8BBD25BC0633}"/>
</file>

<file path=customXml/itemProps2.xml><?xml version="1.0" encoding="utf-8"?>
<ds:datastoreItem xmlns:ds="http://schemas.openxmlformats.org/officeDocument/2006/customXml" ds:itemID="{13E9F273-9218-4712-9492-A2675FA4B75A}"/>
</file>

<file path=customXml/itemProps3.xml><?xml version="1.0" encoding="utf-8"?>
<ds:datastoreItem xmlns:ds="http://schemas.openxmlformats.org/officeDocument/2006/customXml" ds:itemID="{CEE2E5D6-04C4-4907-BD31-136CF21D74A5}"/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Welcome to the Dying 2 Talk Practitioner event</vt:lpstr>
      <vt:lpstr>PowerPoint Presentation</vt:lpstr>
      <vt:lpstr>Schedule for the Day</vt:lpstr>
      <vt:lpstr>Contributors</vt:lpstr>
      <vt:lpstr>Supported by</vt:lpstr>
      <vt:lpstr>Ambassadors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Booth, Jane</dc:creator>
  <cp:lastModifiedBy>Booth, Jane</cp:lastModifiedBy>
  <cp:revision>4</cp:revision>
  <dcterms:created xsi:type="dcterms:W3CDTF">2021-12-09T08:33:40Z</dcterms:created>
  <dcterms:modified xsi:type="dcterms:W3CDTF">2021-12-09T10:49:33Z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0x01010012B827B268BD9C4D863CC51808233C77</vt:lpwstr>
  </property>
</Properties>
</file>