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5"/>
  </p:notesMasterIdLst>
  <p:sldIdLst>
    <p:sldId id="256" r:id="rId2"/>
    <p:sldId id="257" r:id="rId3"/>
    <p:sldId id="314" r:id="rId4"/>
    <p:sldId id="315" r:id="rId5"/>
    <p:sldId id="316" r:id="rId6"/>
    <p:sldId id="317" r:id="rId7"/>
    <p:sldId id="262" r:id="rId8"/>
    <p:sldId id="273" r:id="rId9"/>
    <p:sldId id="318" r:id="rId10"/>
    <p:sldId id="307" r:id="rId11"/>
    <p:sldId id="313" r:id="rId12"/>
    <p:sldId id="306" r:id="rId13"/>
    <p:sldId id="261" r:id="rId14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16"/>
    </p:embeddedFont>
    <p:embeddedFont>
      <p:font typeface="Gill Sans Ultra Bold" panose="020B0A02020104020203" pitchFamily="34" charset="0"/>
      <p:regular r:id="rId17"/>
    </p:embeddedFont>
    <p:embeddedFont>
      <p:font typeface="Lilita One" panose="020B0600000101010101" charset="0"/>
      <p:regular r:id="rId18"/>
    </p:embeddedFont>
    <p:embeddedFont>
      <p:font typeface="Noto Sans KR Black" panose="020B0200000000000000" pitchFamily="50" charset="-127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8600"/>
    <a:srgbClr val="004F88"/>
    <a:srgbClr val="ED0000"/>
    <a:srgbClr val="21212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C4A238-29DE-4DB0-8379-3BEEBE69FF2E}" v="41" dt="2025-07-20T14:18:30.166"/>
  </p1510:revLst>
</p1510:revInfo>
</file>

<file path=ppt/tableStyles.xml><?xml version="1.0" encoding="utf-8"?>
<a:tblStyleLst xmlns:a="http://schemas.openxmlformats.org/drawingml/2006/main" def="{4E3F8FC9-7B64-476F-83D9-CA25DA51A309}">
  <a:tblStyle styleId="{4E3F8FC9-7B64-476F-83D9-CA25DA51A3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61" autoAdjust="0"/>
  </p:normalViewPr>
  <p:slideViewPr>
    <p:cSldViewPr snapToGrid="0">
      <p:cViewPr>
        <p:scale>
          <a:sx n="125" d="100"/>
          <a:sy n="125" d="100"/>
        </p:scale>
        <p:origin x="420" y="3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지원 황" userId="ded886f7129d3bbc" providerId="LiveId" clId="{66C4A238-29DE-4DB0-8379-3BEEBE69FF2E}"/>
    <pc:docChg chg="undo custSel addSld delSld modSld sldOrd">
      <pc:chgData name="지원 황" userId="ded886f7129d3bbc" providerId="LiveId" clId="{66C4A238-29DE-4DB0-8379-3BEEBE69FF2E}" dt="2025-07-20T14:19:52.362" v="4027" actId="47"/>
      <pc:docMkLst>
        <pc:docMk/>
      </pc:docMkLst>
      <pc:sldChg chg="modSp mod">
        <pc:chgData name="지원 황" userId="ded886f7129d3bbc" providerId="LiveId" clId="{66C4A238-29DE-4DB0-8379-3BEEBE69FF2E}" dt="2025-07-20T12:10:54.611" v="3" actId="20577"/>
        <pc:sldMkLst>
          <pc:docMk/>
          <pc:sldMk cId="0" sldId="256"/>
        </pc:sldMkLst>
        <pc:spChg chg="mod">
          <ac:chgData name="지원 황" userId="ded886f7129d3bbc" providerId="LiveId" clId="{66C4A238-29DE-4DB0-8379-3BEEBE69FF2E}" dt="2025-07-20T12:10:54.611" v="3" actId="20577"/>
          <ac:spMkLst>
            <pc:docMk/>
            <pc:sldMk cId="0" sldId="256"/>
            <ac:spMk id="624" creationId="{00000000-0000-0000-0000-000000000000}"/>
          </ac:spMkLst>
        </pc:spChg>
      </pc:sldChg>
      <pc:sldChg chg="modSp mod ord">
        <pc:chgData name="지원 황" userId="ded886f7129d3bbc" providerId="LiveId" clId="{66C4A238-29DE-4DB0-8379-3BEEBE69FF2E}" dt="2025-07-20T12:11:16.778" v="7" actId="20577"/>
        <pc:sldMkLst>
          <pc:docMk/>
          <pc:sldMk cId="0" sldId="257"/>
        </pc:sldMkLst>
        <pc:spChg chg="mod">
          <ac:chgData name="지원 황" userId="ded886f7129d3bbc" providerId="LiveId" clId="{66C4A238-29DE-4DB0-8379-3BEEBE69FF2E}" dt="2025-07-20T12:11:16.778" v="7" actId="20577"/>
          <ac:spMkLst>
            <pc:docMk/>
            <pc:sldMk cId="0" sldId="257"/>
            <ac:spMk id="719" creationId="{00000000-0000-0000-0000-000000000000}"/>
          </ac:spMkLst>
        </pc:spChg>
      </pc:sldChg>
      <pc:sldChg chg="del">
        <pc:chgData name="지원 황" userId="ded886f7129d3bbc" providerId="LiveId" clId="{66C4A238-29DE-4DB0-8379-3BEEBE69FF2E}" dt="2025-07-20T14:19:51.150" v="4026" actId="47"/>
        <pc:sldMkLst>
          <pc:docMk/>
          <pc:sldMk cId="0" sldId="258"/>
        </pc:sldMkLst>
      </pc:sldChg>
      <pc:sldChg chg="addSp delSp modSp mod">
        <pc:chgData name="지원 황" userId="ded886f7129d3bbc" providerId="LiveId" clId="{66C4A238-29DE-4DB0-8379-3BEEBE69FF2E}" dt="2025-07-20T14:19:38.299" v="4023" actId="1076"/>
        <pc:sldMkLst>
          <pc:docMk/>
          <pc:sldMk cId="0" sldId="261"/>
        </pc:sldMkLst>
        <pc:spChg chg="add mod">
          <ac:chgData name="지원 황" userId="ded886f7129d3bbc" providerId="LiveId" clId="{66C4A238-29DE-4DB0-8379-3BEEBE69FF2E}" dt="2025-07-20T14:19:32.029" v="4022" actId="1076"/>
          <ac:spMkLst>
            <pc:docMk/>
            <pc:sldMk cId="0" sldId="261"/>
            <ac:spMk id="6" creationId="{C6CD46A6-41CD-18FF-316B-8352F2F60C91}"/>
          </ac:spMkLst>
        </pc:spChg>
        <pc:spChg chg="add mod">
          <ac:chgData name="지원 황" userId="ded886f7129d3bbc" providerId="LiveId" clId="{66C4A238-29DE-4DB0-8379-3BEEBE69FF2E}" dt="2025-07-20T14:19:38.299" v="4023" actId="1076"/>
          <ac:spMkLst>
            <pc:docMk/>
            <pc:sldMk cId="0" sldId="261"/>
            <ac:spMk id="7" creationId="{80EAE715-696E-EAA3-4F72-3252DC3D9607}"/>
          </ac:spMkLst>
        </pc:spChg>
        <pc:spChg chg="del">
          <ac:chgData name="지원 황" userId="ded886f7129d3bbc" providerId="LiveId" clId="{66C4A238-29DE-4DB0-8379-3BEEBE69FF2E}" dt="2025-07-20T14:13:53.804" v="3851" actId="478"/>
          <ac:spMkLst>
            <pc:docMk/>
            <pc:sldMk cId="0" sldId="261"/>
            <ac:spMk id="10" creationId="{128CE949-CA4E-21B5-6DAA-814AADD74248}"/>
          </ac:spMkLst>
        </pc:spChg>
        <pc:picChg chg="add mod">
          <ac:chgData name="지원 황" userId="ded886f7129d3bbc" providerId="LiveId" clId="{66C4A238-29DE-4DB0-8379-3BEEBE69FF2E}" dt="2025-07-20T14:19:32.029" v="4022" actId="1076"/>
          <ac:picMkLst>
            <pc:docMk/>
            <pc:sldMk cId="0" sldId="261"/>
            <ac:picMk id="3" creationId="{74C3725B-DFC7-5E3D-B4A6-86EBE08AAB23}"/>
          </ac:picMkLst>
        </pc:picChg>
        <pc:picChg chg="add mod">
          <ac:chgData name="지원 황" userId="ded886f7129d3bbc" providerId="LiveId" clId="{66C4A238-29DE-4DB0-8379-3BEEBE69FF2E}" dt="2025-07-20T14:19:38.299" v="4023" actId="1076"/>
          <ac:picMkLst>
            <pc:docMk/>
            <pc:sldMk cId="0" sldId="261"/>
            <ac:picMk id="5" creationId="{9C2FCA22-83B8-24A4-40BF-D357A6CA66AF}"/>
          </ac:picMkLst>
        </pc:picChg>
        <pc:picChg chg="del">
          <ac:chgData name="지원 황" userId="ded886f7129d3bbc" providerId="LiveId" clId="{66C4A238-29DE-4DB0-8379-3BEEBE69FF2E}" dt="2025-07-20T14:13:50.900" v="3849" actId="478"/>
          <ac:picMkLst>
            <pc:docMk/>
            <pc:sldMk cId="0" sldId="261"/>
            <ac:picMk id="11" creationId="{B8DB303A-79DD-C1C8-9FFC-CCAF83F2E66A}"/>
          </ac:picMkLst>
        </pc:picChg>
        <pc:picChg chg="del">
          <ac:chgData name="지원 황" userId="ded886f7129d3bbc" providerId="LiveId" clId="{66C4A238-29DE-4DB0-8379-3BEEBE69FF2E}" dt="2025-07-20T14:13:51.461" v="3850" actId="478"/>
          <ac:picMkLst>
            <pc:docMk/>
            <pc:sldMk cId="0" sldId="261"/>
            <ac:picMk id="1026" creationId="{68415CB9-CEB1-CC3C-6A27-B80DDC7B4CF4}"/>
          </ac:picMkLst>
        </pc:picChg>
      </pc:sldChg>
      <pc:sldChg chg="addSp delSp modSp mod">
        <pc:chgData name="지원 황" userId="ded886f7129d3bbc" providerId="LiveId" clId="{66C4A238-29DE-4DB0-8379-3BEEBE69FF2E}" dt="2025-07-20T12:56:02.279" v="941" actId="1076"/>
        <pc:sldMkLst>
          <pc:docMk/>
          <pc:sldMk cId="0" sldId="262"/>
        </pc:sldMkLst>
        <pc:spChg chg="mod">
          <ac:chgData name="지원 황" userId="ded886f7129d3bbc" providerId="LiveId" clId="{66C4A238-29DE-4DB0-8379-3BEEBE69FF2E}" dt="2025-07-20T12:55:30.635" v="938" actId="20577"/>
          <ac:spMkLst>
            <pc:docMk/>
            <pc:sldMk cId="0" sldId="262"/>
            <ac:spMk id="4" creationId="{57535ADC-C012-7F46-6C37-BA6ADF0D0AA9}"/>
          </ac:spMkLst>
        </pc:spChg>
        <pc:spChg chg="add">
          <ac:chgData name="지원 황" userId="ded886f7129d3bbc" providerId="LiveId" clId="{66C4A238-29DE-4DB0-8379-3BEEBE69FF2E}" dt="2025-07-20T12:25:10.942" v="81"/>
          <ac:spMkLst>
            <pc:docMk/>
            <pc:sldMk cId="0" sldId="262"/>
            <ac:spMk id="6" creationId="{D2AA1FA1-BA80-3A4C-0018-6C49A03D84BE}"/>
          </ac:spMkLst>
        </pc:spChg>
        <pc:spChg chg="mod">
          <ac:chgData name="지원 황" userId="ded886f7129d3bbc" providerId="LiveId" clId="{66C4A238-29DE-4DB0-8379-3BEEBE69FF2E}" dt="2025-07-20T12:14:08.668" v="57" actId="20577"/>
          <ac:spMkLst>
            <pc:docMk/>
            <pc:sldMk cId="0" sldId="262"/>
            <ac:spMk id="1039" creationId="{00000000-0000-0000-0000-000000000000}"/>
          </ac:spMkLst>
        </pc:spChg>
        <pc:picChg chg="add del mod">
          <ac:chgData name="지원 황" userId="ded886f7129d3bbc" providerId="LiveId" clId="{66C4A238-29DE-4DB0-8379-3BEEBE69FF2E}" dt="2025-07-20T12:55:59.469" v="939" actId="478"/>
          <ac:picMkLst>
            <pc:docMk/>
            <pc:sldMk cId="0" sldId="262"/>
            <ac:picMk id="3" creationId="{A73A880A-F997-03D9-F51D-EF205BCB4984}"/>
          </ac:picMkLst>
        </pc:picChg>
        <pc:picChg chg="del">
          <ac:chgData name="지원 황" userId="ded886f7129d3bbc" providerId="LiveId" clId="{66C4A238-29DE-4DB0-8379-3BEEBE69FF2E}" dt="2025-07-20T12:17:23.860" v="75" actId="478"/>
          <ac:picMkLst>
            <pc:docMk/>
            <pc:sldMk cId="0" sldId="262"/>
            <ac:picMk id="5" creationId="{BBDFDDC5-DCCF-F522-1A6D-D0E508A082E1}"/>
          </ac:picMkLst>
        </pc:picChg>
        <pc:picChg chg="add mod">
          <ac:chgData name="지원 황" userId="ded886f7129d3bbc" providerId="LiveId" clId="{66C4A238-29DE-4DB0-8379-3BEEBE69FF2E}" dt="2025-07-20T12:56:02.279" v="941" actId="1076"/>
          <ac:picMkLst>
            <pc:docMk/>
            <pc:sldMk cId="0" sldId="262"/>
            <ac:picMk id="7" creationId="{84765651-CE03-7B39-88AC-EAC65458CE11}"/>
          </ac:picMkLst>
        </pc:picChg>
      </pc:sldChg>
      <pc:sldChg chg="addSp delSp modSp mod">
        <pc:chgData name="지원 황" userId="ded886f7129d3bbc" providerId="LiveId" clId="{66C4A238-29DE-4DB0-8379-3BEEBE69FF2E}" dt="2025-07-20T13:01:03.795" v="1483" actId="1076"/>
        <pc:sldMkLst>
          <pc:docMk/>
          <pc:sldMk cId="0" sldId="273"/>
        </pc:sldMkLst>
        <pc:spChg chg="add del mod">
          <ac:chgData name="지원 황" userId="ded886f7129d3bbc" providerId="LiveId" clId="{66C4A238-29DE-4DB0-8379-3BEEBE69FF2E}" dt="2025-07-20T12:52:26.303" v="516" actId="478"/>
          <ac:spMkLst>
            <pc:docMk/>
            <pc:sldMk cId="0" sldId="273"/>
            <ac:spMk id="4" creationId="{F4AEBF63-CF8F-6165-59FE-F775642970CD}"/>
          </ac:spMkLst>
        </pc:spChg>
        <pc:spChg chg="del">
          <ac:chgData name="지원 황" userId="ded886f7129d3bbc" providerId="LiveId" clId="{66C4A238-29DE-4DB0-8379-3BEEBE69FF2E}" dt="2025-07-20T12:52:24.346" v="515" actId="478"/>
          <ac:spMkLst>
            <pc:docMk/>
            <pc:sldMk cId="0" sldId="273"/>
            <ac:spMk id="1800" creationId="{00000000-0000-0000-0000-000000000000}"/>
          </ac:spMkLst>
        </pc:spChg>
        <pc:spChg chg="add del mod">
          <ac:chgData name="지원 황" userId="ded886f7129d3bbc" providerId="LiveId" clId="{66C4A238-29DE-4DB0-8379-3BEEBE69FF2E}" dt="2025-07-20T13:01:03.795" v="1483" actId="1076"/>
          <ac:spMkLst>
            <pc:docMk/>
            <pc:sldMk cId="0" sldId="273"/>
            <ac:spMk id="1801" creationId="{00000000-0000-0000-0000-000000000000}"/>
          </ac:spMkLst>
        </pc:spChg>
        <pc:grpChg chg="mod">
          <ac:chgData name="지원 황" userId="ded886f7129d3bbc" providerId="LiveId" clId="{66C4A238-29DE-4DB0-8379-3BEEBE69FF2E}" dt="2025-07-20T12:52:58.651" v="528" actId="1076"/>
          <ac:grpSpMkLst>
            <pc:docMk/>
            <pc:sldMk cId="0" sldId="273"/>
            <ac:grpSpMk id="1803" creationId="{00000000-0000-0000-0000-000000000000}"/>
          </ac:grpSpMkLst>
        </pc:grpChg>
        <pc:picChg chg="del">
          <ac:chgData name="지원 황" userId="ded886f7129d3bbc" providerId="LiveId" clId="{66C4A238-29DE-4DB0-8379-3BEEBE69FF2E}" dt="2025-07-20T12:52:26.811" v="517" actId="478"/>
          <ac:picMkLst>
            <pc:docMk/>
            <pc:sldMk cId="0" sldId="273"/>
            <ac:picMk id="2" creationId="{8DAE1DC7-B85D-6B14-A2CD-4C74745A90AD}"/>
          </ac:picMkLst>
        </pc:picChg>
        <pc:picChg chg="add del mod">
          <ac:chgData name="지원 황" userId="ded886f7129d3bbc" providerId="LiveId" clId="{66C4A238-29DE-4DB0-8379-3BEEBE69FF2E}" dt="2025-07-20T12:56:32.294" v="942" actId="478"/>
          <ac:picMkLst>
            <pc:docMk/>
            <pc:sldMk cId="0" sldId="273"/>
            <ac:picMk id="6" creationId="{606FCBC8-F3AA-902B-64F3-07E7E1FFD8A3}"/>
          </ac:picMkLst>
        </pc:picChg>
        <pc:picChg chg="add mod">
          <ac:chgData name="지원 황" userId="ded886f7129d3bbc" providerId="LiveId" clId="{66C4A238-29DE-4DB0-8379-3BEEBE69FF2E}" dt="2025-07-20T13:01:03.795" v="1483" actId="1076"/>
          <ac:picMkLst>
            <pc:docMk/>
            <pc:sldMk cId="0" sldId="273"/>
            <ac:picMk id="8" creationId="{141AF937-2541-1738-7665-40A454BB510F}"/>
          </ac:picMkLst>
        </pc:picChg>
      </pc:sldChg>
      <pc:sldChg chg="modSp mod">
        <pc:chgData name="지원 황" userId="ded886f7129d3bbc" providerId="LiveId" clId="{66C4A238-29DE-4DB0-8379-3BEEBE69FF2E}" dt="2025-07-20T14:10:51.616" v="3848" actId="207"/>
        <pc:sldMkLst>
          <pc:docMk/>
          <pc:sldMk cId="2635437380" sldId="306"/>
        </pc:sldMkLst>
        <pc:spChg chg="mod">
          <ac:chgData name="지원 황" userId="ded886f7129d3bbc" providerId="LiveId" clId="{66C4A238-29DE-4DB0-8379-3BEEBE69FF2E}" dt="2025-07-20T14:03:45.503" v="2862" actId="20577"/>
          <ac:spMkLst>
            <pc:docMk/>
            <pc:sldMk cId="2635437380" sldId="306"/>
            <ac:spMk id="1992" creationId="{EB436531-4015-1076-00CA-529F2CE4F983}"/>
          </ac:spMkLst>
        </pc:spChg>
        <pc:spChg chg="mod">
          <ac:chgData name="지원 황" userId="ded886f7129d3bbc" providerId="LiveId" clId="{66C4A238-29DE-4DB0-8379-3BEEBE69FF2E}" dt="2025-07-20T14:10:51.616" v="3848" actId="207"/>
          <ac:spMkLst>
            <pc:docMk/>
            <pc:sldMk cId="2635437380" sldId="306"/>
            <ac:spMk id="1993" creationId="{74C0A73B-79CB-D36A-D6F1-77563C4D5F19}"/>
          </ac:spMkLst>
        </pc:spChg>
      </pc:sldChg>
      <pc:sldChg chg="delSp modSp mod">
        <pc:chgData name="지원 황" userId="ded886f7129d3bbc" providerId="LiveId" clId="{66C4A238-29DE-4DB0-8379-3BEEBE69FF2E}" dt="2025-07-20T13:57:05.512" v="2840" actId="20577"/>
        <pc:sldMkLst>
          <pc:docMk/>
          <pc:sldMk cId="553647309" sldId="307"/>
        </pc:sldMkLst>
        <pc:spChg chg="mod">
          <ac:chgData name="지원 황" userId="ded886f7129d3bbc" providerId="LiveId" clId="{66C4A238-29DE-4DB0-8379-3BEEBE69FF2E}" dt="2025-07-20T13:57:05.512" v="2840" actId="20577"/>
          <ac:spMkLst>
            <pc:docMk/>
            <pc:sldMk cId="553647309" sldId="307"/>
            <ac:spMk id="7" creationId="{A6C21475-19A0-BC5C-1BA3-493244C5D387}"/>
          </ac:spMkLst>
        </pc:spChg>
        <pc:spChg chg="mod">
          <ac:chgData name="지원 황" userId="ded886f7129d3bbc" providerId="LiveId" clId="{66C4A238-29DE-4DB0-8379-3BEEBE69FF2E}" dt="2025-07-20T13:45:05.109" v="2155" actId="20577"/>
          <ac:spMkLst>
            <pc:docMk/>
            <pc:sldMk cId="553647309" sldId="307"/>
            <ac:spMk id="932" creationId="{03028C9D-FB17-6DBE-8099-5050022BB6F2}"/>
          </ac:spMkLst>
        </pc:spChg>
        <pc:picChg chg="del">
          <ac:chgData name="지원 황" userId="ded886f7129d3bbc" providerId="LiveId" clId="{66C4A238-29DE-4DB0-8379-3BEEBE69FF2E}" dt="2025-07-20T13:45:05.786" v="2156" actId="478"/>
          <ac:picMkLst>
            <pc:docMk/>
            <pc:sldMk cId="553647309" sldId="307"/>
            <ac:picMk id="9" creationId="{788F3C0B-1553-280C-412A-50208C9DB586}"/>
          </ac:picMkLst>
        </pc:picChg>
      </pc:sldChg>
      <pc:sldChg chg="del">
        <pc:chgData name="지원 황" userId="ded886f7129d3bbc" providerId="LiveId" clId="{66C4A238-29DE-4DB0-8379-3BEEBE69FF2E}" dt="2025-07-20T14:19:49.318" v="4024" actId="47"/>
        <pc:sldMkLst>
          <pc:docMk/>
          <pc:sldMk cId="3414418684" sldId="308"/>
        </pc:sldMkLst>
      </pc:sldChg>
      <pc:sldChg chg="del">
        <pc:chgData name="지원 황" userId="ded886f7129d3bbc" providerId="LiveId" clId="{66C4A238-29DE-4DB0-8379-3BEEBE69FF2E}" dt="2025-07-20T14:19:52.362" v="4027" actId="47"/>
        <pc:sldMkLst>
          <pc:docMk/>
          <pc:sldMk cId="3946694075" sldId="310"/>
        </pc:sldMkLst>
      </pc:sldChg>
      <pc:sldChg chg="del">
        <pc:chgData name="지원 황" userId="ded886f7129d3bbc" providerId="LiveId" clId="{66C4A238-29DE-4DB0-8379-3BEEBE69FF2E}" dt="2025-07-20T14:19:50.203" v="4025" actId="47"/>
        <pc:sldMkLst>
          <pc:docMk/>
          <pc:sldMk cId="1844409116" sldId="311"/>
        </pc:sldMkLst>
      </pc:sldChg>
      <pc:sldChg chg="addSp delSp modSp mod">
        <pc:chgData name="지원 황" userId="ded886f7129d3bbc" providerId="LiveId" clId="{66C4A238-29DE-4DB0-8379-3BEEBE69FF2E}" dt="2025-07-20T14:03:21.382" v="2849" actId="1076"/>
        <pc:sldMkLst>
          <pc:docMk/>
          <pc:sldMk cId="3728361995" sldId="313"/>
        </pc:sldMkLst>
        <pc:spChg chg="del">
          <ac:chgData name="지원 황" userId="ded886f7129d3bbc" providerId="LiveId" clId="{66C4A238-29DE-4DB0-8379-3BEEBE69FF2E}" dt="2025-07-20T14:01:31.056" v="2841" actId="478"/>
          <ac:spMkLst>
            <pc:docMk/>
            <pc:sldMk cId="3728361995" sldId="313"/>
            <ac:spMk id="4" creationId="{4ED56126-3A3F-E16E-FE0F-AEFC8177AE5E}"/>
          </ac:spMkLst>
        </pc:spChg>
        <pc:spChg chg="mod">
          <ac:chgData name="지원 황" userId="ded886f7129d3bbc" providerId="LiveId" clId="{66C4A238-29DE-4DB0-8379-3BEEBE69FF2E}" dt="2025-07-20T13:49:28.385" v="2535" actId="20577"/>
          <ac:spMkLst>
            <pc:docMk/>
            <pc:sldMk cId="3728361995" sldId="313"/>
            <ac:spMk id="1039" creationId="{848DA325-E10E-5562-F61D-5DB2E76857F7}"/>
          </ac:spMkLst>
        </pc:spChg>
        <pc:grpChg chg="del">
          <ac:chgData name="지원 황" userId="ded886f7129d3bbc" providerId="LiveId" clId="{66C4A238-29DE-4DB0-8379-3BEEBE69FF2E}" dt="2025-07-20T13:55:37.423" v="2839" actId="478"/>
          <ac:grpSpMkLst>
            <pc:docMk/>
            <pc:sldMk cId="3728361995" sldId="313"/>
            <ac:grpSpMk id="6" creationId="{C6D04D54-C272-B537-A8A9-78B6C7A5E1BA}"/>
          </ac:grpSpMkLst>
        </pc:grpChg>
        <pc:picChg chg="add mod">
          <ac:chgData name="지원 황" userId="ded886f7129d3bbc" providerId="LiveId" clId="{66C4A238-29DE-4DB0-8379-3BEEBE69FF2E}" dt="2025-07-20T14:03:21.382" v="2849" actId="1076"/>
          <ac:picMkLst>
            <pc:docMk/>
            <pc:sldMk cId="3728361995" sldId="313"/>
            <ac:picMk id="3" creationId="{1DAC152D-C631-E74E-E577-3ED97D44B678}"/>
          </ac:picMkLst>
        </pc:picChg>
        <pc:picChg chg="del">
          <ac:chgData name="지원 황" userId="ded886f7129d3bbc" providerId="LiveId" clId="{66C4A238-29DE-4DB0-8379-3BEEBE69FF2E}" dt="2025-07-20T13:49:29.167" v="2536" actId="478"/>
          <ac:picMkLst>
            <pc:docMk/>
            <pc:sldMk cId="3728361995" sldId="313"/>
            <ac:picMk id="41" creationId="{18D04568-0C03-6913-1E28-6C98CCB9CBA1}"/>
          </ac:picMkLst>
        </pc:picChg>
      </pc:sldChg>
      <pc:sldChg chg="ord">
        <pc:chgData name="지원 황" userId="ded886f7129d3bbc" providerId="LiveId" clId="{66C4A238-29DE-4DB0-8379-3BEEBE69FF2E}" dt="2025-07-20T12:11:13.979" v="5"/>
        <pc:sldMkLst>
          <pc:docMk/>
          <pc:sldMk cId="845828820" sldId="314"/>
        </pc:sldMkLst>
      </pc:sldChg>
      <pc:sldChg chg="addSp delSp modSp mod ord">
        <pc:chgData name="지원 황" userId="ded886f7129d3bbc" providerId="LiveId" clId="{66C4A238-29DE-4DB0-8379-3BEEBE69FF2E}" dt="2025-07-20T12:17:14.045" v="74" actId="478"/>
        <pc:sldMkLst>
          <pc:docMk/>
          <pc:sldMk cId="1849513161" sldId="315"/>
        </pc:sldMkLst>
        <pc:spChg chg="add del">
          <ac:chgData name="지원 황" userId="ded886f7129d3bbc" providerId="LiveId" clId="{66C4A238-29DE-4DB0-8379-3BEEBE69FF2E}" dt="2025-07-20T12:17:13.036" v="70" actId="478"/>
          <ac:spMkLst>
            <pc:docMk/>
            <pc:sldMk cId="1849513161" sldId="315"/>
            <ac:spMk id="5" creationId="{9F88D2CE-F424-611E-B6C8-E777902E52F0}"/>
          </ac:spMkLst>
        </pc:spChg>
        <pc:picChg chg="add del">
          <ac:chgData name="지원 황" userId="ded886f7129d3bbc" providerId="LiveId" clId="{66C4A238-29DE-4DB0-8379-3BEEBE69FF2E}" dt="2025-07-20T12:17:14.045" v="74" actId="478"/>
          <ac:picMkLst>
            <pc:docMk/>
            <pc:sldMk cId="1849513161" sldId="315"/>
            <ac:picMk id="4" creationId="{953051D7-AD5B-D9A3-0CD4-117943CBD289}"/>
          </ac:picMkLst>
        </pc:picChg>
        <pc:picChg chg="add mod">
          <ac:chgData name="지원 황" userId="ded886f7129d3bbc" providerId="LiveId" clId="{66C4A238-29DE-4DB0-8379-3BEEBE69FF2E}" dt="2025-07-20T12:17:13.722" v="73"/>
          <ac:picMkLst>
            <pc:docMk/>
            <pc:sldMk cId="1849513161" sldId="315"/>
            <ac:picMk id="6" creationId="{E013F64D-AD0A-C693-7E6F-9B12A61F2470}"/>
          </ac:picMkLst>
        </pc:picChg>
      </pc:sldChg>
      <pc:sldChg chg="addSp delSp modSp add mod">
        <pc:chgData name="지원 황" userId="ded886f7129d3bbc" providerId="LiveId" clId="{66C4A238-29DE-4DB0-8379-3BEEBE69FF2E}" dt="2025-07-20T14:04:11.596" v="2863" actId="1076"/>
        <pc:sldMkLst>
          <pc:docMk/>
          <pc:sldMk cId="1070033288" sldId="316"/>
        </pc:sldMkLst>
        <pc:spChg chg="add del mod">
          <ac:chgData name="지원 황" userId="ded886f7129d3bbc" providerId="LiveId" clId="{66C4A238-29DE-4DB0-8379-3BEEBE69FF2E}" dt="2025-07-20T14:04:11.596" v="2863" actId="1076"/>
          <ac:spMkLst>
            <pc:docMk/>
            <pc:sldMk cId="1070033288" sldId="316"/>
            <ac:spMk id="7" creationId="{C5C09703-9429-422F-A66B-0D2108F179AC}"/>
          </ac:spMkLst>
        </pc:spChg>
        <pc:spChg chg="mod">
          <ac:chgData name="지원 황" userId="ded886f7129d3bbc" providerId="LiveId" clId="{66C4A238-29DE-4DB0-8379-3BEEBE69FF2E}" dt="2025-07-20T13:04:18.167" v="1575" actId="20577"/>
          <ac:spMkLst>
            <pc:docMk/>
            <pc:sldMk cId="1070033288" sldId="316"/>
            <ac:spMk id="932" creationId="{A3B56C7D-45A2-834F-0806-DEB855C9D609}"/>
          </ac:spMkLst>
        </pc:spChg>
        <pc:picChg chg="del">
          <ac:chgData name="지원 황" userId="ded886f7129d3bbc" providerId="LiveId" clId="{66C4A238-29DE-4DB0-8379-3BEEBE69FF2E}" dt="2025-07-20T13:03:27.158" v="1526" actId="478"/>
          <ac:picMkLst>
            <pc:docMk/>
            <pc:sldMk cId="1070033288" sldId="316"/>
            <ac:picMk id="9" creationId="{9FB2B148-F063-C57C-E59D-EB7A287A351A}"/>
          </ac:picMkLst>
        </pc:picChg>
      </pc:sldChg>
      <pc:sldChg chg="addSp delSp modSp add mod ord setBg">
        <pc:chgData name="지원 황" userId="ded886f7129d3bbc" providerId="LiveId" clId="{66C4A238-29DE-4DB0-8379-3BEEBE69FF2E}" dt="2025-07-20T13:41:18.659" v="2080" actId="14100"/>
        <pc:sldMkLst>
          <pc:docMk/>
          <pc:sldMk cId="392530871" sldId="317"/>
        </pc:sldMkLst>
        <pc:spChg chg="del">
          <ac:chgData name="지원 황" userId="ded886f7129d3bbc" providerId="LiveId" clId="{66C4A238-29DE-4DB0-8379-3BEEBE69FF2E}" dt="2025-07-20T13:36:23.051" v="2022" actId="478"/>
          <ac:spMkLst>
            <pc:docMk/>
            <pc:sldMk cId="392530871" sldId="317"/>
            <ac:spMk id="4" creationId="{A101769C-89E7-493E-CC20-F4F43C6A0870}"/>
          </ac:spMkLst>
        </pc:spChg>
        <pc:spChg chg="add del mod">
          <ac:chgData name="지원 황" userId="ded886f7129d3bbc" providerId="LiveId" clId="{66C4A238-29DE-4DB0-8379-3BEEBE69FF2E}" dt="2025-07-20T13:39:57.603" v="2042" actId="478"/>
          <ac:spMkLst>
            <pc:docMk/>
            <pc:sldMk cId="392530871" sldId="317"/>
            <ac:spMk id="8" creationId="{1ABD2F76-225B-5A5A-AACD-61C1F9B4FEEF}"/>
          </ac:spMkLst>
        </pc:spChg>
        <pc:spChg chg="add del mod">
          <ac:chgData name="지원 황" userId="ded886f7129d3bbc" providerId="LiveId" clId="{66C4A238-29DE-4DB0-8379-3BEEBE69FF2E}" dt="2025-07-20T13:41:10.628" v="2077" actId="478"/>
          <ac:spMkLst>
            <pc:docMk/>
            <pc:sldMk cId="392530871" sldId="317"/>
            <ac:spMk id="9" creationId="{FD96AB04-BA7F-72E9-386B-0F394F589B81}"/>
          </ac:spMkLst>
        </pc:spChg>
        <pc:spChg chg="del">
          <ac:chgData name="지원 황" userId="ded886f7129d3bbc" providerId="LiveId" clId="{66C4A238-29DE-4DB0-8379-3BEEBE69FF2E}" dt="2025-07-20T13:36:21.324" v="2021" actId="478"/>
          <ac:spMkLst>
            <pc:docMk/>
            <pc:sldMk cId="392530871" sldId="317"/>
            <ac:spMk id="710" creationId="{C078D6F8-5659-E8D6-FE6C-BEB05D2B3CBF}"/>
          </ac:spMkLst>
        </pc:spChg>
        <pc:spChg chg="mod">
          <ac:chgData name="지원 황" userId="ded886f7129d3bbc" providerId="LiveId" clId="{66C4A238-29DE-4DB0-8379-3BEEBE69FF2E}" dt="2025-07-20T13:36:19.246" v="2020" actId="20577"/>
          <ac:spMkLst>
            <pc:docMk/>
            <pc:sldMk cId="392530871" sldId="317"/>
            <ac:spMk id="719" creationId="{79E382FA-65C9-EB7A-59B4-25742F2F5A95}"/>
          </ac:spMkLst>
        </pc:spChg>
        <pc:picChg chg="add mod">
          <ac:chgData name="지원 황" userId="ded886f7129d3bbc" providerId="LiveId" clId="{66C4A238-29DE-4DB0-8379-3BEEBE69FF2E}" dt="2025-07-20T13:41:18.659" v="2080" actId="14100"/>
          <ac:picMkLst>
            <pc:docMk/>
            <pc:sldMk cId="392530871" sldId="317"/>
            <ac:picMk id="3" creationId="{1B92E0D8-0296-6B7F-94F8-E51EB2B7F587}"/>
          </ac:picMkLst>
        </pc:picChg>
        <pc:picChg chg="del mod">
          <ac:chgData name="지원 황" userId="ded886f7129d3bbc" providerId="LiveId" clId="{66C4A238-29DE-4DB0-8379-3BEEBE69FF2E}" dt="2025-07-20T13:36:24.796" v="2024" actId="478"/>
          <ac:picMkLst>
            <pc:docMk/>
            <pc:sldMk cId="392530871" sldId="317"/>
            <ac:picMk id="5" creationId="{ECFC5796-33A8-9DB8-5EEA-0306F1901915}"/>
          </ac:picMkLst>
        </pc:picChg>
        <pc:picChg chg="add mod">
          <ac:chgData name="지원 황" userId="ded886f7129d3bbc" providerId="LiveId" clId="{66C4A238-29DE-4DB0-8379-3BEEBE69FF2E}" dt="2025-07-20T13:41:18.659" v="2080" actId="14100"/>
          <ac:picMkLst>
            <pc:docMk/>
            <pc:sldMk cId="392530871" sldId="317"/>
            <ac:picMk id="7" creationId="{8052E60C-721B-016D-C55B-113B3F7037BE}"/>
          </ac:picMkLst>
        </pc:picChg>
      </pc:sldChg>
      <pc:sldChg chg="delSp add del mod">
        <pc:chgData name="지원 황" userId="ded886f7129d3bbc" providerId="LiveId" clId="{66C4A238-29DE-4DB0-8379-3BEEBE69FF2E}" dt="2025-07-20T13:35:33.730" v="2000" actId="47"/>
        <pc:sldMkLst>
          <pc:docMk/>
          <pc:sldMk cId="3640020002" sldId="317"/>
        </pc:sldMkLst>
        <pc:picChg chg="del">
          <ac:chgData name="지원 황" userId="ded886f7129d3bbc" providerId="LiveId" clId="{66C4A238-29DE-4DB0-8379-3BEEBE69FF2E}" dt="2025-07-20T13:35:32.052" v="1999" actId="478"/>
          <ac:picMkLst>
            <pc:docMk/>
            <pc:sldMk cId="3640020002" sldId="317"/>
            <ac:picMk id="7" creationId="{042DC20C-DE3E-3AA8-3A79-C346DC401D93}"/>
          </ac:picMkLst>
        </pc:picChg>
      </pc:sldChg>
      <pc:sldChg chg="addSp modSp add mod">
        <pc:chgData name="지원 황" userId="ded886f7129d3bbc" providerId="LiveId" clId="{66C4A238-29DE-4DB0-8379-3BEEBE69FF2E}" dt="2025-07-20T13:55:31.630" v="2838" actId="1076"/>
        <pc:sldMkLst>
          <pc:docMk/>
          <pc:sldMk cId="1134995396" sldId="318"/>
        </pc:sldMkLst>
        <pc:spChg chg="mod">
          <ac:chgData name="지원 황" userId="ded886f7129d3bbc" providerId="LiveId" clId="{66C4A238-29DE-4DB0-8379-3BEEBE69FF2E}" dt="2025-07-20T13:55:25.234" v="2836" actId="207"/>
          <ac:spMkLst>
            <pc:docMk/>
            <pc:sldMk cId="1134995396" sldId="318"/>
            <ac:spMk id="4" creationId="{E22B2B58-0A00-325A-74BE-8FE9A3FE2B10}"/>
          </ac:spMkLst>
        </pc:spChg>
        <pc:spChg chg="mod">
          <ac:chgData name="지원 황" userId="ded886f7129d3bbc" providerId="LiveId" clId="{66C4A238-29DE-4DB0-8379-3BEEBE69FF2E}" dt="2025-07-20T13:52:23.008" v="2598" actId="20577"/>
          <ac:spMkLst>
            <pc:docMk/>
            <pc:sldMk cId="1134995396" sldId="318"/>
            <ac:spMk id="1039" creationId="{F4B3FB7B-3946-5AAF-7B44-77B12D9F0236}"/>
          </ac:spMkLst>
        </pc:spChg>
        <pc:picChg chg="add mod">
          <ac:chgData name="지원 황" userId="ded886f7129d3bbc" providerId="LiveId" clId="{66C4A238-29DE-4DB0-8379-3BEEBE69FF2E}" dt="2025-07-20T13:55:31.630" v="2838" actId="1076"/>
          <ac:picMkLst>
            <pc:docMk/>
            <pc:sldMk cId="1134995396" sldId="318"/>
            <ac:picMk id="3" creationId="{C3E59D16-F784-48BC-FD66-302DDBAC54E0}"/>
          </ac:picMkLst>
        </pc:picChg>
      </pc:sldChg>
      <pc:sldChg chg="add del">
        <pc:chgData name="지원 황" userId="ded886f7129d3bbc" providerId="LiveId" clId="{66C4A238-29DE-4DB0-8379-3BEEBE69FF2E}" dt="2025-07-20T13:51:14.279" v="2538" actId="47"/>
        <pc:sldMkLst>
          <pc:docMk/>
          <pc:sldMk cId="3479327434" sldId="318"/>
        </pc:sldMkLst>
      </pc:sldChg>
      <pc:sldChg chg="delSp add del mod setBg">
        <pc:chgData name="지원 황" userId="ded886f7129d3bbc" providerId="LiveId" clId="{66C4A238-29DE-4DB0-8379-3BEEBE69FF2E}" dt="2025-07-20T13:52:07.029" v="2542" actId="47"/>
        <pc:sldMkLst>
          <pc:docMk/>
          <pc:sldMk cId="3988130834" sldId="318"/>
        </pc:sldMkLst>
        <pc:picChg chg="del">
          <ac:chgData name="지원 황" userId="ded886f7129d3bbc" providerId="LiveId" clId="{66C4A238-29DE-4DB0-8379-3BEEBE69FF2E}" dt="2025-07-20T13:51:40.437" v="2540" actId="478"/>
          <ac:picMkLst>
            <pc:docMk/>
            <pc:sldMk cId="3988130834" sldId="318"/>
            <ac:picMk id="11" creationId="{936258B2-6ADB-A3BA-80DB-198F289D666C}"/>
          </ac:picMkLst>
        </pc:picChg>
        <pc:picChg chg="del">
          <ac:chgData name="지원 황" userId="ded886f7129d3bbc" providerId="LiveId" clId="{66C4A238-29DE-4DB0-8379-3BEEBE69FF2E}" dt="2025-07-20T13:51:41.023" v="2541" actId="478"/>
          <ac:picMkLst>
            <pc:docMk/>
            <pc:sldMk cId="3988130834" sldId="318"/>
            <ac:picMk id="1026" creationId="{C4A39013-7279-F00E-1535-5B6327212F5E}"/>
          </ac:picMkLst>
        </pc:picChg>
      </pc:sldChg>
      <pc:sldMasterChg chg="delSldLayout">
        <pc:chgData name="지원 황" userId="ded886f7129d3bbc" providerId="LiveId" clId="{66C4A238-29DE-4DB0-8379-3BEEBE69FF2E}" dt="2025-07-20T14:19:51.150" v="4026" actId="47"/>
        <pc:sldMasterMkLst>
          <pc:docMk/>
          <pc:sldMasterMk cId="0" sldId="2147483681"/>
        </pc:sldMasterMkLst>
        <pc:sldLayoutChg chg="del">
          <pc:chgData name="지원 황" userId="ded886f7129d3bbc" providerId="LiveId" clId="{66C4A238-29DE-4DB0-8379-3BEEBE69FF2E}" dt="2025-07-20T14:19:49.318" v="4024" actId="47"/>
          <pc:sldLayoutMkLst>
            <pc:docMk/>
            <pc:sldMasterMk cId="0" sldId="2147483681"/>
            <pc:sldLayoutMk cId="0" sldId="2147483651"/>
          </pc:sldLayoutMkLst>
        </pc:sldLayoutChg>
        <pc:sldLayoutChg chg="del">
          <pc:chgData name="지원 황" userId="ded886f7129d3bbc" providerId="LiveId" clId="{66C4A238-29DE-4DB0-8379-3BEEBE69FF2E}" dt="2025-07-20T14:19:51.150" v="4026" actId="47"/>
          <pc:sldLayoutMkLst>
            <pc:docMk/>
            <pc:sldMasterMk cId="0" sldId="2147483681"/>
            <pc:sldLayoutMk cId="0" sldId="2147483659"/>
          </pc:sldLayoutMkLst>
        </pc:sldLayoutChg>
        <pc:sldLayoutChg chg="del">
          <pc:chgData name="지원 황" userId="ded886f7129d3bbc" providerId="LiveId" clId="{66C4A238-29DE-4DB0-8379-3BEEBE69FF2E}" dt="2025-07-20T14:19:50.203" v="4025" actId="47"/>
          <pc:sldLayoutMkLst>
            <pc:docMk/>
            <pc:sldMasterMk cId="0" sldId="2147483681"/>
            <pc:sldLayoutMk cId="0" sldId="214748366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>
          <a:extLst>
            <a:ext uri="{FF2B5EF4-FFF2-40B4-BE49-F238E27FC236}">
              <a16:creationId xmlns:a16="http://schemas.microsoft.com/office/drawing/2014/main" id="{F07761DC-961F-D74A-62C1-10A95357B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170a20c7315_0_17714:notes">
            <a:extLst>
              <a:ext uri="{FF2B5EF4-FFF2-40B4-BE49-F238E27FC236}">
                <a16:creationId xmlns:a16="http://schemas.microsoft.com/office/drawing/2014/main" id="{AEE5E1B0-ED45-DFEB-5AC6-4CA6B22D48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170a20c7315_0_17714:notes">
            <a:extLst>
              <a:ext uri="{FF2B5EF4-FFF2-40B4-BE49-F238E27FC236}">
                <a16:creationId xmlns:a16="http://schemas.microsoft.com/office/drawing/2014/main" id="{C8F34488-0810-7969-F614-AA54154AB6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95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>
          <a:extLst>
            <a:ext uri="{FF2B5EF4-FFF2-40B4-BE49-F238E27FC236}">
              <a16:creationId xmlns:a16="http://schemas.microsoft.com/office/drawing/2014/main" id="{3812E12D-0916-DF91-CC2A-548887A90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170a20c7315_0_17844:notes">
            <a:extLst>
              <a:ext uri="{FF2B5EF4-FFF2-40B4-BE49-F238E27FC236}">
                <a16:creationId xmlns:a16="http://schemas.microsoft.com/office/drawing/2014/main" id="{0C26C6A7-EAF8-6714-9A1B-8A6571DA81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170a20c7315_0_17844:notes">
            <a:extLst>
              <a:ext uri="{FF2B5EF4-FFF2-40B4-BE49-F238E27FC236}">
                <a16:creationId xmlns:a16="http://schemas.microsoft.com/office/drawing/2014/main" id="{224F17AB-147C-F073-58E3-89B7031032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513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8">
          <a:extLst>
            <a:ext uri="{FF2B5EF4-FFF2-40B4-BE49-F238E27FC236}">
              <a16:creationId xmlns:a16="http://schemas.microsoft.com/office/drawing/2014/main" id="{5355EDBC-0E51-7C88-387D-FF755EB18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g172a510fe1c_0_43:notes">
            <a:extLst>
              <a:ext uri="{FF2B5EF4-FFF2-40B4-BE49-F238E27FC236}">
                <a16:creationId xmlns:a16="http://schemas.microsoft.com/office/drawing/2014/main" id="{5DBBD021-5EE3-3F48-EA7B-9702BC44DB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0" name="Google Shape;1990;g172a510fe1c_0_43:notes">
            <a:extLst>
              <a:ext uri="{FF2B5EF4-FFF2-40B4-BE49-F238E27FC236}">
                <a16:creationId xmlns:a16="http://schemas.microsoft.com/office/drawing/2014/main" id="{4E754EF5-7B69-D1A3-5108-E7A9D42B1F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2106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16f4c9771df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16f4c9771df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6f4c9771df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6f4c9771df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>
          <a:extLst>
            <a:ext uri="{FF2B5EF4-FFF2-40B4-BE49-F238E27FC236}">
              <a16:creationId xmlns:a16="http://schemas.microsoft.com/office/drawing/2014/main" id="{6C69E90B-91B7-233C-EC7D-177ACA563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170a20c7315_0_17844:notes">
            <a:extLst>
              <a:ext uri="{FF2B5EF4-FFF2-40B4-BE49-F238E27FC236}">
                <a16:creationId xmlns:a16="http://schemas.microsoft.com/office/drawing/2014/main" id="{C4872129-8503-D6F5-295B-9F179262E7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170a20c7315_0_17844:notes">
            <a:extLst>
              <a:ext uri="{FF2B5EF4-FFF2-40B4-BE49-F238E27FC236}">
                <a16:creationId xmlns:a16="http://schemas.microsoft.com/office/drawing/2014/main" id="{5D463E11-3A22-45A0-67E1-F4BA0D1E2C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0268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1">
          <a:extLst>
            <a:ext uri="{FF2B5EF4-FFF2-40B4-BE49-F238E27FC236}">
              <a16:creationId xmlns:a16="http://schemas.microsoft.com/office/drawing/2014/main" id="{8254C66F-9ECE-D5C3-042A-0E7C84AB4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16f4c9771df_0_188:notes">
            <a:extLst>
              <a:ext uri="{FF2B5EF4-FFF2-40B4-BE49-F238E27FC236}">
                <a16:creationId xmlns:a16="http://schemas.microsoft.com/office/drawing/2014/main" id="{1A2E2DB3-6FB0-835C-7875-D1C3DF1E3F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16f4c9771df_0_188:notes">
            <a:extLst>
              <a:ext uri="{FF2B5EF4-FFF2-40B4-BE49-F238E27FC236}">
                <a16:creationId xmlns:a16="http://schemas.microsoft.com/office/drawing/2014/main" id="{6AC2A7CC-3518-214C-C40A-AE07112D74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480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>
          <a:extLst>
            <a:ext uri="{FF2B5EF4-FFF2-40B4-BE49-F238E27FC236}">
              <a16:creationId xmlns:a16="http://schemas.microsoft.com/office/drawing/2014/main" id="{8A1E3736-4880-7F59-E802-9F28E6917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170a20c7315_0_17714:notes">
            <a:extLst>
              <a:ext uri="{FF2B5EF4-FFF2-40B4-BE49-F238E27FC236}">
                <a16:creationId xmlns:a16="http://schemas.microsoft.com/office/drawing/2014/main" id="{DFF2B21D-4A47-2937-A734-0059F776D7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170a20c7315_0_17714:notes">
            <a:extLst>
              <a:ext uri="{FF2B5EF4-FFF2-40B4-BE49-F238E27FC236}">
                <a16:creationId xmlns:a16="http://schemas.microsoft.com/office/drawing/2014/main" id="{7A8C3C9B-796D-913F-F707-40CC19DE00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420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>
          <a:extLst>
            <a:ext uri="{FF2B5EF4-FFF2-40B4-BE49-F238E27FC236}">
              <a16:creationId xmlns:a16="http://schemas.microsoft.com/office/drawing/2014/main" id="{4E810288-A47A-75A3-C581-421C0F4D3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6f4c9771df_0_124:notes">
            <a:extLst>
              <a:ext uri="{FF2B5EF4-FFF2-40B4-BE49-F238E27FC236}">
                <a16:creationId xmlns:a16="http://schemas.microsoft.com/office/drawing/2014/main" id="{6205FF9F-9FA7-F76A-0F97-0C185A1710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6f4c9771df_0_124:notes">
            <a:extLst>
              <a:ext uri="{FF2B5EF4-FFF2-40B4-BE49-F238E27FC236}">
                <a16:creationId xmlns:a16="http://schemas.microsoft.com/office/drawing/2014/main" id="{59DDF9CC-8F9C-8A3F-FE01-1DA5F3E583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1937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170a20c7315_0_178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170a20c7315_0_178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g170a20c7315_0_189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8" name="Google Shape;1798;g170a20c7315_0_189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>
          <a:extLst>
            <a:ext uri="{FF2B5EF4-FFF2-40B4-BE49-F238E27FC236}">
              <a16:creationId xmlns:a16="http://schemas.microsoft.com/office/drawing/2014/main" id="{A4E261A7-487C-858D-0E3E-530998DD5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170a20c7315_0_17844:notes">
            <a:extLst>
              <a:ext uri="{FF2B5EF4-FFF2-40B4-BE49-F238E27FC236}">
                <a16:creationId xmlns:a16="http://schemas.microsoft.com/office/drawing/2014/main" id="{52EFC06D-088F-13AF-79A7-9A7F3B767C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170a20c7315_0_17844:notes">
            <a:extLst>
              <a:ext uri="{FF2B5EF4-FFF2-40B4-BE49-F238E27FC236}">
                <a16:creationId xmlns:a16="http://schemas.microsoft.com/office/drawing/2014/main" id="{1D544D44-B72E-9974-5DDE-47C1E9222A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333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31100" y="137700"/>
            <a:ext cx="8881800" cy="486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983350" y="983625"/>
            <a:ext cx="5098200" cy="22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00">
                <a:latin typeface="Lilita One"/>
                <a:ea typeface="Lilita One"/>
                <a:cs typeface="Lilita One"/>
                <a:sym typeface="Lilit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973600" y="3409025"/>
            <a:ext cx="31968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-5855634">
            <a:off x="4739471" y="4343142"/>
            <a:ext cx="1784095" cy="1296079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54975" y="2014825"/>
            <a:ext cx="175100" cy="143475"/>
            <a:chOff x="1808250" y="1643825"/>
            <a:chExt cx="175100" cy="143475"/>
          </a:xfrm>
        </p:grpSpPr>
        <p:sp>
          <p:nvSpPr>
            <p:cNvPr id="14" name="Google Shape;14;p2"/>
            <p:cNvSpPr/>
            <p:nvPr/>
          </p:nvSpPr>
          <p:spPr>
            <a:xfrm>
              <a:off x="1808250" y="1651700"/>
              <a:ext cx="175100" cy="135600"/>
            </a:xfrm>
            <a:custGeom>
              <a:avLst/>
              <a:gdLst/>
              <a:ahLst/>
              <a:cxnLst/>
              <a:rect l="l" t="t" r="r" b="b"/>
              <a:pathLst>
                <a:path w="7004" h="5424" extrusionOk="0">
                  <a:moveTo>
                    <a:pt x="3954" y="0"/>
                  </a:moveTo>
                  <a:cubicBezTo>
                    <a:pt x="3625" y="0"/>
                    <a:pt x="3268" y="74"/>
                    <a:pt x="2890" y="240"/>
                  </a:cubicBezTo>
                  <a:cubicBezTo>
                    <a:pt x="2544" y="430"/>
                    <a:pt x="2306" y="704"/>
                    <a:pt x="2151" y="1002"/>
                  </a:cubicBezTo>
                  <a:cubicBezTo>
                    <a:pt x="1" y="2826"/>
                    <a:pt x="817" y="5424"/>
                    <a:pt x="3003" y="5424"/>
                  </a:cubicBezTo>
                  <a:cubicBezTo>
                    <a:pt x="3685" y="5424"/>
                    <a:pt x="4501" y="5171"/>
                    <a:pt x="5402" y="4562"/>
                  </a:cubicBezTo>
                  <a:cubicBezTo>
                    <a:pt x="7004" y="2919"/>
                    <a:pt x="6019" y="0"/>
                    <a:pt x="3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17675" y="1643825"/>
              <a:ext cx="158675" cy="140325"/>
            </a:xfrm>
            <a:custGeom>
              <a:avLst/>
              <a:gdLst/>
              <a:ahLst/>
              <a:cxnLst/>
              <a:rect l="l" t="t" r="r" b="b"/>
              <a:pathLst>
                <a:path w="6347" h="5613" extrusionOk="0">
                  <a:moveTo>
                    <a:pt x="4203" y="1293"/>
                  </a:moveTo>
                  <a:cubicBezTo>
                    <a:pt x="4227" y="1305"/>
                    <a:pt x="4263" y="1329"/>
                    <a:pt x="4299" y="1329"/>
                  </a:cubicBezTo>
                  <a:cubicBezTo>
                    <a:pt x="4489" y="1340"/>
                    <a:pt x="4846" y="1888"/>
                    <a:pt x="4822" y="2150"/>
                  </a:cubicBezTo>
                  <a:cubicBezTo>
                    <a:pt x="4810" y="2805"/>
                    <a:pt x="4799" y="2769"/>
                    <a:pt x="4739" y="3150"/>
                  </a:cubicBezTo>
                  <a:cubicBezTo>
                    <a:pt x="4715" y="3198"/>
                    <a:pt x="4703" y="3245"/>
                    <a:pt x="4691" y="3281"/>
                  </a:cubicBezTo>
                  <a:cubicBezTo>
                    <a:pt x="4668" y="3317"/>
                    <a:pt x="4656" y="3353"/>
                    <a:pt x="4632" y="3376"/>
                  </a:cubicBezTo>
                  <a:cubicBezTo>
                    <a:pt x="4013" y="4014"/>
                    <a:pt x="3484" y="4247"/>
                    <a:pt x="3179" y="4247"/>
                  </a:cubicBezTo>
                  <a:cubicBezTo>
                    <a:pt x="3085" y="4247"/>
                    <a:pt x="3013" y="4225"/>
                    <a:pt x="2965" y="4186"/>
                  </a:cubicBezTo>
                  <a:cubicBezTo>
                    <a:pt x="2167" y="3650"/>
                    <a:pt x="1941" y="3305"/>
                    <a:pt x="2572" y="2388"/>
                  </a:cubicBezTo>
                  <a:cubicBezTo>
                    <a:pt x="2679" y="2293"/>
                    <a:pt x="3322" y="1674"/>
                    <a:pt x="3477" y="1638"/>
                  </a:cubicBezTo>
                  <a:cubicBezTo>
                    <a:pt x="3882" y="1364"/>
                    <a:pt x="3787" y="1507"/>
                    <a:pt x="4203" y="1293"/>
                  </a:cubicBezTo>
                  <a:close/>
                  <a:moveTo>
                    <a:pt x="3898" y="1"/>
                  </a:moveTo>
                  <a:cubicBezTo>
                    <a:pt x="3839" y="1"/>
                    <a:pt x="3778" y="10"/>
                    <a:pt x="3715" y="31"/>
                  </a:cubicBezTo>
                  <a:cubicBezTo>
                    <a:pt x="2013" y="567"/>
                    <a:pt x="0" y="2603"/>
                    <a:pt x="1239" y="4436"/>
                  </a:cubicBezTo>
                  <a:cubicBezTo>
                    <a:pt x="1700" y="5095"/>
                    <a:pt x="2458" y="5612"/>
                    <a:pt x="3261" y="5612"/>
                  </a:cubicBezTo>
                  <a:cubicBezTo>
                    <a:pt x="3475" y="5612"/>
                    <a:pt x="3691" y="5576"/>
                    <a:pt x="3906" y="5496"/>
                  </a:cubicBezTo>
                  <a:cubicBezTo>
                    <a:pt x="4680" y="5162"/>
                    <a:pt x="5501" y="4650"/>
                    <a:pt x="5906" y="3888"/>
                  </a:cubicBezTo>
                  <a:cubicBezTo>
                    <a:pt x="6334" y="2757"/>
                    <a:pt x="6346" y="1269"/>
                    <a:pt x="5370" y="412"/>
                  </a:cubicBezTo>
                  <a:cubicBezTo>
                    <a:pt x="5133" y="220"/>
                    <a:pt x="4805" y="15"/>
                    <a:pt x="4482" y="15"/>
                  </a:cubicBezTo>
                  <a:cubicBezTo>
                    <a:pt x="4384" y="15"/>
                    <a:pt x="4286" y="34"/>
                    <a:pt x="4191" y="78"/>
                  </a:cubicBezTo>
                  <a:cubicBezTo>
                    <a:pt x="4106" y="32"/>
                    <a:pt x="4006" y="1"/>
                    <a:pt x="3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 rot="-1985293">
            <a:off x="4369833" y="4303367"/>
            <a:ext cx="349454" cy="344614"/>
            <a:chOff x="588850" y="618775"/>
            <a:chExt cx="703975" cy="694225"/>
          </a:xfrm>
        </p:grpSpPr>
        <p:sp>
          <p:nvSpPr>
            <p:cNvPr id="17" name="Google Shape;17;p2"/>
            <p:cNvSpPr/>
            <p:nvPr/>
          </p:nvSpPr>
          <p:spPr>
            <a:xfrm>
              <a:off x="612650" y="684225"/>
              <a:ext cx="625100" cy="608400"/>
            </a:xfrm>
            <a:custGeom>
              <a:avLst/>
              <a:gdLst/>
              <a:ahLst/>
              <a:cxnLst/>
              <a:rect l="l" t="t" r="r" b="b"/>
              <a:pathLst>
                <a:path w="25004" h="24336" extrusionOk="0">
                  <a:moveTo>
                    <a:pt x="10686" y="0"/>
                  </a:moveTo>
                  <a:cubicBezTo>
                    <a:pt x="10158" y="0"/>
                    <a:pt x="9636" y="288"/>
                    <a:pt x="9442" y="826"/>
                  </a:cubicBezTo>
                  <a:cubicBezTo>
                    <a:pt x="9323" y="945"/>
                    <a:pt x="9335" y="1314"/>
                    <a:pt x="9359" y="1659"/>
                  </a:cubicBezTo>
                  <a:cubicBezTo>
                    <a:pt x="9323" y="1743"/>
                    <a:pt x="9299" y="1826"/>
                    <a:pt x="9275" y="1909"/>
                  </a:cubicBezTo>
                  <a:cubicBezTo>
                    <a:pt x="8835" y="4124"/>
                    <a:pt x="8371" y="6338"/>
                    <a:pt x="7894" y="8541"/>
                  </a:cubicBezTo>
                  <a:cubicBezTo>
                    <a:pt x="7263" y="8601"/>
                    <a:pt x="6608" y="8660"/>
                    <a:pt x="5942" y="8743"/>
                  </a:cubicBezTo>
                  <a:cubicBezTo>
                    <a:pt x="5596" y="8779"/>
                    <a:pt x="5263" y="8815"/>
                    <a:pt x="4930" y="8851"/>
                  </a:cubicBezTo>
                  <a:cubicBezTo>
                    <a:pt x="4620" y="8874"/>
                    <a:pt x="4322" y="8934"/>
                    <a:pt x="4025" y="8993"/>
                  </a:cubicBezTo>
                  <a:cubicBezTo>
                    <a:pt x="3144" y="9101"/>
                    <a:pt x="2239" y="9208"/>
                    <a:pt x="1417" y="9565"/>
                  </a:cubicBezTo>
                  <a:cubicBezTo>
                    <a:pt x="905" y="9744"/>
                    <a:pt x="382" y="10113"/>
                    <a:pt x="262" y="10672"/>
                  </a:cubicBezTo>
                  <a:cubicBezTo>
                    <a:pt x="167" y="10982"/>
                    <a:pt x="203" y="11303"/>
                    <a:pt x="334" y="11577"/>
                  </a:cubicBezTo>
                  <a:cubicBezTo>
                    <a:pt x="1" y="12196"/>
                    <a:pt x="239" y="13030"/>
                    <a:pt x="870" y="13387"/>
                  </a:cubicBezTo>
                  <a:cubicBezTo>
                    <a:pt x="3084" y="14089"/>
                    <a:pt x="4501" y="14423"/>
                    <a:pt x="5942" y="15161"/>
                  </a:cubicBezTo>
                  <a:cubicBezTo>
                    <a:pt x="6073" y="15208"/>
                    <a:pt x="6192" y="15268"/>
                    <a:pt x="6311" y="15316"/>
                  </a:cubicBezTo>
                  <a:cubicBezTo>
                    <a:pt x="6180" y="15804"/>
                    <a:pt x="6073" y="16292"/>
                    <a:pt x="5942" y="16780"/>
                  </a:cubicBezTo>
                  <a:cubicBezTo>
                    <a:pt x="5525" y="18268"/>
                    <a:pt x="5025" y="19733"/>
                    <a:pt x="4668" y="21245"/>
                  </a:cubicBezTo>
                  <a:cubicBezTo>
                    <a:pt x="4465" y="21971"/>
                    <a:pt x="4275" y="22769"/>
                    <a:pt x="4644" y="23471"/>
                  </a:cubicBezTo>
                  <a:cubicBezTo>
                    <a:pt x="4842" y="24031"/>
                    <a:pt x="5387" y="24335"/>
                    <a:pt x="5941" y="24335"/>
                  </a:cubicBezTo>
                  <a:cubicBezTo>
                    <a:pt x="6187" y="24335"/>
                    <a:pt x="6436" y="24275"/>
                    <a:pt x="6656" y="24150"/>
                  </a:cubicBezTo>
                  <a:cubicBezTo>
                    <a:pt x="7847" y="23162"/>
                    <a:pt x="7561" y="23174"/>
                    <a:pt x="8609" y="22221"/>
                  </a:cubicBezTo>
                  <a:cubicBezTo>
                    <a:pt x="9907" y="20935"/>
                    <a:pt x="11383" y="19852"/>
                    <a:pt x="12681" y="18566"/>
                  </a:cubicBezTo>
                  <a:cubicBezTo>
                    <a:pt x="12824" y="18435"/>
                    <a:pt x="12966" y="18304"/>
                    <a:pt x="13109" y="18161"/>
                  </a:cubicBezTo>
                  <a:cubicBezTo>
                    <a:pt x="13836" y="18435"/>
                    <a:pt x="15907" y="19745"/>
                    <a:pt x="17348" y="20435"/>
                  </a:cubicBezTo>
                  <a:cubicBezTo>
                    <a:pt x="18200" y="20770"/>
                    <a:pt x="19673" y="21592"/>
                    <a:pt x="20761" y="21592"/>
                  </a:cubicBezTo>
                  <a:cubicBezTo>
                    <a:pt x="21451" y="21592"/>
                    <a:pt x="21986" y="21262"/>
                    <a:pt x="22110" y="20269"/>
                  </a:cubicBezTo>
                  <a:cubicBezTo>
                    <a:pt x="21598" y="18411"/>
                    <a:pt x="20408" y="16768"/>
                    <a:pt x="19574" y="15030"/>
                  </a:cubicBezTo>
                  <a:cubicBezTo>
                    <a:pt x="19217" y="14411"/>
                    <a:pt x="18848" y="13804"/>
                    <a:pt x="18479" y="13196"/>
                  </a:cubicBezTo>
                  <a:cubicBezTo>
                    <a:pt x="18479" y="13184"/>
                    <a:pt x="18479" y="13172"/>
                    <a:pt x="18491" y="13161"/>
                  </a:cubicBezTo>
                  <a:cubicBezTo>
                    <a:pt x="19384" y="12363"/>
                    <a:pt x="20289" y="11577"/>
                    <a:pt x="21229" y="10827"/>
                  </a:cubicBezTo>
                  <a:cubicBezTo>
                    <a:pt x="21944" y="10196"/>
                    <a:pt x="23349" y="9434"/>
                    <a:pt x="24408" y="7958"/>
                  </a:cubicBezTo>
                  <a:cubicBezTo>
                    <a:pt x="25004" y="7029"/>
                    <a:pt x="24361" y="5838"/>
                    <a:pt x="23325" y="5624"/>
                  </a:cubicBezTo>
                  <a:cubicBezTo>
                    <a:pt x="23123" y="5589"/>
                    <a:pt x="22922" y="5573"/>
                    <a:pt x="22720" y="5573"/>
                  </a:cubicBezTo>
                  <a:cubicBezTo>
                    <a:pt x="21696" y="5573"/>
                    <a:pt x="20677" y="5969"/>
                    <a:pt x="19682" y="6148"/>
                  </a:cubicBezTo>
                  <a:cubicBezTo>
                    <a:pt x="19539" y="6184"/>
                    <a:pt x="19396" y="6219"/>
                    <a:pt x="19265" y="6243"/>
                  </a:cubicBezTo>
                  <a:cubicBezTo>
                    <a:pt x="18812" y="6255"/>
                    <a:pt x="18336" y="6350"/>
                    <a:pt x="17919" y="6434"/>
                  </a:cubicBezTo>
                  <a:cubicBezTo>
                    <a:pt x="17110" y="6600"/>
                    <a:pt x="16324" y="6898"/>
                    <a:pt x="15538" y="7184"/>
                  </a:cubicBezTo>
                  <a:cubicBezTo>
                    <a:pt x="15324" y="7243"/>
                    <a:pt x="15098" y="7291"/>
                    <a:pt x="14883" y="7350"/>
                  </a:cubicBezTo>
                  <a:cubicBezTo>
                    <a:pt x="14133" y="6136"/>
                    <a:pt x="13336" y="4957"/>
                    <a:pt x="12669" y="3707"/>
                  </a:cubicBezTo>
                  <a:cubicBezTo>
                    <a:pt x="12490" y="2552"/>
                    <a:pt x="12323" y="1326"/>
                    <a:pt x="11645" y="385"/>
                  </a:cubicBezTo>
                  <a:cubicBezTo>
                    <a:pt x="11385" y="125"/>
                    <a:pt x="11034" y="0"/>
                    <a:pt x="10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88850" y="618775"/>
              <a:ext cx="703975" cy="694225"/>
            </a:xfrm>
            <a:custGeom>
              <a:avLst/>
              <a:gdLst/>
              <a:ahLst/>
              <a:cxnLst/>
              <a:rect l="l" t="t" r="r" b="b"/>
              <a:pathLst>
                <a:path w="28159" h="27769" extrusionOk="0">
                  <a:moveTo>
                    <a:pt x="11656" y="1301"/>
                  </a:moveTo>
                  <a:cubicBezTo>
                    <a:pt x="11680" y="1563"/>
                    <a:pt x="11787" y="1860"/>
                    <a:pt x="11894" y="2098"/>
                  </a:cubicBezTo>
                  <a:cubicBezTo>
                    <a:pt x="12132" y="2682"/>
                    <a:pt x="12311" y="3277"/>
                    <a:pt x="12561" y="3860"/>
                  </a:cubicBezTo>
                  <a:cubicBezTo>
                    <a:pt x="13216" y="5444"/>
                    <a:pt x="14157" y="6897"/>
                    <a:pt x="14954" y="8421"/>
                  </a:cubicBezTo>
                  <a:cubicBezTo>
                    <a:pt x="15323" y="9040"/>
                    <a:pt x="15526" y="9766"/>
                    <a:pt x="15966" y="10349"/>
                  </a:cubicBezTo>
                  <a:cubicBezTo>
                    <a:pt x="16143" y="10619"/>
                    <a:pt x="16435" y="10700"/>
                    <a:pt x="16736" y="10700"/>
                  </a:cubicBezTo>
                  <a:cubicBezTo>
                    <a:pt x="16821" y="10700"/>
                    <a:pt x="16906" y="10693"/>
                    <a:pt x="16990" y="10683"/>
                  </a:cubicBezTo>
                  <a:cubicBezTo>
                    <a:pt x="17597" y="10647"/>
                    <a:pt x="18193" y="10552"/>
                    <a:pt x="18800" y="10480"/>
                  </a:cubicBezTo>
                  <a:cubicBezTo>
                    <a:pt x="21253" y="10254"/>
                    <a:pt x="23979" y="9325"/>
                    <a:pt x="26146" y="9123"/>
                  </a:cubicBezTo>
                  <a:lnTo>
                    <a:pt x="26146" y="9123"/>
                  </a:lnTo>
                  <a:cubicBezTo>
                    <a:pt x="25194" y="10230"/>
                    <a:pt x="24063" y="11159"/>
                    <a:pt x="23003" y="12159"/>
                  </a:cubicBezTo>
                  <a:cubicBezTo>
                    <a:pt x="21908" y="13195"/>
                    <a:pt x="20931" y="14338"/>
                    <a:pt x="19943" y="15481"/>
                  </a:cubicBezTo>
                  <a:cubicBezTo>
                    <a:pt x="19681" y="16005"/>
                    <a:pt x="20086" y="16564"/>
                    <a:pt x="20229" y="17064"/>
                  </a:cubicBezTo>
                  <a:cubicBezTo>
                    <a:pt x="20753" y="19077"/>
                    <a:pt x="21562" y="21005"/>
                    <a:pt x="22193" y="22982"/>
                  </a:cubicBezTo>
                  <a:cubicBezTo>
                    <a:pt x="22289" y="23339"/>
                    <a:pt x="22372" y="23625"/>
                    <a:pt x="22443" y="23875"/>
                  </a:cubicBezTo>
                  <a:cubicBezTo>
                    <a:pt x="21634" y="23577"/>
                    <a:pt x="20288" y="22672"/>
                    <a:pt x="19098" y="22208"/>
                  </a:cubicBezTo>
                  <a:cubicBezTo>
                    <a:pt x="17490" y="21636"/>
                    <a:pt x="16478" y="20958"/>
                    <a:pt x="14418" y="20220"/>
                  </a:cubicBezTo>
                  <a:cubicBezTo>
                    <a:pt x="14254" y="20175"/>
                    <a:pt x="14102" y="20155"/>
                    <a:pt x="13959" y="20155"/>
                  </a:cubicBezTo>
                  <a:cubicBezTo>
                    <a:pt x="13378" y="20155"/>
                    <a:pt x="12944" y="20487"/>
                    <a:pt x="12418" y="20851"/>
                  </a:cubicBezTo>
                  <a:cubicBezTo>
                    <a:pt x="11704" y="21327"/>
                    <a:pt x="10989" y="21779"/>
                    <a:pt x="10323" y="22315"/>
                  </a:cubicBezTo>
                  <a:cubicBezTo>
                    <a:pt x="9192" y="23149"/>
                    <a:pt x="7727" y="24613"/>
                    <a:pt x="6679" y="25601"/>
                  </a:cubicBezTo>
                  <a:cubicBezTo>
                    <a:pt x="6727" y="25173"/>
                    <a:pt x="6775" y="24756"/>
                    <a:pt x="6798" y="24327"/>
                  </a:cubicBezTo>
                  <a:cubicBezTo>
                    <a:pt x="7049" y="21982"/>
                    <a:pt x="7370" y="19648"/>
                    <a:pt x="7322" y="17291"/>
                  </a:cubicBezTo>
                  <a:cubicBezTo>
                    <a:pt x="7299" y="16850"/>
                    <a:pt x="7441" y="16255"/>
                    <a:pt x="6977" y="15993"/>
                  </a:cubicBezTo>
                  <a:cubicBezTo>
                    <a:pt x="5525" y="14862"/>
                    <a:pt x="2953" y="13778"/>
                    <a:pt x="1893" y="13016"/>
                  </a:cubicBezTo>
                  <a:cubicBezTo>
                    <a:pt x="1976" y="12993"/>
                    <a:pt x="2048" y="12981"/>
                    <a:pt x="2131" y="12945"/>
                  </a:cubicBezTo>
                  <a:cubicBezTo>
                    <a:pt x="4501" y="12183"/>
                    <a:pt x="7584" y="11457"/>
                    <a:pt x="9501" y="10921"/>
                  </a:cubicBezTo>
                  <a:cubicBezTo>
                    <a:pt x="9977" y="10468"/>
                    <a:pt x="9704" y="10076"/>
                    <a:pt x="9882" y="9671"/>
                  </a:cubicBezTo>
                  <a:cubicBezTo>
                    <a:pt x="10120" y="8301"/>
                    <a:pt x="10382" y="6932"/>
                    <a:pt x="10751" y="5587"/>
                  </a:cubicBezTo>
                  <a:cubicBezTo>
                    <a:pt x="11061" y="4170"/>
                    <a:pt x="11430" y="2741"/>
                    <a:pt x="11656" y="1301"/>
                  </a:cubicBezTo>
                  <a:close/>
                  <a:moveTo>
                    <a:pt x="11368" y="0"/>
                  </a:moveTo>
                  <a:cubicBezTo>
                    <a:pt x="11186" y="0"/>
                    <a:pt x="11004" y="100"/>
                    <a:pt x="10954" y="312"/>
                  </a:cubicBezTo>
                  <a:cubicBezTo>
                    <a:pt x="10525" y="3337"/>
                    <a:pt x="9525" y="6254"/>
                    <a:pt x="9037" y="9278"/>
                  </a:cubicBezTo>
                  <a:cubicBezTo>
                    <a:pt x="9037" y="9433"/>
                    <a:pt x="8930" y="9718"/>
                    <a:pt x="8858" y="9945"/>
                  </a:cubicBezTo>
                  <a:cubicBezTo>
                    <a:pt x="8823" y="9945"/>
                    <a:pt x="8787" y="9956"/>
                    <a:pt x="8727" y="9968"/>
                  </a:cubicBezTo>
                  <a:cubicBezTo>
                    <a:pt x="6358" y="10552"/>
                    <a:pt x="4012" y="11183"/>
                    <a:pt x="1679" y="11861"/>
                  </a:cubicBezTo>
                  <a:cubicBezTo>
                    <a:pt x="1012" y="12016"/>
                    <a:pt x="1131" y="11957"/>
                    <a:pt x="548" y="12028"/>
                  </a:cubicBezTo>
                  <a:cubicBezTo>
                    <a:pt x="0" y="12183"/>
                    <a:pt x="0" y="12838"/>
                    <a:pt x="333" y="13207"/>
                  </a:cubicBezTo>
                  <a:cubicBezTo>
                    <a:pt x="1262" y="14481"/>
                    <a:pt x="2762" y="14957"/>
                    <a:pt x="4346" y="15898"/>
                  </a:cubicBezTo>
                  <a:cubicBezTo>
                    <a:pt x="4703" y="16005"/>
                    <a:pt x="5536" y="16672"/>
                    <a:pt x="5977" y="16969"/>
                  </a:cubicBezTo>
                  <a:cubicBezTo>
                    <a:pt x="6036" y="19708"/>
                    <a:pt x="5596" y="22422"/>
                    <a:pt x="5382" y="25149"/>
                  </a:cubicBezTo>
                  <a:cubicBezTo>
                    <a:pt x="5322" y="25732"/>
                    <a:pt x="5239" y="26316"/>
                    <a:pt x="5215" y="26899"/>
                  </a:cubicBezTo>
                  <a:cubicBezTo>
                    <a:pt x="5167" y="27197"/>
                    <a:pt x="5274" y="27518"/>
                    <a:pt x="5548" y="27673"/>
                  </a:cubicBezTo>
                  <a:cubicBezTo>
                    <a:pt x="5672" y="27740"/>
                    <a:pt x="5794" y="27768"/>
                    <a:pt x="5914" y="27768"/>
                  </a:cubicBezTo>
                  <a:cubicBezTo>
                    <a:pt x="6350" y="27768"/>
                    <a:pt x="6757" y="27391"/>
                    <a:pt x="7084" y="27101"/>
                  </a:cubicBezTo>
                  <a:cubicBezTo>
                    <a:pt x="7691" y="26542"/>
                    <a:pt x="8287" y="25947"/>
                    <a:pt x="8882" y="25363"/>
                  </a:cubicBezTo>
                  <a:cubicBezTo>
                    <a:pt x="10585" y="23708"/>
                    <a:pt x="11859" y="22815"/>
                    <a:pt x="13847" y="21541"/>
                  </a:cubicBezTo>
                  <a:lnTo>
                    <a:pt x="14121" y="21541"/>
                  </a:lnTo>
                  <a:cubicBezTo>
                    <a:pt x="14752" y="21708"/>
                    <a:pt x="15669" y="22244"/>
                    <a:pt x="16669" y="22660"/>
                  </a:cubicBezTo>
                  <a:cubicBezTo>
                    <a:pt x="17859" y="23184"/>
                    <a:pt x="19038" y="23553"/>
                    <a:pt x="20610" y="24494"/>
                  </a:cubicBezTo>
                  <a:cubicBezTo>
                    <a:pt x="21241" y="24851"/>
                    <a:pt x="21896" y="25161"/>
                    <a:pt x="22586" y="25351"/>
                  </a:cubicBezTo>
                  <a:cubicBezTo>
                    <a:pt x="22794" y="25397"/>
                    <a:pt x="23022" y="25478"/>
                    <a:pt x="23241" y="25478"/>
                  </a:cubicBezTo>
                  <a:cubicBezTo>
                    <a:pt x="23360" y="25478"/>
                    <a:pt x="23477" y="25454"/>
                    <a:pt x="23586" y="25387"/>
                  </a:cubicBezTo>
                  <a:cubicBezTo>
                    <a:pt x="24051" y="25089"/>
                    <a:pt x="23943" y="24470"/>
                    <a:pt x="23872" y="23994"/>
                  </a:cubicBezTo>
                  <a:cubicBezTo>
                    <a:pt x="23682" y="23089"/>
                    <a:pt x="23384" y="22220"/>
                    <a:pt x="23074" y="21339"/>
                  </a:cubicBezTo>
                  <a:cubicBezTo>
                    <a:pt x="22408" y="19577"/>
                    <a:pt x="21848" y="17779"/>
                    <a:pt x="21276" y="15981"/>
                  </a:cubicBezTo>
                  <a:cubicBezTo>
                    <a:pt x="22586" y="14528"/>
                    <a:pt x="23896" y="13076"/>
                    <a:pt x="25396" y="11826"/>
                  </a:cubicBezTo>
                  <a:cubicBezTo>
                    <a:pt x="26158" y="11147"/>
                    <a:pt x="26872" y="10433"/>
                    <a:pt x="27492" y="9623"/>
                  </a:cubicBezTo>
                  <a:cubicBezTo>
                    <a:pt x="27730" y="9278"/>
                    <a:pt x="28134" y="9004"/>
                    <a:pt x="28158" y="8563"/>
                  </a:cubicBezTo>
                  <a:cubicBezTo>
                    <a:pt x="28112" y="7906"/>
                    <a:pt x="27507" y="7698"/>
                    <a:pt x="26722" y="7698"/>
                  </a:cubicBezTo>
                  <a:cubicBezTo>
                    <a:pt x="25489" y="7698"/>
                    <a:pt x="23812" y="8210"/>
                    <a:pt x="23158" y="8290"/>
                  </a:cubicBezTo>
                  <a:cubicBezTo>
                    <a:pt x="20776" y="8837"/>
                    <a:pt x="19133" y="9147"/>
                    <a:pt x="16931" y="9325"/>
                  </a:cubicBezTo>
                  <a:cubicBezTo>
                    <a:pt x="16395" y="8325"/>
                    <a:pt x="15240" y="6039"/>
                    <a:pt x="14442" y="4706"/>
                  </a:cubicBezTo>
                  <a:cubicBezTo>
                    <a:pt x="13823" y="3491"/>
                    <a:pt x="13692" y="3039"/>
                    <a:pt x="13228" y="1801"/>
                  </a:cubicBezTo>
                  <a:cubicBezTo>
                    <a:pt x="13045" y="1327"/>
                    <a:pt x="12911" y="571"/>
                    <a:pt x="12332" y="571"/>
                  </a:cubicBezTo>
                  <a:cubicBezTo>
                    <a:pt x="12271" y="571"/>
                    <a:pt x="12204" y="580"/>
                    <a:pt x="12132" y="598"/>
                  </a:cubicBezTo>
                  <a:cubicBezTo>
                    <a:pt x="11894" y="670"/>
                    <a:pt x="11775" y="801"/>
                    <a:pt x="11704" y="955"/>
                  </a:cubicBezTo>
                  <a:cubicBezTo>
                    <a:pt x="11740" y="765"/>
                    <a:pt x="11775" y="562"/>
                    <a:pt x="11799" y="360"/>
                  </a:cubicBezTo>
                  <a:cubicBezTo>
                    <a:pt x="11780" y="127"/>
                    <a:pt x="11574" y="0"/>
                    <a:pt x="113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2"/>
          <p:cNvGrpSpPr/>
          <p:nvPr/>
        </p:nvGrpSpPr>
        <p:grpSpPr>
          <a:xfrm>
            <a:off x="5976850" y="432600"/>
            <a:ext cx="868800" cy="675427"/>
            <a:chOff x="5976850" y="432600"/>
            <a:chExt cx="868800" cy="675427"/>
          </a:xfrm>
        </p:grpSpPr>
        <p:grpSp>
          <p:nvGrpSpPr>
            <p:cNvPr id="20" name="Google Shape;20;p2"/>
            <p:cNvGrpSpPr/>
            <p:nvPr/>
          </p:nvGrpSpPr>
          <p:grpSpPr>
            <a:xfrm rot="-1985293">
              <a:off x="6042583" y="695967"/>
              <a:ext cx="349454" cy="344614"/>
              <a:chOff x="588850" y="618775"/>
              <a:chExt cx="703975" cy="694225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612650" y="684225"/>
                <a:ext cx="625100" cy="608400"/>
              </a:xfrm>
              <a:custGeom>
                <a:avLst/>
                <a:gdLst/>
                <a:ahLst/>
                <a:cxnLst/>
                <a:rect l="l" t="t" r="r" b="b"/>
                <a:pathLst>
                  <a:path w="25004" h="24336" extrusionOk="0">
                    <a:moveTo>
                      <a:pt x="10686" y="0"/>
                    </a:moveTo>
                    <a:cubicBezTo>
                      <a:pt x="10158" y="0"/>
                      <a:pt x="9636" y="288"/>
                      <a:pt x="9442" y="826"/>
                    </a:cubicBezTo>
                    <a:cubicBezTo>
                      <a:pt x="9323" y="945"/>
                      <a:pt x="9335" y="1314"/>
                      <a:pt x="9359" y="1659"/>
                    </a:cubicBezTo>
                    <a:cubicBezTo>
                      <a:pt x="9323" y="1743"/>
                      <a:pt x="9299" y="1826"/>
                      <a:pt x="9275" y="1909"/>
                    </a:cubicBezTo>
                    <a:cubicBezTo>
                      <a:pt x="8835" y="4124"/>
                      <a:pt x="8371" y="6338"/>
                      <a:pt x="7894" y="8541"/>
                    </a:cubicBezTo>
                    <a:cubicBezTo>
                      <a:pt x="7263" y="8601"/>
                      <a:pt x="6608" y="8660"/>
                      <a:pt x="5942" y="8743"/>
                    </a:cubicBezTo>
                    <a:cubicBezTo>
                      <a:pt x="5596" y="8779"/>
                      <a:pt x="5263" y="8815"/>
                      <a:pt x="4930" y="8851"/>
                    </a:cubicBezTo>
                    <a:cubicBezTo>
                      <a:pt x="4620" y="8874"/>
                      <a:pt x="4322" y="8934"/>
                      <a:pt x="4025" y="8993"/>
                    </a:cubicBezTo>
                    <a:cubicBezTo>
                      <a:pt x="3144" y="9101"/>
                      <a:pt x="2239" y="9208"/>
                      <a:pt x="1417" y="9565"/>
                    </a:cubicBezTo>
                    <a:cubicBezTo>
                      <a:pt x="905" y="9744"/>
                      <a:pt x="382" y="10113"/>
                      <a:pt x="262" y="10672"/>
                    </a:cubicBezTo>
                    <a:cubicBezTo>
                      <a:pt x="167" y="10982"/>
                      <a:pt x="203" y="11303"/>
                      <a:pt x="334" y="11577"/>
                    </a:cubicBezTo>
                    <a:cubicBezTo>
                      <a:pt x="1" y="12196"/>
                      <a:pt x="239" y="13030"/>
                      <a:pt x="870" y="13387"/>
                    </a:cubicBezTo>
                    <a:cubicBezTo>
                      <a:pt x="3084" y="14089"/>
                      <a:pt x="4501" y="14423"/>
                      <a:pt x="5942" y="15161"/>
                    </a:cubicBezTo>
                    <a:cubicBezTo>
                      <a:pt x="6073" y="15208"/>
                      <a:pt x="6192" y="15268"/>
                      <a:pt x="6311" y="15316"/>
                    </a:cubicBezTo>
                    <a:cubicBezTo>
                      <a:pt x="6180" y="15804"/>
                      <a:pt x="6073" y="16292"/>
                      <a:pt x="5942" y="16780"/>
                    </a:cubicBezTo>
                    <a:cubicBezTo>
                      <a:pt x="5525" y="18268"/>
                      <a:pt x="5025" y="19733"/>
                      <a:pt x="4668" y="21245"/>
                    </a:cubicBezTo>
                    <a:cubicBezTo>
                      <a:pt x="4465" y="21971"/>
                      <a:pt x="4275" y="22769"/>
                      <a:pt x="4644" y="23471"/>
                    </a:cubicBezTo>
                    <a:cubicBezTo>
                      <a:pt x="4842" y="24031"/>
                      <a:pt x="5387" y="24335"/>
                      <a:pt x="5941" y="24335"/>
                    </a:cubicBezTo>
                    <a:cubicBezTo>
                      <a:pt x="6187" y="24335"/>
                      <a:pt x="6436" y="24275"/>
                      <a:pt x="6656" y="24150"/>
                    </a:cubicBezTo>
                    <a:cubicBezTo>
                      <a:pt x="7847" y="23162"/>
                      <a:pt x="7561" y="23174"/>
                      <a:pt x="8609" y="22221"/>
                    </a:cubicBezTo>
                    <a:cubicBezTo>
                      <a:pt x="9907" y="20935"/>
                      <a:pt x="11383" y="19852"/>
                      <a:pt x="12681" y="18566"/>
                    </a:cubicBezTo>
                    <a:cubicBezTo>
                      <a:pt x="12824" y="18435"/>
                      <a:pt x="12966" y="18304"/>
                      <a:pt x="13109" y="18161"/>
                    </a:cubicBezTo>
                    <a:cubicBezTo>
                      <a:pt x="13836" y="18435"/>
                      <a:pt x="15907" y="19745"/>
                      <a:pt x="17348" y="20435"/>
                    </a:cubicBezTo>
                    <a:cubicBezTo>
                      <a:pt x="18200" y="20770"/>
                      <a:pt x="19673" y="21592"/>
                      <a:pt x="20761" y="21592"/>
                    </a:cubicBezTo>
                    <a:cubicBezTo>
                      <a:pt x="21451" y="21592"/>
                      <a:pt x="21986" y="21262"/>
                      <a:pt x="22110" y="20269"/>
                    </a:cubicBezTo>
                    <a:cubicBezTo>
                      <a:pt x="21598" y="18411"/>
                      <a:pt x="20408" y="16768"/>
                      <a:pt x="19574" y="15030"/>
                    </a:cubicBezTo>
                    <a:cubicBezTo>
                      <a:pt x="19217" y="14411"/>
                      <a:pt x="18848" y="13804"/>
                      <a:pt x="18479" y="13196"/>
                    </a:cubicBezTo>
                    <a:cubicBezTo>
                      <a:pt x="18479" y="13184"/>
                      <a:pt x="18479" y="13172"/>
                      <a:pt x="18491" y="13161"/>
                    </a:cubicBezTo>
                    <a:cubicBezTo>
                      <a:pt x="19384" y="12363"/>
                      <a:pt x="20289" y="11577"/>
                      <a:pt x="21229" y="10827"/>
                    </a:cubicBezTo>
                    <a:cubicBezTo>
                      <a:pt x="21944" y="10196"/>
                      <a:pt x="23349" y="9434"/>
                      <a:pt x="24408" y="7958"/>
                    </a:cubicBezTo>
                    <a:cubicBezTo>
                      <a:pt x="25004" y="7029"/>
                      <a:pt x="24361" y="5838"/>
                      <a:pt x="23325" y="5624"/>
                    </a:cubicBezTo>
                    <a:cubicBezTo>
                      <a:pt x="23123" y="5589"/>
                      <a:pt x="22922" y="5573"/>
                      <a:pt x="22720" y="5573"/>
                    </a:cubicBezTo>
                    <a:cubicBezTo>
                      <a:pt x="21696" y="5573"/>
                      <a:pt x="20677" y="5969"/>
                      <a:pt x="19682" y="6148"/>
                    </a:cubicBezTo>
                    <a:cubicBezTo>
                      <a:pt x="19539" y="6184"/>
                      <a:pt x="19396" y="6219"/>
                      <a:pt x="19265" y="6243"/>
                    </a:cubicBezTo>
                    <a:cubicBezTo>
                      <a:pt x="18812" y="6255"/>
                      <a:pt x="18336" y="6350"/>
                      <a:pt x="17919" y="6434"/>
                    </a:cubicBezTo>
                    <a:cubicBezTo>
                      <a:pt x="17110" y="6600"/>
                      <a:pt x="16324" y="6898"/>
                      <a:pt x="15538" y="7184"/>
                    </a:cubicBezTo>
                    <a:cubicBezTo>
                      <a:pt x="15324" y="7243"/>
                      <a:pt x="15098" y="7291"/>
                      <a:pt x="14883" y="7350"/>
                    </a:cubicBezTo>
                    <a:cubicBezTo>
                      <a:pt x="14133" y="6136"/>
                      <a:pt x="13336" y="4957"/>
                      <a:pt x="12669" y="3707"/>
                    </a:cubicBezTo>
                    <a:cubicBezTo>
                      <a:pt x="12490" y="2552"/>
                      <a:pt x="12323" y="1326"/>
                      <a:pt x="11645" y="385"/>
                    </a:cubicBezTo>
                    <a:cubicBezTo>
                      <a:pt x="11385" y="125"/>
                      <a:pt x="11034" y="0"/>
                      <a:pt x="10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588850" y="618775"/>
                <a:ext cx="703975" cy="694225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27769" extrusionOk="0">
                    <a:moveTo>
                      <a:pt x="11656" y="1301"/>
                    </a:moveTo>
                    <a:cubicBezTo>
                      <a:pt x="11680" y="1563"/>
                      <a:pt x="11787" y="1860"/>
                      <a:pt x="11894" y="2098"/>
                    </a:cubicBezTo>
                    <a:cubicBezTo>
                      <a:pt x="12132" y="2682"/>
                      <a:pt x="12311" y="3277"/>
                      <a:pt x="12561" y="3860"/>
                    </a:cubicBezTo>
                    <a:cubicBezTo>
                      <a:pt x="13216" y="5444"/>
                      <a:pt x="14157" y="6897"/>
                      <a:pt x="14954" y="8421"/>
                    </a:cubicBezTo>
                    <a:cubicBezTo>
                      <a:pt x="15323" y="9040"/>
                      <a:pt x="15526" y="9766"/>
                      <a:pt x="15966" y="10349"/>
                    </a:cubicBezTo>
                    <a:cubicBezTo>
                      <a:pt x="16143" y="10619"/>
                      <a:pt x="16435" y="10700"/>
                      <a:pt x="16736" y="10700"/>
                    </a:cubicBezTo>
                    <a:cubicBezTo>
                      <a:pt x="16821" y="10700"/>
                      <a:pt x="16906" y="10693"/>
                      <a:pt x="16990" y="10683"/>
                    </a:cubicBezTo>
                    <a:cubicBezTo>
                      <a:pt x="17597" y="10647"/>
                      <a:pt x="18193" y="10552"/>
                      <a:pt x="18800" y="10480"/>
                    </a:cubicBezTo>
                    <a:cubicBezTo>
                      <a:pt x="21253" y="10254"/>
                      <a:pt x="23979" y="9325"/>
                      <a:pt x="26146" y="9123"/>
                    </a:cubicBezTo>
                    <a:lnTo>
                      <a:pt x="26146" y="9123"/>
                    </a:lnTo>
                    <a:cubicBezTo>
                      <a:pt x="25194" y="10230"/>
                      <a:pt x="24063" y="11159"/>
                      <a:pt x="23003" y="12159"/>
                    </a:cubicBezTo>
                    <a:cubicBezTo>
                      <a:pt x="21908" y="13195"/>
                      <a:pt x="20931" y="14338"/>
                      <a:pt x="19943" y="15481"/>
                    </a:cubicBezTo>
                    <a:cubicBezTo>
                      <a:pt x="19681" y="16005"/>
                      <a:pt x="20086" y="16564"/>
                      <a:pt x="20229" y="17064"/>
                    </a:cubicBezTo>
                    <a:cubicBezTo>
                      <a:pt x="20753" y="19077"/>
                      <a:pt x="21562" y="21005"/>
                      <a:pt x="22193" y="22982"/>
                    </a:cubicBezTo>
                    <a:cubicBezTo>
                      <a:pt x="22289" y="23339"/>
                      <a:pt x="22372" y="23625"/>
                      <a:pt x="22443" y="23875"/>
                    </a:cubicBezTo>
                    <a:cubicBezTo>
                      <a:pt x="21634" y="23577"/>
                      <a:pt x="20288" y="22672"/>
                      <a:pt x="19098" y="22208"/>
                    </a:cubicBezTo>
                    <a:cubicBezTo>
                      <a:pt x="17490" y="21636"/>
                      <a:pt x="16478" y="20958"/>
                      <a:pt x="14418" y="20220"/>
                    </a:cubicBezTo>
                    <a:cubicBezTo>
                      <a:pt x="14254" y="20175"/>
                      <a:pt x="14102" y="20155"/>
                      <a:pt x="13959" y="20155"/>
                    </a:cubicBezTo>
                    <a:cubicBezTo>
                      <a:pt x="13378" y="20155"/>
                      <a:pt x="12944" y="20487"/>
                      <a:pt x="12418" y="20851"/>
                    </a:cubicBezTo>
                    <a:cubicBezTo>
                      <a:pt x="11704" y="21327"/>
                      <a:pt x="10989" y="21779"/>
                      <a:pt x="10323" y="22315"/>
                    </a:cubicBezTo>
                    <a:cubicBezTo>
                      <a:pt x="9192" y="23149"/>
                      <a:pt x="7727" y="24613"/>
                      <a:pt x="6679" y="25601"/>
                    </a:cubicBezTo>
                    <a:cubicBezTo>
                      <a:pt x="6727" y="25173"/>
                      <a:pt x="6775" y="24756"/>
                      <a:pt x="6798" y="24327"/>
                    </a:cubicBezTo>
                    <a:cubicBezTo>
                      <a:pt x="7049" y="21982"/>
                      <a:pt x="7370" y="19648"/>
                      <a:pt x="7322" y="17291"/>
                    </a:cubicBezTo>
                    <a:cubicBezTo>
                      <a:pt x="7299" y="16850"/>
                      <a:pt x="7441" y="16255"/>
                      <a:pt x="6977" y="15993"/>
                    </a:cubicBezTo>
                    <a:cubicBezTo>
                      <a:pt x="5525" y="14862"/>
                      <a:pt x="2953" y="13778"/>
                      <a:pt x="1893" y="13016"/>
                    </a:cubicBezTo>
                    <a:cubicBezTo>
                      <a:pt x="1976" y="12993"/>
                      <a:pt x="2048" y="12981"/>
                      <a:pt x="2131" y="12945"/>
                    </a:cubicBezTo>
                    <a:cubicBezTo>
                      <a:pt x="4501" y="12183"/>
                      <a:pt x="7584" y="11457"/>
                      <a:pt x="9501" y="10921"/>
                    </a:cubicBezTo>
                    <a:cubicBezTo>
                      <a:pt x="9977" y="10468"/>
                      <a:pt x="9704" y="10076"/>
                      <a:pt x="9882" y="9671"/>
                    </a:cubicBezTo>
                    <a:cubicBezTo>
                      <a:pt x="10120" y="8301"/>
                      <a:pt x="10382" y="6932"/>
                      <a:pt x="10751" y="5587"/>
                    </a:cubicBezTo>
                    <a:cubicBezTo>
                      <a:pt x="11061" y="4170"/>
                      <a:pt x="11430" y="2741"/>
                      <a:pt x="11656" y="1301"/>
                    </a:cubicBezTo>
                    <a:close/>
                    <a:moveTo>
                      <a:pt x="11368" y="0"/>
                    </a:moveTo>
                    <a:cubicBezTo>
                      <a:pt x="11186" y="0"/>
                      <a:pt x="11004" y="100"/>
                      <a:pt x="10954" y="312"/>
                    </a:cubicBezTo>
                    <a:cubicBezTo>
                      <a:pt x="10525" y="3337"/>
                      <a:pt x="9525" y="6254"/>
                      <a:pt x="9037" y="9278"/>
                    </a:cubicBezTo>
                    <a:cubicBezTo>
                      <a:pt x="9037" y="9433"/>
                      <a:pt x="8930" y="9718"/>
                      <a:pt x="8858" y="9945"/>
                    </a:cubicBezTo>
                    <a:cubicBezTo>
                      <a:pt x="8823" y="9945"/>
                      <a:pt x="8787" y="9956"/>
                      <a:pt x="8727" y="9968"/>
                    </a:cubicBezTo>
                    <a:cubicBezTo>
                      <a:pt x="6358" y="10552"/>
                      <a:pt x="4012" y="11183"/>
                      <a:pt x="1679" y="11861"/>
                    </a:cubicBezTo>
                    <a:cubicBezTo>
                      <a:pt x="1012" y="12016"/>
                      <a:pt x="1131" y="11957"/>
                      <a:pt x="548" y="12028"/>
                    </a:cubicBezTo>
                    <a:cubicBezTo>
                      <a:pt x="0" y="12183"/>
                      <a:pt x="0" y="12838"/>
                      <a:pt x="333" y="13207"/>
                    </a:cubicBezTo>
                    <a:cubicBezTo>
                      <a:pt x="1262" y="14481"/>
                      <a:pt x="2762" y="14957"/>
                      <a:pt x="4346" y="15898"/>
                    </a:cubicBezTo>
                    <a:cubicBezTo>
                      <a:pt x="4703" y="16005"/>
                      <a:pt x="5536" y="16672"/>
                      <a:pt x="5977" y="16969"/>
                    </a:cubicBezTo>
                    <a:cubicBezTo>
                      <a:pt x="6036" y="19708"/>
                      <a:pt x="5596" y="22422"/>
                      <a:pt x="5382" y="25149"/>
                    </a:cubicBezTo>
                    <a:cubicBezTo>
                      <a:pt x="5322" y="25732"/>
                      <a:pt x="5239" y="26316"/>
                      <a:pt x="5215" y="26899"/>
                    </a:cubicBezTo>
                    <a:cubicBezTo>
                      <a:pt x="5167" y="27197"/>
                      <a:pt x="5274" y="27518"/>
                      <a:pt x="5548" y="27673"/>
                    </a:cubicBezTo>
                    <a:cubicBezTo>
                      <a:pt x="5672" y="27740"/>
                      <a:pt x="5794" y="27768"/>
                      <a:pt x="5914" y="27768"/>
                    </a:cubicBezTo>
                    <a:cubicBezTo>
                      <a:pt x="6350" y="27768"/>
                      <a:pt x="6757" y="27391"/>
                      <a:pt x="7084" y="27101"/>
                    </a:cubicBezTo>
                    <a:cubicBezTo>
                      <a:pt x="7691" y="26542"/>
                      <a:pt x="8287" y="25947"/>
                      <a:pt x="8882" y="25363"/>
                    </a:cubicBezTo>
                    <a:cubicBezTo>
                      <a:pt x="10585" y="23708"/>
                      <a:pt x="11859" y="22815"/>
                      <a:pt x="13847" y="21541"/>
                    </a:cubicBezTo>
                    <a:lnTo>
                      <a:pt x="14121" y="21541"/>
                    </a:lnTo>
                    <a:cubicBezTo>
                      <a:pt x="14752" y="21708"/>
                      <a:pt x="15669" y="22244"/>
                      <a:pt x="16669" y="22660"/>
                    </a:cubicBezTo>
                    <a:cubicBezTo>
                      <a:pt x="17859" y="23184"/>
                      <a:pt x="19038" y="23553"/>
                      <a:pt x="20610" y="24494"/>
                    </a:cubicBezTo>
                    <a:cubicBezTo>
                      <a:pt x="21241" y="24851"/>
                      <a:pt x="21896" y="25161"/>
                      <a:pt x="22586" y="25351"/>
                    </a:cubicBezTo>
                    <a:cubicBezTo>
                      <a:pt x="22794" y="25397"/>
                      <a:pt x="23022" y="25478"/>
                      <a:pt x="23241" y="25478"/>
                    </a:cubicBezTo>
                    <a:cubicBezTo>
                      <a:pt x="23360" y="25478"/>
                      <a:pt x="23477" y="25454"/>
                      <a:pt x="23586" y="25387"/>
                    </a:cubicBezTo>
                    <a:cubicBezTo>
                      <a:pt x="24051" y="25089"/>
                      <a:pt x="23943" y="24470"/>
                      <a:pt x="23872" y="23994"/>
                    </a:cubicBezTo>
                    <a:cubicBezTo>
                      <a:pt x="23682" y="23089"/>
                      <a:pt x="23384" y="22220"/>
                      <a:pt x="23074" y="21339"/>
                    </a:cubicBezTo>
                    <a:cubicBezTo>
                      <a:pt x="22408" y="19577"/>
                      <a:pt x="21848" y="17779"/>
                      <a:pt x="21276" y="15981"/>
                    </a:cubicBezTo>
                    <a:cubicBezTo>
                      <a:pt x="22586" y="14528"/>
                      <a:pt x="23896" y="13076"/>
                      <a:pt x="25396" y="11826"/>
                    </a:cubicBezTo>
                    <a:cubicBezTo>
                      <a:pt x="26158" y="11147"/>
                      <a:pt x="26872" y="10433"/>
                      <a:pt x="27492" y="9623"/>
                    </a:cubicBezTo>
                    <a:cubicBezTo>
                      <a:pt x="27730" y="9278"/>
                      <a:pt x="28134" y="9004"/>
                      <a:pt x="28158" y="8563"/>
                    </a:cubicBezTo>
                    <a:cubicBezTo>
                      <a:pt x="28112" y="7906"/>
                      <a:pt x="27507" y="7698"/>
                      <a:pt x="26722" y="7698"/>
                    </a:cubicBezTo>
                    <a:cubicBezTo>
                      <a:pt x="25489" y="7698"/>
                      <a:pt x="23812" y="8210"/>
                      <a:pt x="23158" y="8290"/>
                    </a:cubicBezTo>
                    <a:cubicBezTo>
                      <a:pt x="20776" y="8837"/>
                      <a:pt x="19133" y="9147"/>
                      <a:pt x="16931" y="9325"/>
                    </a:cubicBezTo>
                    <a:cubicBezTo>
                      <a:pt x="16395" y="8325"/>
                      <a:pt x="15240" y="6039"/>
                      <a:pt x="14442" y="4706"/>
                    </a:cubicBezTo>
                    <a:cubicBezTo>
                      <a:pt x="13823" y="3491"/>
                      <a:pt x="13692" y="3039"/>
                      <a:pt x="13228" y="1801"/>
                    </a:cubicBezTo>
                    <a:cubicBezTo>
                      <a:pt x="13045" y="1327"/>
                      <a:pt x="12911" y="571"/>
                      <a:pt x="12332" y="571"/>
                    </a:cubicBezTo>
                    <a:cubicBezTo>
                      <a:pt x="12271" y="571"/>
                      <a:pt x="12204" y="580"/>
                      <a:pt x="12132" y="598"/>
                    </a:cubicBezTo>
                    <a:cubicBezTo>
                      <a:pt x="11894" y="670"/>
                      <a:pt x="11775" y="801"/>
                      <a:pt x="11704" y="955"/>
                    </a:cubicBezTo>
                    <a:cubicBezTo>
                      <a:pt x="11740" y="765"/>
                      <a:pt x="11775" y="562"/>
                      <a:pt x="11799" y="360"/>
                    </a:cubicBezTo>
                    <a:cubicBezTo>
                      <a:pt x="11780" y="127"/>
                      <a:pt x="11574" y="0"/>
                      <a:pt x="1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6652450" y="628525"/>
              <a:ext cx="193200" cy="171550"/>
              <a:chOff x="1141700" y="1345000"/>
              <a:chExt cx="193200" cy="17155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1157775" y="1362850"/>
                <a:ext cx="149825" cy="136225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5449" extrusionOk="0">
                    <a:moveTo>
                      <a:pt x="2636" y="0"/>
                    </a:moveTo>
                    <a:cubicBezTo>
                      <a:pt x="1842" y="0"/>
                      <a:pt x="1009" y="409"/>
                      <a:pt x="381" y="1400"/>
                    </a:cubicBezTo>
                    <a:cubicBezTo>
                      <a:pt x="36" y="2019"/>
                      <a:pt x="0" y="2697"/>
                      <a:pt x="155" y="3293"/>
                    </a:cubicBezTo>
                    <a:cubicBezTo>
                      <a:pt x="131" y="3543"/>
                      <a:pt x="131" y="3793"/>
                      <a:pt x="203" y="4055"/>
                    </a:cubicBezTo>
                    <a:cubicBezTo>
                      <a:pt x="512" y="5023"/>
                      <a:pt x="1335" y="5448"/>
                      <a:pt x="2210" y="5448"/>
                    </a:cubicBezTo>
                    <a:cubicBezTo>
                      <a:pt x="3120" y="5448"/>
                      <a:pt x="4086" y="4987"/>
                      <a:pt x="4584" y="4198"/>
                    </a:cubicBezTo>
                    <a:cubicBezTo>
                      <a:pt x="5992" y="2056"/>
                      <a:pt x="4416" y="0"/>
                      <a:pt x="2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141700" y="1345000"/>
                <a:ext cx="193200" cy="1715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6862" extrusionOk="0">
                    <a:moveTo>
                      <a:pt x="3786" y="1363"/>
                    </a:moveTo>
                    <a:cubicBezTo>
                      <a:pt x="4298" y="1363"/>
                      <a:pt x="5096" y="1530"/>
                      <a:pt x="5358" y="2268"/>
                    </a:cubicBezTo>
                    <a:cubicBezTo>
                      <a:pt x="5754" y="3705"/>
                      <a:pt x="4574" y="5479"/>
                      <a:pt x="3180" y="5479"/>
                    </a:cubicBezTo>
                    <a:cubicBezTo>
                      <a:pt x="2981" y="5479"/>
                      <a:pt x="2776" y="5443"/>
                      <a:pt x="2572" y="5364"/>
                    </a:cubicBezTo>
                    <a:cubicBezTo>
                      <a:pt x="2048" y="5304"/>
                      <a:pt x="1393" y="4209"/>
                      <a:pt x="1369" y="3376"/>
                    </a:cubicBezTo>
                    <a:cubicBezTo>
                      <a:pt x="1239" y="2923"/>
                      <a:pt x="2251" y="1935"/>
                      <a:pt x="2893" y="1756"/>
                    </a:cubicBezTo>
                    <a:cubicBezTo>
                      <a:pt x="3191" y="1637"/>
                      <a:pt x="3572" y="1613"/>
                      <a:pt x="3786" y="1363"/>
                    </a:cubicBezTo>
                    <a:close/>
                    <a:moveTo>
                      <a:pt x="3862" y="1"/>
                    </a:moveTo>
                    <a:cubicBezTo>
                      <a:pt x="3664" y="1"/>
                      <a:pt x="3465" y="21"/>
                      <a:pt x="3286" y="101"/>
                    </a:cubicBezTo>
                    <a:cubicBezTo>
                      <a:pt x="3203" y="149"/>
                      <a:pt x="3144" y="185"/>
                      <a:pt x="3108" y="209"/>
                    </a:cubicBezTo>
                    <a:cubicBezTo>
                      <a:pt x="3060" y="232"/>
                      <a:pt x="3024" y="268"/>
                      <a:pt x="2989" y="304"/>
                    </a:cubicBezTo>
                    <a:cubicBezTo>
                      <a:pt x="1548" y="673"/>
                      <a:pt x="36" y="1792"/>
                      <a:pt x="0" y="3399"/>
                    </a:cubicBezTo>
                    <a:cubicBezTo>
                      <a:pt x="84" y="5289"/>
                      <a:pt x="1442" y="6861"/>
                      <a:pt x="3134" y="6861"/>
                    </a:cubicBezTo>
                    <a:cubicBezTo>
                      <a:pt x="3618" y="6861"/>
                      <a:pt x="4128" y="6733"/>
                      <a:pt x="4644" y="6447"/>
                    </a:cubicBezTo>
                    <a:cubicBezTo>
                      <a:pt x="7442" y="5090"/>
                      <a:pt x="7727" y="244"/>
                      <a:pt x="4060" y="6"/>
                    </a:cubicBezTo>
                    <a:cubicBezTo>
                      <a:pt x="3995" y="3"/>
                      <a:pt x="3929" y="1"/>
                      <a:pt x="38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6207425" y="432600"/>
              <a:ext cx="175100" cy="143475"/>
              <a:chOff x="1808250" y="1643825"/>
              <a:chExt cx="175100" cy="143475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1808250" y="1651700"/>
                <a:ext cx="175100" cy="1356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5424" extrusionOk="0">
                    <a:moveTo>
                      <a:pt x="3954" y="0"/>
                    </a:moveTo>
                    <a:cubicBezTo>
                      <a:pt x="3625" y="0"/>
                      <a:pt x="3268" y="74"/>
                      <a:pt x="2890" y="240"/>
                    </a:cubicBezTo>
                    <a:cubicBezTo>
                      <a:pt x="2544" y="430"/>
                      <a:pt x="2306" y="704"/>
                      <a:pt x="2151" y="1002"/>
                    </a:cubicBezTo>
                    <a:cubicBezTo>
                      <a:pt x="1" y="2826"/>
                      <a:pt x="817" y="5424"/>
                      <a:pt x="3003" y="5424"/>
                    </a:cubicBezTo>
                    <a:cubicBezTo>
                      <a:pt x="3685" y="5424"/>
                      <a:pt x="4501" y="5171"/>
                      <a:pt x="5402" y="4562"/>
                    </a:cubicBezTo>
                    <a:cubicBezTo>
                      <a:pt x="7004" y="2919"/>
                      <a:pt x="6019" y="0"/>
                      <a:pt x="3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817675" y="1643825"/>
                <a:ext cx="15867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5613" extrusionOk="0">
                    <a:moveTo>
                      <a:pt x="4203" y="1293"/>
                    </a:moveTo>
                    <a:cubicBezTo>
                      <a:pt x="4227" y="1305"/>
                      <a:pt x="4263" y="1329"/>
                      <a:pt x="4299" y="1329"/>
                    </a:cubicBezTo>
                    <a:cubicBezTo>
                      <a:pt x="4489" y="1340"/>
                      <a:pt x="4846" y="1888"/>
                      <a:pt x="4822" y="2150"/>
                    </a:cubicBezTo>
                    <a:cubicBezTo>
                      <a:pt x="4810" y="2805"/>
                      <a:pt x="4799" y="2769"/>
                      <a:pt x="4739" y="3150"/>
                    </a:cubicBezTo>
                    <a:cubicBezTo>
                      <a:pt x="4715" y="3198"/>
                      <a:pt x="4703" y="3245"/>
                      <a:pt x="4691" y="3281"/>
                    </a:cubicBezTo>
                    <a:cubicBezTo>
                      <a:pt x="4668" y="3317"/>
                      <a:pt x="4656" y="3353"/>
                      <a:pt x="4632" y="3376"/>
                    </a:cubicBezTo>
                    <a:cubicBezTo>
                      <a:pt x="4013" y="4014"/>
                      <a:pt x="3484" y="4247"/>
                      <a:pt x="3179" y="4247"/>
                    </a:cubicBezTo>
                    <a:cubicBezTo>
                      <a:pt x="3085" y="4247"/>
                      <a:pt x="3013" y="4225"/>
                      <a:pt x="2965" y="4186"/>
                    </a:cubicBezTo>
                    <a:cubicBezTo>
                      <a:pt x="2167" y="3650"/>
                      <a:pt x="1941" y="3305"/>
                      <a:pt x="2572" y="2388"/>
                    </a:cubicBezTo>
                    <a:cubicBezTo>
                      <a:pt x="2679" y="2293"/>
                      <a:pt x="3322" y="1674"/>
                      <a:pt x="3477" y="1638"/>
                    </a:cubicBezTo>
                    <a:cubicBezTo>
                      <a:pt x="3882" y="1364"/>
                      <a:pt x="3787" y="1507"/>
                      <a:pt x="4203" y="1293"/>
                    </a:cubicBezTo>
                    <a:close/>
                    <a:moveTo>
                      <a:pt x="3898" y="1"/>
                    </a:moveTo>
                    <a:cubicBezTo>
                      <a:pt x="3839" y="1"/>
                      <a:pt x="3778" y="10"/>
                      <a:pt x="3715" y="31"/>
                    </a:cubicBezTo>
                    <a:cubicBezTo>
                      <a:pt x="2013" y="567"/>
                      <a:pt x="0" y="2603"/>
                      <a:pt x="1239" y="4436"/>
                    </a:cubicBezTo>
                    <a:cubicBezTo>
                      <a:pt x="1700" y="5095"/>
                      <a:pt x="2458" y="5612"/>
                      <a:pt x="3261" y="5612"/>
                    </a:cubicBezTo>
                    <a:cubicBezTo>
                      <a:pt x="3475" y="5612"/>
                      <a:pt x="3691" y="5576"/>
                      <a:pt x="3906" y="5496"/>
                    </a:cubicBezTo>
                    <a:cubicBezTo>
                      <a:pt x="4680" y="5162"/>
                      <a:pt x="5501" y="4650"/>
                      <a:pt x="5906" y="3888"/>
                    </a:cubicBezTo>
                    <a:cubicBezTo>
                      <a:pt x="6334" y="2757"/>
                      <a:pt x="6346" y="1269"/>
                      <a:pt x="5370" y="412"/>
                    </a:cubicBezTo>
                    <a:cubicBezTo>
                      <a:pt x="5133" y="220"/>
                      <a:pt x="4805" y="15"/>
                      <a:pt x="4482" y="15"/>
                    </a:cubicBezTo>
                    <a:cubicBezTo>
                      <a:pt x="4384" y="15"/>
                      <a:pt x="4286" y="34"/>
                      <a:pt x="4191" y="78"/>
                    </a:cubicBezTo>
                    <a:cubicBezTo>
                      <a:pt x="4106" y="32"/>
                      <a:pt x="4006" y="1"/>
                      <a:pt x="3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452652" y="980200"/>
            <a:ext cx="869373" cy="1187018"/>
            <a:chOff x="452652" y="980200"/>
            <a:chExt cx="869373" cy="1187018"/>
          </a:xfrm>
        </p:grpSpPr>
        <p:grpSp>
          <p:nvGrpSpPr>
            <p:cNvPr id="30" name="Google Shape;30;p2"/>
            <p:cNvGrpSpPr/>
            <p:nvPr/>
          </p:nvGrpSpPr>
          <p:grpSpPr>
            <a:xfrm>
              <a:off x="452652" y="1653284"/>
              <a:ext cx="521153" cy="513935"/>
              <a:chOff x="588850" y="618775"/>
              <a:chExt cx="703975" cy="694225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612650" y="684225"/>
                <a:ext cx="625100" cy="608400"/>
              </a:xfrm>
              <a:custGeom>
                <a:avLst/>
                <a:gdLst/>
                <a:ahLst/>
                <a:cxnLst/>
                <a:rect l="l" t="t" r="r" b="b"/>
                <a:pathLst>
                  <a:path w="25004" h="24336" extrusionOk="0">
                    <a:moveTo>
                      <a:pt x="10686" y="0"/>
                    </a:moveTo>
                    <a:cubicBezTo>
                      <a:pt x="10158" y="0"/>
                      <a:pt x="9636" y="288"/>
                      <a:pt x="9442" y="826"/>
                    </a:cubicBezTo>
                    <a:cubicBezTo>
                      <a:pt x="9323" y="945"/>
                      <a:pt x="9335" y="1314"/>
                      <a:pt x="9359" y="1659"/>
                    </a:cubicBezTo>
                    <a:cubicBezTo>
                      <a:pt x="9323" y="1743"/>
                      <a:pt x="9299" y="1826"/>
                      <a:pt x="9275" y="1909"/>
                    </a:cubicBezTo>
                    <a:cubicBezTo>
                      <a:pt x="8835" y="4124"/>
                      <a:pt x="8371" y="6338"/>
                      <a:pt x="7894" y="8541"/>
                    </a:cubicBezTo>
                    <a:cubicBezTo>
                      <a:pt x="7263" y="8601"/>
                      <a:pt x="6608" y="8660"/>
                      <a:pt x="5942" y="8743"/>
                    </a:cubicBezTo>
                    <a:cubicBezTo>
                      <a:pt x="5596" y="8779"/>
                      <a:pt x="5263" y="8815"/>
                      <a:pt x="4930" y="8851"/>
                    </a:cubicBezTo>
                    <a:cubicBezTo>
                      <a:pt x="4620" y="8874"/>
                      <a:pt x="4322" y="8934"/>
                      <a:pt x="4025" y="8993"/>
                    </a:cubicBezTo>
                    <a:cubicBezTo>
                      <a:pt x="3144" y="9101"/>
                      <a:pt x="2239" y="9208"/>
                      <a:pt x="1417" y="9565"/>
                    </a:cubicBezTo>
                    <a:cubicBezTo>
                      <a:pt x="905" y="9744"/>
                      <a:pt x="382" y="10113"/>
                      <a:pt x="262" y="10672"/>
                    </a:cubicBezTo>
                    <a:cubicBezTo>
                      <a:pt x="167" y="10982"/>
                      <a:pt x="203" y="11303"/>
                      <a:pt x="334" y="11577"/>
                    </a:cubicBezTo>
                    <a:cubicBezTo>
                      <a:pt x="1" y="12196"/>
                      <a:pt x="239" y="13030"/>
                      <a:pt x="870" y="13387"/>
                    </a:cubicBezTo>
                    <a:cubicBezTo>
                      <a:pt x="3084" y="14089"/>
                      <a:pt x="4501" y="14423"/>
                      <a:pt x="5942" y="15161"/>
                    </a:cubicBezTo>
                    <a:cubicBezTo>
                      <a:pt x="6073" y="15208"/>
                      <a:pt x="6192" y="15268"/>
                      <a:pt x="6311" y="15316"/>
                    </a:cubicBezTo>
                    <a:cubicBezTo>
                      <a:pt x="6180" y="15804"/>
                      <a:pt x="6073" y="16292"/>
                      <a:pt x="5942" y="16780"/>
                    </a:cubicBezTo>
                    <a:cubicBezTo>
                      <a:pt x="5525" y="18268"/>
                      <a:pt x="5025" y="19733"/>
                      <a:pt x="4668" y="21245"/>
                    </a:cubicBezTo>
                    <a:cubicBezTo>
                      <a:pt x="4465" y="21971"/>
                      <a:pt x="4275" y="22769"/>
                      <a:pt x="4644" y="23471"/>
                    </a:cubicBezTo>
                    <a:cubicBezTo>
                      <a:pt x="4842" y="24031"/>
                      <a:pt x="5387" y="24335"/>
                      <a:pt x="5941" y="24335"/>
                    </a:cubicBezTo>
                    <a:cubicBezTo>
                      <a:pt x="6187" y="24335"/>
                      <a:pt x="6436" y="24275"/>
                      <a:pt x="6656" y="24150"/>
                    </a:cubicBezTo>
                    <a:cubicBezTo>
                      <a:pt x="7847" y="23162"/>
                      <a:pt x="7561" y="23174"/>
                      <a:pt x="8609" y="22221"/>
                    </a:cubicBezTo>
                    <a:cubicBezTo>
                      <a:pt x="9907" y="20935"/>
                      <a:pt x="11383" y="19852"/>
                      <a:pt x="12681" y="18566"/>
                    </a:cubicBezTo>
                    <a:cubicBezTo>
                      <a:pt x="12824" y="18435"/>
                      <a:pt x="12966" y="18304"/>
                      <a:pt x="13109" y="18161"/>
                    </a:cubicBezTo>
                    <a:cubicBezTo>
                      <a:pt x="13836" y="18435"/>
                      <a:pt x="15907" y="19745"/>
                      <a:pt x="17348" y="20435"/>
                    </a:cubicBezTo>
                    <a:cubicBezTo>
                      <a:pt x="18200" y="20770"/>
                      <a:pt x="19673" y="21592"/>
                      <a:pt x="20761" y="21592"/>
                    </a:cubicBezTo>
                    <a:cubicBezTo>
                      <a:pt x="21451" y="21592"/>
                      <a:pt x="21986" y="21262"/>
                      <a:pt x="22110" y="20269"/>
                    </a:cubicBezTo>
                    <a:cubicBezTo>
                      <a:pt x="21598" y="18411"/>
                      <a:pt x="20408" y="16768"/>
                      <a:pt x="19574" y="15030"/>
                    </a:cubicBezTo>
                    <a:cubicBezTo>
                      <a:pt x="19217" y="14411"/>
                      <a:pt x="18848" y="13804"/>
                      <a:pt x="18479" y="13196"/>
                    </a:cubicBezTo>
                    <a:cubicBezTo>
                      <a:pt x="18479" y="13184"/>
                      <a:pt x="18479" y="13172"/>
                      <a:pt x="18491" y="13161"/>
                    </a:cubicBezTo>
                    <a:cubicBezTo>
                      <a:pt x="19384" y="12363"/>
                      <a:pt x="20289" y="11577"/>
                      <a:pt x="21229" y="10827"/>
                    </a:cubicBezTo>
                    <a:cubicBezTo>
                      <a:pt x="21944" y="10196"/>
                      <a:pt x="23349" y="9434"/>
                      <a:pt x="24408" y="7958"/>
                    </a:cubicBezTo>
                    <a:cubicBezTo>
                      <a:pt x="25004" y="7029"/>
                      <a:pt x="24361" y="5838"/>
                      <a:pt x="23325" y="5624"/>
                    </a:cubicBezTo>
                    <a:cubicBezTo>
                      <a:pt x="23123" y="5589"/>
                      <a:pt x="22922" y="5573"/>
                      <a:pt x="22720" y="5573"/>
                    </a:cubicBezTo>
                    <a:cubicBezTo>
                      <a:pt x="21696" y="5573"/>
                      <a:pt x="20677" y="5969"/>
                      <a:pt x="19682" y="6148"/>
                    </a:cubicBezTo>
                    <a:cubicBezTo>
                      <a:pt x="19539" y="6184"/>
                      <a:pt x="19396" y="6219"/>
                      <a:pt x="19265" y="6243"/>
                    </a:cubicBezTo>
                    <a:cubicBezTo>
                      <a:pt x="18812" y="6255"/>
                      <a:pt x="18336" y="6350"/>
                      <a:pt x="17919" y="6434"/>
                    </a:cubicBezTo>
                    <a:cubicBezTo>
                      <a:pt x="17110" y="6600"/>
                      <a:pt x="16324" y="6898"/>
                      <a:pt x="15538" y="7184"/>
                    </a:cubicBezTo>
                    <a:cubicBezTo>
                      <a:pt x="15324" y="7243"/>
                      <a:pt x="15098" y="7291"/>
                      <a:pt x="14883" y="7350"/>
                    </a:cubicBezTo>
                    <a:cubicBezTo>
                      <a:pt x="14133" y="6136"/>
                      <a:pt x="13336" y="4957"/>
                      <a:pt x="12669" y="3707"/>
                    </a:cubicBezTo>
                    <a:cubicBezTo>
                      <a:pt x="12490" y="2552"/>
                      <a:pt x="12323" y="1326"/>
                      <a:pt x="11645" y="385"/>
                    </a:cubicBezTo>
                    <a:cubicBezTo>
                      <a:pt x="11385" y="125"/>
                      <a:pt x="11034" y="0"/>
                      <a:pt x="10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88850" y="618775"/>
                <a:ext cx="703975" cy="694225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27769" extrusionOk="0">
                    <a:moveTo>
                      <a:pt x="11656" y="1301"/>
                    </a:moveTo>
                    <a:cubicBezTo>
                      <a:pt x="11680" y="1563"/>
                      <a:pt x="11787" y="1860"/>
                      <a:pt x="11894" y="2098"/>
                    </a:cubicBezTo>
                    <a:cubicBezTo>
                      <a:pt x="12132" y="2682"/>
                      <a:pt x="12311" y="3277"/>
                      <a:pt x="12561" y="3860"/>
                    </a:cubicBezTo>
                    <a:cubicBezTo>
                      <a:pt x="13216" y="5444"/>
                      <a:pt x="14157" y="6897"/>
                      <a:pt x="14954" y="8421"/>
                    </a:cubicBezTo>
                    <a:cubicBezTo>
                      <a:pt x="15323" y="9040"/>
                      <a:pt x="15526" y="9766"/>
                      <a:pt x="15966" y="10349"/>
                    </a:cubicBezTo>
                    <a:cubicBezTo>
                      <a:pt x="16143" y="10619"/>
                      <a:pt x="16435" y="10700"/>
                      <a:pt x="16736" y="10700"/>
                    </a:cubicBezTo>
                    <a:cubicBezTo>
                      <a:pt x="16821" y="10700"/>
                      <a:pt x="16906" y="10693"/>
                      <a:pt x="16990" y="10683"/>
                    </a:cubicBezTo>
                    <a:cubicBezTo>
                      <a:pt x="17597" y="10647"/>
                      <a:pt x="18193" y="10552"/>
                      <a:pt x="18800" y="10480"/>
                    </a:cubicBezTo>
                    <a:cubicBezTo>
                      <a:pt x="21253" y="10254"/>
                      <a:pt x="23979" y="9325"/>
                      <a:pt x="26146" y="9123"/>
                    </a:cubicBezTo>
                    <a:lnTo>
                      <a:pt x="26146" y="9123"/>
                    </a:lnTo>
                    <a:cubicBezTo>
                      <a:pt x="25194" y="10230"/>
                      <a:pt x="24063" y="11159"/>
                      <a:pt x="23003" y="12159"/>
                    </a:cubicBezTo>
                    <a:cubicBezTo>
                      <a:pt x="21908" y="13195"/>
                      <a:pt x="20931" y="14338"/>
                      <a:pt x="19943" y="15481"/>
                    </a:cubicBezTo>
                    <a:cubicBezTo>
                      <a:pt x="19681" y="16005"/>
                      <a:pt x="20086" y="16564"/>
                      <a:pt x="20229" y="17064"/>
                    </a:cubicBezTo>
                    <a:cubicBezTo>
                      <a:pt x="20753" y="19077"/>
                      <a:pt x="21562" y="21005"/>
                      <a:pt x="22193" y="22982"/>
                    </a:cubicBezTo>
                    <a:cubicBezTo>
                      <a:pt x="22289" y="23339"/>
                      <a:pt x="22372" y="23625"/>
                      <a:pt x="22443" y="23875"/>
                    </a:cubicBezTo>
                    <a:cubicBezTo>
                      <a:pt x="21634" y="23577"/>
                      <a:pt x="20288" y="22672"/>
                      <a:pt x="19098" y="22208"/>
                    </a:cubicBezTo>
                    <a:cubicBezTo>
                      <a:pt x="17490" y="21636"/>
                      <a:pt x="16478" y="20958"/>
                      <a:pt x="14418" y="20220"/>
                    </a:cubicBezTo>
                    <a:cubicBezTo>
                      <a:pt x="14254" y="20175"/>
                      <a:pt x="14102" y="20155"/>
                      <a:pt x="13959" y="20155"/>
                    </a:cubicBezTo>
                    <a:cubicBezTo>
                      <a:pt x="13378" y="20155"/>
                      <a:pt x="12944" y="20487"/>
                      <a:pt x="12418" y="20851"/>
                    </a:cubicBezTo>
                    <a:cubicBezTo>
                      <a:pt x="11704" y="21327"/>
                      <a:pt x="10989" y="21779"/>
                      <a:pt x="10323" y="22315"/>
                    </a:cubicBezTo>
                    <a:cubicBezTo>
                      <a:pt x="9192" y="23149"/>
                      <a:pt x="7727" y="24613"/>
                      <a:pt x="6679" y="25601"/>
                    </a:cubicBezTo>
                    <a:cubicBezTo>
                      <a:pt x="6727" y="25173"/>
                      <a:pt x="6775" y="24756"/>
                      <a:pt x="6798" y="24327"/>
                    </a:cubicBezTo>
                    <a:cubicBezTo>
                      <a:pt x="7049" y="21982"/>
                      <a:pt x="7370" y="19648"/>
                      <a:pt x="7322" y="17291"/>
                    </a:cubicBezTo>
                    <a:cubicBezTo>
                      <a:pt x="7299" y="16850"/>
                      <a:pt x="7441" y="16255"/>
                      <a:pt x="6977" y="15993"/>
                    </a:cubicBezTo>
                    <a:cubicBezTo>
                      <a:pt x="5525" y="14862"/>
                      <a:pt x="2953" y="13778"/>
                      <a:pt x="1893" y="13016"/>
                    </a:cubicBezTo>
                    <a:cubicBezTo>
                      <a:pt x="1976" y="12993"/>
                      <a:pt x="2048" y="12981"/>
                      <a:pt x="2131" y="12945"/>
                    </a:cubicBezTo>
                    <a:cubicBezTo>
                      <a:pt x="4501" y="12183"/>
                      <a:pt x="7584" y="11457"/>
                      <a:pt x="9501" y="10921"/>
                    </a:cubicBezTo>
                    <a:cubicBezTo>
                      <a:pt x="9977" y="10468"/>
                      <a:pt x="9704" y="10076"/>
                      <a:pt x="9882" y="9671"/>
                    </a:cubicBezTo>
                    <a:cubicBezTo>
                      <a:pt x="10120" y="8301"/>
                      <a:pt x="10382" y="6932"/>
                      <a:pt x="10751" y="5587"/>
                    </a:cubicBezTo>
                    <a:cubicBezTo>
                      <a:pt x="11061" y="4170"/>
                      <a:pt x="11430" y="2741"/>
                      <a:pt x="11656" y="1301"/>
                    </a:cubicBezTo>
                    <a:close/>
                    <a:moveTo>
                      <a:pt x="11368" y="0"/>
                    </a:moveTo>
                    <a:cubicBezTo>
                      <a:pt x="11186" y="0"/>
                      <a:pt x="11004" y="100"/>
                      <a:pt x="10954" y="312"/>
                    </a:cubicBezTo>
                    <a:cubicBezTo>
                      <a:pt x="10525" y="3337"/>
                      <a:pt x="9525" y="6254"/>
                      <a:pt x="9037" y="9278"/>
                    </a:cubicBezTo>
                    <a:cubicBezTo>
                      <a:pt x="9037" y="9433"/>
                      <a:pt x="8930" y="9718"/>
                      <a:pt x="8858" y="9945"/>
                    </a:cubicBezTo>
                    <a:cubicBezTo>
                      <a:pt x="8823" y="9945"/>
                      <a:pt x="8787" y="9956"/>
                      <a:pt x="8727" y="9968"/>
                    </a:cubicBezTo>
                    <a:cubicBezTo>
                      <a:pt x="6358" y="10552"/>
                      <a:pt x="4012" y="11183"/>
                      <a:pt x="1679" y="11861"/>
                    </a:cubicBezTo>
                    <a:cubicBezTo>
                      <a:pt x="1012" y="12016"/>
                      <a:pt x="1131" y="11957"/>
                      <a:pt x="548" y="12028"/>
                    </a:cubicBezTo>
                    <a:cubicBezTo>
                      <a:pt x="0" y="12183"/>
                      <a:pt x="0" y="12838"/>
                      <a:pt x="333" y="13207"/>
                    </a:cubicBezTo>
                    <a:cubicBezTo>
                      <a:pt x="1262" y="14481"/>
                      <a:pt x="2762" y="14957"/>
                      <a:pt x="4346" y="15898"/>
                    </a:cubicBezTo>
                    <a:cubicBezTo>
                      <a:pt x="4703" y="16005"/>
                      <a:pt x="5536" y="16672"/>
                      <a:pt x="5977" y="16969"/>
                    </a:cubicBezTo>
                    <a:cubicBezTo>
                      <a:pt x="6036" y="19708"/>
                      <a:pt x="5596" y="22422"/>
                      <a:pt x="5382" y="25149"/>
                    </a:cubicBezTo>
                    <a:cubicBezTo>
                      <a:pt x="5322" y="25732"/>
                      <a:pt x="5239" y="26316"/>
                      <a:pt x="5215" y="26899"/>
                    </a:cubicBezTo>
                    <a:cubicBezTo>
                      <a:pt x="5167" y="27197"/>
                      <a:pt x="5274" y="27518"/>
                      <a:pt x="5548" y="27673"/>
                    </a:cubicBezTo>
                    <a:cubicBezTo>
                      <a:pt x="5672" y="27740"/>
                      <a:pt x="5794" y="27768"/>
                      <a:pt x="5914" y="27768"/>
                    </a:cubicBezTo>
                    <a:cubicBezTo>
                      <a:pt x="6350" y="27768"/>
                      <a:pt x="6757" y="27391"/>
                      <a:pt x="7084" y="27101"/>
                    </a:cubicBezTo>
                    <a:cubicBezTo>
                      <a:pt x="7691" y="26542"/>
                      <a:pt x="8287" y="25947"/>
                      <a:pt x="8882" y="25363"/>
                    </a:cubicBezTo>
                    <a:cubicBezTo>
                      <a:pt x="10585" y="23708"/>
                      <a:pt x="11859" y="22815"/>
                      <a:pt x="13847" y="21541"/>
                    </a:cubicBezTo>
                    <a:lnTo>
                      <a:pt x="14121" y="21541"/>
                    </a:lnTo>
                    <a:cubicBezTo>
                      <a:pt x="14752" y="21708"/>
                      <a:pt x="15669" y="22244"/>
                      <a:pt x="16669" y="22660"/>
                    </a:cubicBezTo>
                    <a:cubicBezTo>
                      <a:pt x="17859" y="23184"/>
                      <a:pt x="19038" y="23553"/>
                      <a:pt x="20610" y="24494"/>
                    </a:cubicBezTo>
                    <a:cubicBezTo>
                      <a:pt x="21241" y="24851"/>
                      <a:pt x="21896" y="25161"/>
                      <a:pt x="22586" y="25351"/>
                    </a:cubicBezTo>
                    <a:cubicBezTo>
                      <a:pt x="22794" y="25397"/>
                      <a:pt x="23022" y="25478"/>
                      <a:pt x="23241" y="25478"/>
                    </a:cubicBezTo>
                    <a:cubicBezTo>
                      <a:pt x="23360" y="25478"/>
                      <a:pt x="23477" y="25454"/>
                      <a:pt x="23586" y="25387"/>
                    </a:cubicBezTo>
                    <a:cubicBezTo>
                      <a:pt x="24051" y="25089"/>
                      <a:pt x="23943" y="24470"/>
                      <a:pt x="23872" y="23994"/>
                    </a:cubicBezTo>
                    <a:cubicBezTo>
                      <a:pt x="23682" y="23089"/>
                      <a:pt x="23384" y="22220"/>
                      <a:pt x="23074" y="21339"/>
                    </a:cubicBezTo>
                    <a:cubicBezTo>
                      <a:pt x="22408" y="19577"/>
                      <a:pt x="21848" y="17779"/>
                      <a:pt x="21276" y="15981"/>
                    </a:cubicBezTo>
                    <a:cubicBezTo>
                      <a:pt x="22586" y="14528"/>
                      <a:pt x="23896" y="13076"/>
                      <a:pt x="25396" y="11826"/>
                    </a:cubicBezTo>
                    <a:cubicBezTo>
                      <a:pt x="26158" y="11147"/>
                      <a:pt x="26872" y="10433"/>
                      <a:pt x="27492" y="9623"/>
                    </a:cubicBezTo>
                    <a:cubicBezTo>
                      <a:pt x="27730" y="9278"/>
                      <a:pt x="28134" y="9004"/>
                      <a:pt x="28158" y="8563"/>
                    </a:cubicBezTo>
                    <a:cubicBezTo>
                      <a:pt x="28112" y="7906"/>
                      <a:pt x="27507" y="7698"/>
                      <a:pt x="26722" y="7698"/>
                    </a:cubicBezTo>
                    <a:cubicBezTo>
                      <a:pt x="25489" y="7698"/>
                      <a:pt x="23812" y="8210"/>
                      <a:pt x="23158" y="8290"/>
                    </a:cubicBezTo>
                    <a:cubicBezTo>
                      <a:pt x="20776" y="8837"/>
                      <a:pt x="19133" y="9147"/>
                      <a:pt x="16931" y="9325"/>
                    </a:cubicBezTo>
                    <a:cubicBezTo>
                      <a:pt x="16395" y="8325"/>
                      <a:pt x="15240" y="6039"/>
                      <a:pt x="14442" y="4706"/>
                    </a:cubicBezTo>
                    <a:cubicBezTo>
                      <a:pt x="13823" y="3491"/>
                      <a:pt x="13692" y="3039"/>
                      <a:pt x="13228" y="1801"/>
                    </a:cubicBezTo>
                    <a:cubicBezTo>
                      <a:pt x="13045" y="1327"/>
                      <a:pt x="12911" y="571"/>
                      <a:pt x="12332" y="571"/>
                    </a:cubicBezTo>
                    <a:cubicBezTo>
                      <a:pt x="12271" y="571"/>
                      <a:pt x="12204" y="580"/>
                      <a:pt x="12132" y="598"/>
                    </a:cubicBezTo>
                    <a:cubicBezTo>
                      <a:pt x="11894" y="670"/>
                      <a:pt x="11775" y="801"/>
                      <a:pt x="11704" y="955"/>
                    </a:cubicBezTo>
                    <a:cubicBezTo>
                      <a:pt x="11740" y="765"/>
                      <a:pt x="11775" y="562"/>
                      <a:pt x="11799" y="360"/>
                    </a:cubicBezTo>
                    <a:cubicBezTo>
                      <a:pt x="11780" y="127"/>
                      <a:pt x="11574" y="0"/>
                      <a:pt x="1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856975" y="1399550"/>
              <a:ext cx="193200" cy="171550"/>
              <a:chOff x="1141700" y="1345000"/>
              <a:chExt cx="193200" cy="171550"/>
            </a:xfrm>
          </p:grpSpPr>
          <p:sp>
            <p:nvSpPr>
              <p:cNvPr id="34" name="Google Shape;34;p2"/>
              <p:cNvSpPr/>
              <p:nvPr/>
            </p:nvSpPr>
            <p:spPr>
              <a:xfrm>
                <a:off x="1157775" y="1362850"/>
                <a:ext cx="149825" cy="136225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5449" extrusionOk="0">
                    <a:moveTo>
                      <a:pt x="2636" y="0"/>
                    </a:moveTo>
                    <a:cubicBezTo>
                      <a:pt x="1842" y="0"/>
                      <a:pt x="1009" y="409"/>
                      <a:pt x="381" y="1400"/>
                    </a:cubicBezTo>
                    <a:cubicBezTo>
                      <a:pt x="36" y="2019"/>
                      <a:pt x="0" y="2697"/>
                      <a:pt x="155" y="3293"/>
                    </a:cubicBezTo>
                    <a:cubicBezTo>
                      <a:pt x="131" y="3543"/>
                      <a:pt x="131" y="3793"/>
                      <a:pt x="203" y="4055"/>
                    </a:cubicBezTo>
                    <a:cubicBezTo>
                      <a:pt x="512" y="5023"/>
                      <a:pt x="1335" y="5448"/>
                      <a:pt x="2210" y="5448"/>
                    </a:cubicBezTo>
                    <a:cubicBezTo>
                      <a:pt x="3120" y="5448"/>
                      <a:pt x="4086" y="4987"/>
                      <a:pt x="4584" y="4198"/>
                    </a:cubicBezTo>
                    <a:cubicBezTo>
                      <a:pt x="5992" y="2056"/>
                      <a:pt x="4416" y="0"/>
                      <a:pt x="2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141700" y="1345000"/>
                <a:ext cx="193200" cy="1715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6862" extrusionOk="0">
                    <a:moveTo>
                      <a:pt x="3786" y="1363"/>
                    </a:moveTo>
                    <a:cubicBezTo>
                      <a:pt x="4298" y="1363"/>
                      <a:pt x="5096" y="1530"/>
                      <a:pt x="5358" y="2268"/>
                    </a:cubicBezTo>
                    <a:cubicBezTo>
                      <a:pt x="5754" y="3705"/>
                      <a:pt x="4574" y="5479"/>
                      <a:pt x="3180" y="5479"/>
                    </a:cubicBezTo>
                    <a:cubicBezTo>
                      <a:pt x="2981" y="5479"/>
                      <a:pt x="2776" y="5443"/>
                      <a:pt x="2572" y="5364"/>
                    </a:cubicBezTo>
                    <a:cubicBezTo>
                      <a:pt x="2048" y="5304"/>
                      <a:pt x="1393" y="4209"/>
                      <a:pt x="1369" y="3376"/>
                    </a:cubicBezTo>
                    <a:cubicBezTo>
                      <a:pt x="1239" y="2923"/>
                      <a:pt x="2251" y="1935"/>
                      <a:pt x="2893" y="1756"/>
                    </a:cubicBezTo>
                    <a:cubicBezTo>
                      <a:pt x="3191" y="1637"/>
                      <a:pt x="3572" y="1613"/>
                      <a:pt x="3786" y="1363"/>
                    </a:cubicBezTo>
                    <a:close/>
                    <a:moveTo>
                      <a:pt x="3862" y="1"/>
                    </a:moveTo>
                    <a:cubicBezTo>
                      <a:pt x="3664" y="1"/>
                      <a:pt x="3465" y="21"/>
                      <a:pt x="3286" y="101"/>
                    </a:cubicBezTo>
                    <a:cubicBezTo>
                      <a:pt x="3203" y="149"/>
                      <a:pt x="3144" y="185"/>
                      <a:pt x="3108" y="209"/>
                    </a:cubicBezTo>
                    <a:cubicBezTo>
                      <a:pt x="3060" y="232"/>
                      <a:pt x="3024" y="268"/>
                      <a:pt x="2989" y="304"/>
                    </a:cubicBezTo>
                    <a:cubicBezTo>
                      <a:pt x="1548" y="673"/>
                      <a:pt x="36" y="1792"/>
                      <a:pt x="0" y="3399"/>
                    </a:cubicBezTo>
                    <a:cubicBezTo>
                      <a:pt x="84" y="5289"/>
                      <a:pt x="1442" y="6861"/>
                      <a:pt x="3134" y="6861"/>
                    </a:cubicBezTo>
                    <a:cubicBezTo>
                      <a:pt x="3618" y="6861"/>
                      <a:pt x="4128" y="6733"/>
                      <a:pt x="4644" y="6447"/>
                    </a:cubicBezTo>
                    <a:cubicBezTo>
                      <a:pt x="7442" y="5090"/>
                      <a:pt x="7727" y="244"/>
                      <a:pt x="4060" y="6"/>
                    </a:cubicBezTo>
                    <a:cubicBezTo>
                      <a:pt x="3995" y="3"/>
                      <a:pt x="3929" y="1"/>
                      <a:pt x="38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" name="Google Shape;36;p2"/>
            <p:cNvGrpSpPr/>
            <p:nvPr/>
          </p:nvGrpSpPr>
          <p:grpSpPr>
            <a:xfrm>
              <a:off x="580600" y="980200"/>
              <a:ext cx="265250" cy="244300"/>
              <a:chOff x="1139600" y="850250"/>
              <a:chExt cx="265250" cy="244300"/>
            </a:xfrm>
          </p:grpSpPr>
          <p:sp>
            <p:nvSpPr>
              <p:cNvPr id="37" name="Google Shape;37;p2"/>
              <p:cNvSpPr/>
              <p:nvPr/>
            </p:nvSpPr>
            <p:spPr>
              <a:xfrm>
                <a:off x="1162125" y="879300"/>
                <a:ext cx="223075" cy="196550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7862" extrusionOk="0">
                    <a:moveTo>
                      <a:pt x="4456" y="1"/>
                    </a:moveTo>
                    <a:cubicBezTo>
                      <a:pt x="2706" y="1"/>
                      <a:pt x="886" y="673"/>
                      <a:pt x="481" y="2430"/>
                    </a:cubicBezTo>
                    <a:cubicBezTo>
                      <a:pt x="1" y="4699"/>
                      <a:pt x="1950" y="7862"/>
                      <a:pt x="4327" y="7862"/>
                    </a:cubicBezTo>
                    <a:cubicBezTo>
                      <a:pt x="4719" y="7862"/>
                      <a:pt x="5123" y="7776"/>
                      <a:pt x="5529" y="7585"/>
                    </a:cubicBezTo>
                    <a:cubicBezTo>
                      <a:pt x="7351" y="6692"/>
                      <a:pt x="8923" y="4192"/>
                      <a:pt x="7982" y="2204"/>
                    </a:cubicBezTo>
                    <a:cubicBezTo>
                      <a:pt x="7815" y="1930"/>
                      <a:pt x="7625" y="1680"/>
                      <a:pt x="7410" y="1465"/>
                    </a:cubicBezTo>
                    <a:cubicBezTo>
                      <a:pt x="7375" y="953"/>
                      <a:pt x="7065" y="465"/>
                      <a:pt x="6470" y="310"/>
                    </a:cubicBezTo>
                    <a:cubicBezTo>
                      <a:pt x="5878" y="113"/>
                      <a:pt x="5173" y="1"/>
                      <a:pt x="44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1139600" y="850250"/>
                <a:ext cx="265250" cy="24430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9772" extrusionOk="0">
                    <a:moveTo>
                      <a:pt x="5064" y="0"/>
                    </a:moveTo>
                    <a:cubicBezTo>
                      <a:pt x="3624" y="0"/>
                      <a:pt x="2244" y="451"/>
                      <a:pt x="1358" y="1687"/>
                    </a:cubicBezTo>
                    <a:cubicBezTo>
                      <a:pt x="477" y="3139"/>
                      <a:pt x="1" y="4913"/>
                      <a:pt x="358" y="6592"/>
                    </a:cubicBezTo>
                    <a:cubicBezTo>
                      <a:pt x="775" y="8009"/>
                      <a:pt x="2085" y="9092"/>
                      <a:pt x="3454" y="9545"/>
                    </a:cubicBezTo>
                    <a:cubicBezTo>
                      <a:pt x="3988" y="9697"/>
                      <a:pt x="4542" y="9772"/>
                      <a:pt x="5095" y="9772"/>
                    </a:cubicBezTo>
                    <a:cubicBezTo>
                      <a:pt x="6969" y="9772"/>
                      <a:pt x="8822" y="8906"/>
                      <a:pt x="9788" y="7223"/>
                    </a:cubicBezTo>
                    <a:cubicBezTo>
                      <a:pt x="10526" y="5925"/>
                      <a:pt x="10609" y="4199"/>
                      <a:pt x="10050" y="2830"/>
                    </a:cubicBezTo>
                    <a:cubicBezTo>
                      <a:pt x="9859" y="2449"/>
                      <a:pt x="9764" y="1913"/>
                      <a:pt x="9300" y="1782"/>
                    </a:cubicBezTo>
                    <a:cubicBezTo>
                      <a:pt x="9236" y="1765"/>
                      <a:pt x="9175" y="1757"/>
                      <a:pt x="9116" y="1757"/>
                    </a:cubicBezTo>
                    <a:cubicBezTo>
                      <a:pt x="8557" y="1757"/>
                      <a:pt x="8232" y="2474"/>
                      <a:pt x="8609" y="2937"/>
                    </a:cubicBezTo>
                    <a:cubicBezTo>
                      <a:pt x="9478" y="4544"/>
                      <a:pt x="8943" y="6664"/>
                      <a:pt x="7811" y="7473"/>
                    </a:cubicBezTo>
                    <a:cubicBezTo>
                      <a:pt x="7038" y="7997"/>
                      <a:pt x="6954" y="8140"/>
                      <a:pt x="6216" y="8271"/>
                    </a:cubicBezTo>
                    <a:cubicBezTo>
                      <a:pt x="6133" y="8295"/>
                      <a:pt x="5906" y="8330"/>
                      <a:pt x="5775" y="8354"/>
                    </a:cubicBezTo>
                    <a:cubicBezTo>
                      <a:pt x="5532" y="8375"/>
                      <a:pt x="5302" y="8385"/>
                      <a:pt x="5085" y="8385"/>
                    </a:cubicBezTo>
                    <a:cubicBezTo>
                      <a:pt x="3415" y="8385"/>
                      <a:pt x="2494" y="7765"/>
                      <a:pt x="1704" y="6342"/>
                    </a:cubicBezTo>
                    <a:cubicBezTo>
                      <a:pt x="1465" y="5675"/>
                      <a:pt x="1656" y="3508"/>
                      <a:pt x="2608" y="2282"/>
                    </a:cubicBezTo>
                    <a:cubicBezTo>
                      <a:pt x="2985" y="1766"/>
                      <a:pt x="4043" y="1358"/>
                      <a:pt x="5251" y="1358"/>
                    </a:cubicBezTo>
                    <a:cubicBezTo>
                      <a:pt x="5800" y="1358"/>
                      <a:pt x="6381" y="1442"/>
                      <a:pt x="6942" y="1639"/>
                    </a:cubicBezTo>
                    <a:cubicBezTo>
                      <a:pt x="7374" y="1705"/>
                      <a:pt x="7814" y="2030"/>
                      <a:pt x="8243" y="2030"/>
                    </a:cubicBezTo>
                    <a:cubicBezTo>
                      <a:pt x="8358" y="2030"/>
                      <a:pt x="8472" y="2007"/>
                      <a:pt x="8585" y="1949"/>
                    </a:cubicBezTo>
                    <a:cubicBezTo>
                      <a:pt x="9097" y="1675"/>
                      <a:pt x="8990" y="841"/>
                      <a:pt x="8419" y="699"/>
                    </a:cubicBezTo>
                    <a:cubicBezTo>
                      <a:pt x="7412" y="291"/>
                      <a:pt x="6219" y="0"/>
                      <a:pt x="5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1146925" y="1175400"/>
              <a:ext cx="175100" cy="143475"/>
              <a:chOff x="1808250" y="1643825"/>
              <a:chExt cx="175100" cy="143475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1808250" y="1651700"/>
                <a:ext cx="175100" cy="1356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5424" extrusionOk="0">
                    <a:moveTo>
                      <a:pt x="3954" y="0"/>
                    </a:moveTo>
                    <a:cubicBezTo>
                      <a:pt x="3625" y="0"/>
                      <a:pt x="3268" y="74"/>
                      <a:pt x="2890" y="240"/>
                    </a:cubicBezTo>
                    <a:cubicBezTo>
                      <a:pt x="2544" y="430"/>
                      <a:pt x="2306" y="704"/>
                      <a:pt x="2151" y="1002"/>
                    </a:cubicBezTo>
                    <a:cubicBezTo>
                      <a:pt x="1" y="2826"/>
                      <a:pt x="817" y="5424"/>
                      <a:pt x="3003" y="5424"/>
                    </a:cubicBezTo>
                    <a:cubicBezTo>
                      <a:pt x="3685" y="5424"/>
                      <a:pt x="4501" y="5171"/>
                      <a:pt x="5402" y="4562"/>
                    </a:cubicBezTo>
                    <a:cubicBezTo>
                      <a:pt x="7004" y="2919"/>
                      <a:pt x="6019" y="0"/>
                      <a:pt x="3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817675" y="1643825"/>
                <a:ext cx="15867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5613" extrusionOk="0">
                    <a:moveTo>
                      <a:pt x="4203" y="1293"/>
                    </a:moveTo>
                    <a:cubicBezTo>
                      <a:pt x="4227" y="1305"/>
                      <a:pt x="4263" y="1329"/>
                      <a:pt x="4299" y="1329"/>
                    </a:cubicBezTo>
                    <a:cubicBezTo>
                      <a:pt x="4489" y="1340"/>
                      <a:pt x="4846" y="1888"/>
                      <a:pt x="4822" y="2150"/>
                    </a:cubicBezTo>
                    <a:cubicBezTo>
                      <a:pt x="4810" y="2805"/>
                      <a:pt x="4799" y="2769"/>
                      <a:pt x="4739" y="3150"/>
                    </a:cubicBezTo>
                    <a:cubicBezTo>
                      <a:pt x="4715" y="3198"/>
                      <a:pt x="4703" y="3245"/>
                      <a:pt x="4691" y="3281"/>
                    </a:cubicBezTo>
                    <a:cubicBezTo>
                      <a:pt x="4668" y="3317"/>
                      <a:pt x="4656" y="3353"/>
                      <a:pt x="4632" y="3376"/>
                    </a:cubicBezTo>
                    <a:cubicBezTo>
                      <a:pt x="4013" y="4014"/>
                      <a:pt x="3484" y="4247"/>
                      <a:pt x="3179" y="4247"/>
                    </a:cubicBezTo>
                    <a:cubicBezTo>
                      <a:pt x="3085" y="4247"/>
                      <a:pt x="3013" y="4225"/>
                      <a:pt x="2965" y="4186"/>
                    </a:cubicBezTo>
                    <a:cubicBezTo>
                      <a:pt x="2167" y="3650"/>
                      <a:pt x="1941" y="3305"/>
                      <a:pt x="2572" y="2388"/>
                    </a:cubicBezTo>
                    <a:cubicBezTo>
                      <a:pt x="2679" y="2293"/>
                      <a:pt x="3322" y="1674"/>
                      <a:pt x="3477" y="1638"/>
                    </a:cubicBezTo>
                    <a:cubicBezTo>
                      <a:pt x="3882" y="1364"/>
                      <a:pt x="3787" y="1507"/>
                      <a:pt x="4203" y="1293"/>
                    </a:cubicBezTo>
                    <a:close/>
                    <a:moveTo>
                      <a:pt x="3898" y="1"/>
                    </a:moveTo>
                    <a:cubicBezTo>
                      <a:pt x="3839" y="1"/>
                      <a:pt x="3778" y="10"/>
                      <a:pt x="3715" y="31"/>
                    </a:cubicBezTo>
                    <a:cubicBezTo>
                      <a:pt x="2013" y="567"/>
                      <a:pt x="0" y="2603"/>
                      <a:pt x="1239" y="4436"/>
                    </a:cubicBezTo>
                    <a:cubicBezTo>
                      <a:pt x="1700" y="5095"/>
                      <a:pt x="2458" y="5612"/>
                      <a:pt x="3261" y="5612"/>
                    </a:cubicBezTo>
                    <a:cubicBezTo>
                      <a:pt x="3475" y="5612"/>
                      <a:pt x="3691" y="5576"/>
                      <a:pt x="3906" y="5496"/>
                    </a:cubicBezTo>
                    <a:cubicBezTo>
                      <a:pt x="4680" y="5162"/>
                      <a:pt x="5501" y="4650"/>
                      <a:pt x="5906" y="3888"/>
                    </a:cubicBezTo>
                    <a:cubicBezTo>
                      <a:pt x="6334" y="2757"/>
                      <a:pt x="6346" y="1269"/>
                      <a:pt x="5370" y="412"/>
                    </a:cubicBezTo>
                    <a:cubicBezTo>
                      <a:pt x="5133" y="220"/>
                      <a:pt x="4805" y="15"/>
                      <a:pt x="4482" y="15"/>
                    </a:cubicBezTo>
                    <a:cubicBezTo>
                      <a:pt x="4384" y="15"/>
                      <a:pt x="4286" y="34"/>
                      <a:pt x="4191" y="78"/>
                    </a:cubicBezTo>
                    <a:cubicBezTo>
                      <a:pt x="4106" y="32"/>
                      <a:pt x="4006" y="1"/>
                      <a:pt x="3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4"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8"/>
          <p:cNvSpPr/>
          <p:nvPr/>
        </p:nvSpPr>
        <p:spPr>
          <a:xfrm>
            <a:off x="131100" y="137700"/>
            <a:ext cx="8881800" cy="486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23" name="Google Shape;323;p18"/>
          <p:cNvSpPr/>
          <p:nvPr/>
        </p:nvSpPr>
        <p:spPr>
          <a:xfrm rot="852546" flipH="1">
            <a:off x="-413022" y="1338073"/>
            <a:ext cx="1784223" cy="1296172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8"/>
          <p:cNvSpPr/>
          <p:nvPr/>
        </p:nvSpPr>
        <p:spPr>
          <a:xfrm rot="5400000" flipH="1">
            <a:off x="3734266" y="4407474"/>
            <a:ext cx="1784251" cy="1296192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8"/>
          <p:cNvSpPr/>
          <p:nvPr/>
        </p:nvSpPr>
        <p:spPr>
          <a:xfrm rot="7015230">
            <a:off x="8039232" y="1001914"/>
            <a:ext cx="1784243" cy="1296186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18"/>
          <p:cNvGrpSpPr/>
          <p:nvPr/>
        </p:nvGrpSpPr>
        <p:grpSpPr>
          <a:xfrm>
            <a:off x="616628" y="2806391"/>
            <a:ext cx="403659" cy="398069"/>
            <a:chOff x="588850" y="618775"/>
            <a:chExt cx="703975" cy="694225"/>
          </a:xfrm>
        </p:grpSpPr>
        <p:sp>
          <p:nvSpPr>
            <p:cNvPr id="327" name="Google Shape;327;p18"/>
            <p:cNvSpPr/>
            <p:nvPr/>
          </p:nvSpPr>
          <p:spPr>
            <a:xfrm>
              <a:off x="612650" y="684225"/>
              <a:ext cx="625100" cy="608400"/>
            </a:xfrm>
            <a:custGeom>
              <a:avLst/>
              <a:gdLst/>
              <a:ahLst/>
              <a:cxnLst/>
              <a:rect l="l" t="t" r="r" b="b"/>
              <a:pathLst>
                <a:path w="25004" h="24336" extrusionOk="0">
                  <a:moveTo>
                    <a:pt x="10686" y="0"/>
                  </a:moveTo>
                  <a:cubicBezTo>
                    <a:pt x="10158" y="0"/>
                    <a:pt x="9636" y="288"/>
                    <a:pt x="9442" y="826"/>
                  </a:cubicBezTo>
                  <a:cubicBezTo>
                    <a:pt x="9323" y="945"/>
                    <a:pt x="9335" y="1314"/>
                    <a:pt x="9359" y="1659"/>
                  </a:cubicBezTo>
                  <a:cubicBezTo>
                    <a:pt x="9323" y="1743"/>
                    <a:pt x="9299" y="1826"/>
                    <a:pt x="9275" y="1909"/>
                  </a:cubicBezTo>
                  <a:cubicBezTo>
                    <a:pt x="8835" y="4124"/>
                    <a:pt x="8371" y="6338"/>
                    <a:pt x="7894" y="8541"/>
                  </a:cubicBezTo>
                  <a:cubicBezTo>
                    <a:pt x="7263" y="8601"/>
                    <a:pt x="6608" y="8660"/>
                    <a:pt x="5942" y="8743"/>
                  </a:cubicBezTo>
                  <a:cubicBezTo>
                    <a:pt x="5596" y="8779"/>
                    <a:pt x="5263" y="8815"/>
                    <a:pt x="4930" y="8851"/>
                  </a:cubicBezTo>
                  <a:cubicBezTo>
                    <a:pt x="4620" y="8874"/>
                    <a:pt x="4322" y="8934"/>
                    <a:pt x="4025" y="8993"/>
                  </a:cubicBezTo>
                  <a:cubicBezTo>
                    <a:pt x="3144" y="9101"/>
                    <a:pt x="2239" y="9208"/>
                    <a:pt x="1417" y="9565"/>
                  </a:cubicBezTo>
                  <a:cubicBezTo>
                    <a:pt x="905" y="9744"/>
                    <a:pt x="382" y="10113"/>
                    <a:pt x="262" y="10672"/>
                  </a:cubicBezTo>
                  <a:cubicBezTo>
                    <a:pt x="167" y="10982"/>
                    <a:pt x="203" y="11303"/>
                    <a:pt x="334" y="11577"/>
                  </a:cubicBezTo>
                  <a:cubicBezTo>
                    <a:pt x="1" y="12196"/>
                    <a:pt x="239" y="13030"/>
                    <a:pt x="870" y="13387"/>
                  </a:cubicBezTo>
                  <a:cubicBezTo>
                    <a:pt x="3084" y="14089"/>
                    <a:pt x="4501" y="14423"/>
                    <a:pt x="5942" y="15161"/>
                  </a:cubicBezTo>
                  <a:cubicBezTo>
                    <a:pt x="6073" y="15208"/>
                    <a:pt x="6192" y="15268"/>
                    <a:pt x="6311" y="15316"/>
                  </a:cubicBezTo>
                  <a:cubicBezTo>
                    <a:pt x="6180" y="15804"/>
                    <a:pt x="6073" y="16292"/>
                    <a:pt x="5942" y="16780"/>
                  </a:cubicBezTo>
                  <a:cubicBezTo>
                    <a:pt x="5525" y="18268"/>
                    <a:pt x="5025" y="19733"/>
                    <a:pt x="4668" y="21245"/>
                  </a:cubicBezTo>
                  <a:cubicBezTo>
                    <a:pt x="4465" y="21971"/>
                    <a:pt x="4275" y="22769"/>
                    <a:pt x="4644" y="23471"/>
                  </a:cubicBezTo>
                  <a:cubicBezTo>
                    <a:pt x="4842" y="24031"/>
                    <a:pt x="5387" y="24335"/>
                    <a:pt x="5941" y="24335"/>
                  </a:cubicBezTo>
                  <a:cubicBezTo>
                    <a:pt x="6187" y="24335"/>
                    <a:pt x="6436" y="24275"/>
                    <a:pt x="6656" y="24150"/>
                  </a:cubicBezTo>
                  <a:cubicBezTo>
                    <a:pt x="7847" y="23162"/>
                    <a:pt x="7561" y="23174"/>
                    <a:pt x="8609" y="22221"/>
                  </a:cubicBezTo>
                  <a:cubicBezTo>
                    <a:pt x="9907" y="20935"/>
                    <a:pt x="11383" y="19852"/>
                    <a:pt x="12681" y="18566"/>
                  </a:cubicBezTo>
                  <a:cubicBezTo>
                    <a:pt x="12824" y="18435"/>
                    <a:pt x="12966" y="18304"/>
                    <a:pt x="13109" y="18161"/>
                  </a:cubicBezTo>
                  <a:cubicBezTo>
                    <a:pt x="13836" y="18435"/>
                    <a:pt x="15907" y="19745"/>
                    <a:pt x="17348" y="20435"/>
                  </a:cubicBezTo>
                  <a:cubicBezTo>
                    <a:pt x="18200" y="20770"/>
                    <a:pt x="19673" y="21592"/>
                    <a:pt x="20761" y="21592"/>
                  </a:cubicBezTo>
                  <a:cubicBezTo>
                    <a:pt x="21451" y="21592"/>
                    <a:pt x="21986" y="21262"/>
                    <a:pt x="22110" y="20269"/>
                  </a:cubicBezTo>
                  <a:cubicBezTo>
                    <a:pt x="21598" y="18411"/>
                    <a:pt x="20408" y="16768"/>
                    <a:pt x="19574" y="15030"/>
                  </a:cubicBezTo>
                  <a:cubicBezTo>
                    <a:pt x="19217" y="14411"/>
                    <a:pt x="18848" y="13804"/>
                    <a:pt x="18479" y="13196"/>
                  </a:cubicBezTo>
                  <a:cubicBezTo>
                    <a:pt x="18479" y="13184"/>
                    <a:pt x="18479" y="13172"/>
                    <a:pt x="18491" y="13161"/>
                  </a:cubicBezTo>
                  <a:cubicBezTo>
                    <a:pt x="19384" y="12363"/>
                    <a:pt x="20289" y="11577"/>
                    <a:pt x="21229" y="10827"/>
                  </a:cubicBezTo>
                  <a:cubicBezTo>
                    <a:pt x="21944" y="10196"/>
                    <a:pt x="23349" y="9434"/>
                    <a:pt x="24408" y="7958"/>
                  </a:cubicBezTo>
                  <a:cubicBezTo>
                    <a:pt x="25004" y="7029"/>
                    <a:pt x="24361" y="5838"/>
                    <a:pt x="23325" y="5624"/>
                  </a:cubicBezTo>
                  <a:cubicBezTo>
                    <a:pt x="23123" y="5589"/>
                    <a:pt x="22922" y="5573"/>
                    <a:pt x="22720" y="5573"/>
                  </a:cubicBezTo>
                  <a:cubicBezTo>
                    <a:pt x="21696" y="5573"/>
                    <a:pt x="20677" y="5969"/>
                    <a:pt x="19682" y="6148"/>
                  </a:cubicBezTo>
                  <a:cubicBezTo>
                    <a:pt x="19539" y="6184"/>
                    <a:pt x="19396" y="6219"/>
                    <a:pt x="19265" y="6243"/>
                  </a:cubicBezTo>
                  <a:cubicBezTo>
                    <a:pt x="18812" y="6255"/>
                    <a:pt x="18336" y="6350"/>
                    <a:pt x="17919" y="6434"/>
                  </a:cubicBezTo>
                  <a:cubicBezTo>
                    <a:pt x="17110" y="6600"/>
                    <a:pt x="16324" y="6898"/>
                    <a:pt x="15538" y="7184"/>
                  </a:cubicBezTo>
                  <a:cubicBezTo>
                    <a:pt x="15324" y="7243"/>
                    <a:pt x="15098" y="7291"/>
                    <a:pt x="14883" y="7350"/>
                  </a:cubicBezTo>
                  <a:cubicBezTo>
                    <a:pt x="14133" y="6136"/>
                    <a:pt x="13336" y="4957"/>
                    <a:pt x="12669" y="3707"/>
                  </a:cubicBezTo>
                  <a:cubicBezTo>
                    <a:pt x="12490" y="2552"/>
                    <a:pt x="12323" y="1326"/>
                    <a:pt x="11645" y="385"/>
                  </a:cubicBezTo>
                  <a:cubicBezTo>
                    <a:pt x="11385" y="125"/>
                    <a:pt x="11034" y="0"/>
                    <a:pt x="10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588850" y="618775"/>
              <a:ext cx="703975" cy="694225"/>
            </a:xfrm>
            <a:custGeom>
              <a:avLst/>
              <a:gdLst/>
              <a:ahLst/>
              <a:cxnLst/>
              <a:rect l="l" t="t" r="r" b="b"/>
              <a:pathLst>
                <a:path w="28159" h="27769" extrusionOk="0">
                  <a:moveTo>
                    <a:pt x="11656" y="1301"/>
                  </a:moveTo>
                  <a:cubicBezTo>
                    <a:pt x="11680" y="1563"/>
                    <a:pt x="11787" y="1860"/>
                    <a:pt x="11894" y="2098"/>
                  </a:cubicBezTo>
                  <a:cubicBezTo>
                    <a:pt x="12132" y="2682"/>
                    <a:pt x="12311" y="3277"/>
                    <a:pt x="12561" y="3860"/>
                  </a:cubicBezTo>
                  <a:cubicBezTo>
                    <a:pt x="13216" y="5444"/>
                    <a:pt x="14157" y="6897"/>
                    <a:pt x="14954" y="8421"/>
                  </a:cubicBezTo>
                  <a:cubicBezTo>
                    <a:pt x="15323" y="9040"/>
                    <a:pt x="15526" y="9766"/>
                    <a:pt x="15966" y="10349"/>
                  </a:cubicBezTo>
                  <a:cubicBezTo>
                    <a:pt x="16143" y="10619"/>
                    <a:pt x="16435" y="10700"/>
                    <a:pt x="16736" y="10700"/>
                  </a:cubicBezTo>
                  <a:cubicBezTo>
                    <a:pt x="16821" y="10700"/>
                    <a:pt x="16906" y="10693"/>
                    <a:pt x="16990" y="10683"/>
                  </a:cubicBezTo>
                  <a:cubicBezTo>
                    <a:pt x="17597" y="10647"/>
                    <a:pt x="18193" y="10552"/>
                    <a:pt x="18800" y="10480"/>
                  </a:cubicBezTo>
                  <a:cubicBezTo>
                    <a:pt x="21253" y="10254"/>
                    <a:pt x="23979" y="9325"/>
                    <a:pt x="26146" y="9123"/>
                  </a:cubicBezTo>
                  <a:lnTo>
                    <a:pt x="26146" y="9123"/>
                  </a:lnTo>
                  <a:cubicBezTo>
                    <a:pt x="25194" y="10230"/>
                    <a:pt x="24063" y="11159"/>
                    <a:pt x="23003" y="12159"/>
                  </a:cubicBezTo>
                  <a:cubicBezTo>
                    <a:pt x="21908" y="13195"/>
                    <a:pt x="20931" y="14338"/>
                    <a:pt x="19943" y="15481"/>
                  </a:cubicBezTo>
                  <a:cubicBezTo>
                    <a:pt x="19681" y="16005"/>
                    <a:pt x="20086" y="16564"/>
                    <a:pt x="20229" y="17064"/>
                  </a:cubicBezTo>
                  <a:cubicBezTo>
                    <a:pt x="20753" y="19077"/>
                    <a:pt x="21562" y="21005"/>
                    <a:pt x="22193" y="22982"/>
                  </a:cubicBezTo>
                  <a:cubicBezTo>
                    <a:pt x="22289" y="23339"/>
                    <a:pt x="22372" y="23625"/>
                    <a:pt x="22443" y="23875"/>
                  </a:cubicBezTo>
                  <a:cubicBezTo>
                    <a:pt x="21634" y="23577"/>
                    <a:pt x="20288" y="22672"/>
                    <a:pt x="19098" y="22208"/>
                  </a:cubicBezTo>
                  <a:cubicBezTo>
                    <a:pt x="17490" y="21636"/>
                    <a:pt x="16478" y="20958"/>
                    <a:pt x="14418" y="20220"/>
                  </a:cubicBezTo>
                  <a:cubicBezTo>
                    <a:pt x="14254" y="20175"/>
                    <a:pt x="14102" y="20155"/>
                    <a:pt x="13959" y="20155"/>
                  </a:cubicBezTo>
                  <a:cubicBezTo>
                    <a:pt x="13378" y="20155"/>
                    <a:pt x="12944" y="20487"/>
                    <a:pt x="12418" y="20851"/>
                  </a:cubicBezTo>
                  <a:cubicBezTo>
                    <a:pt x="11704" y="21327"/>
                    <a:pt x="10989" y="21779"/>
                    <a:pt x="10323" y="22315"/>
                  </a:cubicBezTo>
                  <a:cubicBezTo>
                    <a:pt x="9192" y="23149"/>
                    <a:pt x="7727" y="24613"/>
                    <a:pt x="6679" y="25601"/>
                  </a:cubicBezTo>
                  <a:cubicBezTo>
                    <a:pt x="6727" y="25173"/>
                    <a:pt x="6775" y="24756"/>
                    <a:pt x="6798" y="24327"/>
                  </a:cubicBezTo>
                  <a:cubicBezTo>
                    <a:pt x="7049" y="21982"/>
                    <a:pt x="7370" y="19648"/>
                    <a:pt x="7322" y="17291"/>
                  </a:cubicBezTo>
                  <a:cubicBezTo>
                    <a:pt x="7299" y="16850"/>
                    <a:pt x="7441" y="16255"/>
                    <a:pt x="6977" y="15993"/>
                  </a:cubicBezTo>
                  <a:cubicBezTo>
                    <a:pt x="5525" y="14862"/>
                    <a:pt x="2953" y="13778"/>
                    <a:pt x="1893" y="13016"/>
                  </a:cubicBezTo>
                  <a:cubicBezTo>
                    <a:pt x="1976" y="12993"/>
                    <a:pt x="2048" y="12981"/>
                    <a:pt x="2131" y="12945"/>
                  </a:cubicBezTo>
                  <a:cubicBezTo>
                    <a:pt x="4501" y="12183"/>
                    <a:pt x="7584" y="11457"/>
                    <a:pt x="9501" y="10921"/>
                  </a:cubicBezTo>
                  <a:cubicBezTo>
                    <a:pt x="9977" y="10468"/>
                    <a:pt x="9704" y="10076"/>
                    <a:pt x="9882" y="9671"/>
                  </a:cubicBezTo>
                  <a:cubicBezTo>
                    <a:pt x="10120" y="8301"/>
                    <a:pt x="10382" y="6932"/>
                    <a:pt x="10751" y="5587"/>
                  </a:cubicBezTo>
                  <a:cubicBezTo>
                    <a:pt x="11061" y="4170"/>
                    <a:pt x="11430" y="2741"/>
                    <a:pt x="11656" y="1301"/>
                  </a:cubicBezTo>
                  <a:close/>
                  <a:moveTo>
                    <a:pt x="11368" y="0"/>
                  </a:moveTo>
                  <a:cubicBezTo>
                    <a:pt x="11186" y="0"/>
                    <a:pt x="11004" y="100"/>
                    <a:pt x="10954" y="312"/>
                  </a:cubicBezTo>
                  <a:cubicBezTo>
                    <a:pt x="10525" y="3337"/>
                    <a:pt x="9525" y="6254"/>
                    <a:pt x="9037" y="9278"/>
                  </a:cubicBezTo>
                  <a:cubicBezTo>
                    <a:pt x="9037" y="9433"/>
                    <a:pt x="8930" y="9718"/>
                    <a:pt x="8858" y="9945"/>
                  </a:cubicBezTo>
                  <a:cubicBezTo>
                    <a:pt x="8823" y="9945"/>
                    <a:pt x="8787" y="9956"/>
                    <a:pt x="8727" y="9968"/>
                  </a:cubicBezTo>
                  <a:cubicBezTo>
                    <a:pt x="6358" y="10552"/>
                    <a:pt x="4012" y="11183"/>
                    <a:pt x="1679" y="11861"/>
                  </a:cubicBezTo>
                  <a:cubicBezTo>
                    <a:pt x="1012" y="12016"/>
                    <a:pt x="1131" y="11957"/>
                    <a:pt x="548" y="12028"/>
                  </a:cubicBezTo>
                  <a:cubicBezTo>
                    <a:pt x="0" y="12183"/>
                    <a:pt x="0" y="12838"/>
                    <a:pt x="333" y="13207"/>
                  </a:cubicBezTo>
                  <a:cubicBezTo>
                    <a:pt x="1262" y="14481"/>
                    <a:pt x="2762" y="14957"/>
                    <a:pt x="4346" y="15898"/>
                  </a:cubicBezTo>
                  <a:cubicBezTo>
                    <a:pt x="4703" y="16005"/>
                    <a:pt x="5536" y="16672"/>
                    <a:pt x="5977" y="16969"/>
                  </a:cubicBezTo>
                  <a:cubicBezTo>
                    <a:pt x="6036" y="19708"/>
                    <a:pt x="5596" y="22422"/>
                    <a:pt x="5382" y="25149"/>
                  </a:cubicBezTo>
                  <a:cubicBezTo>
                    <a:pt x="5322" y="25732"/>
                    <a:pt x="5239" y="26316"/>
                    <a:pt x="5215" y="26899"/>
                  </a:cubicBezTo>
                  <a:cubicBezTo>
                    <a:pt x="5167" y="27197"/>
                    <a:pt x="5274" y="27518"/>
                    <a:pt x="5548" y="27673"/>
                  </a:cubicBezTo>
                  <a:cubicBezTo>
                    <a:pt x="5672" y="27740"/>
                    <a:pt x="5794" y="27768"/>
                    <a:pt x="5914" y="27768"/>
                  </a:cubicBezTo>
                  <a:cubicBezTo>
                    <a:pt x="6350" y="27768"/>
                    <a:pt x="6757" y="27391"/>
                    <a:pt x="7084" y="27101"/>
                  </a:cubicBezTo>
                  <a:cubicBezTo>
                    <a:pt x="7691" y="26542"/>
                    <a:pt x="8287" y="25947"/>
                    <a:pt x="8882" y="25363"/>
                  </a:cubicBezTo>
                  <a:cubicBezTo>
                    <a:pt x="10585" y="23708"/>
                    <a:pt x="11859" y="22815"/>
                    <a:pt x="13847" y="21541"/>
                  </a:cubicBezTo>
                  <a:lnTo>
                    <a:pt x="14121" y="21541"/>
                  </a:lnTo>
                  <a:cubicBezTo>
                    <a:pt x="14752" y="21708"/>
                    <a:pt x="15669" y="22244"/>
                    <a:pt x="16669" y="22660"/>
                  </a:cubicBezTo>
                  <a:cubicBezTo>
                    <a:pt x="17859" y="23184"/>
                    <a:pt x="19038" y="23553"/>
                    <a:pt x="20610" y="24494"/>
                  </a:cubicBezTo>
                  <a:cubicBezTo>
                    <a:pt x="21241" y="24851"/>
                    <a:pt x="21896" y="25161"/>
                    <a:pt x="22586" y="25351"/>
                  </a:cubicBezTo>
                  <a:cubicBezTo>
                    <a:pt x="22794" y="25397"/>
                    <a:pt x="23022" y="25478"/>
                    <a:pt x="23241" y="25478"/>
                  </a:cubicBezTo>
                  <a:cubicBezTo>
                    <a:pt x="23360" y="25478"/>
                    <a:pt x="23477" y="25454"/>
                    <a:pt x="23586" y="25387"/>
                  </a:cubicBezTo>
                  <a:cubicBezTo>
                    <a:pt x="24051" y="25089"/>
                    <a:pt x="23943" y="24470"/>
                    <a:pt x="23872" y="23994"/>
                  </a:cubicBezTo>
                  <a:cubicBezTo>
                    <a:pt x="23682" y="23089"/>
                    <a:pt x="23384" y="22220"/>
                    <a:pt x="23074" y="21339"/>
                  </a:cubicBezTo>
                  <a:cubicBezTo>
                    <a:pt x="22408" y="19577"/>
                    <a:pt x="21848" y="17779"/>
                    <a:pt x="21276" y="15981"/>
                  </a:cubicBezTo>
                  <a:cubicBezTo>
                    <a:pt x="22586" y="14528"/>
                    <a:pt x="23896" y="13076"/>
                    <a:pt x="25396" y="11826"/>
                  </a:cubicBezTo>
                  <a:cubicBezTo>
                    <a:pt x="26158" y="11147"/>
                    <a:pt x="26872" y="10433"/>
                    <a:pt x="27492" y="9623"/>
                  </a:cubicBezTo>
                  <a:cubicBezTo>
                    <a:pt x="27730" y="9278"/>
                    <a:pt x="28134" y="9004"/>
                    <a:pt x="28158" y="8563"/>
                  </a:cubicBezTo>
                  <a:cubicBezTo>
                    <a:pt x="28112" y="7906"/>
                    <a:pt x="27507" y="7698"/>
                    <a:pt x="26722" y="7698"/>
                  </a:cubicBezTo>
                  <a:cubicBezTo>
                    <a:pt x="25489" y="7698"/>
                    <a:pt x="23812" y="8210"/>
                    <a:pt x="23158" y="8290"/>
                  </a:cubicBezTo>
                  <a:cubicBezTo>
                    <a:pt x="20776" y="8837"/>
                    <a:pt x="19133" y="9147"/>
                    <a:pt x="16931" y="9325"/>
                  </a:cubicBezTo>
                  <a:cubicBezTo>
                    <a:pt x="16395" y="8325"/>
                    <a:pt x="15240" y="6039"/>
                    <a:pt x="14442" y="4706"/>
                  </a:cubicBezTo>
                  <a:cubicBezTo>
                    <a:pt x="13823" y="3491"/>
                    <a:pt x="13692" y="3039"/>
                    <a:pt x="13228" y="1801"/>
                  </a:cubicBezTo>
                  <a:cubicBezTo>
                    <a:pt x="13045" y="1327"/>
                    <a:pt x="12911" y="571"/>
                    <a:pt x="12332" y="571"/>
                  </a:cubicBezTo>
                  <a:cubicBezTo>
                    <a:pt x="12271" y="571"/>
                    <a:pt x="12204" y="580"/>
                    <a:pt x="12132" y="598"/>
                  </a:cubicBezTo>
                  <a:cubicBezTo>
                    <a:pt x="11894" y="670"/>
                    <a:pt x="11775" y="801"/>
                    <a:pt x="11704" y="955"/>
                  </a:cubicBezTo>
                  <a:cubicBezTo>
                    <a:pt x="11740" y="765"/>
                    <a:pt x="11775" y="562"/>
                    <a:pt x="11799" y="360"/>
                  </a:cubicBezTo>
                  <a:cubicBezTo>
                    <a:pt x="11780" y="127"/>
                    <a:pt x="11574" y="0"/>
                    <a:pt x="113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18"/>
          <p:cNvGrpSpPr/>
          <p:nvPr/>
        </p:nvGrpSpPr>
        <p:grpSpPr>
          <a:xfrm>
            <a:off x="8430775" y="2738875"/>
            <a:ext cx="265250" cy="244300"/>
            <a:chOff x="1139600" y="850250"/>
            <a:chExt cx="265250" cy="244300"/>
          </a:xfrm>
        </p:grpSpPr>
        <p:sp>
          <p:nvSpPr>
            <p:cNvPr id="330" name="Google Shape;330;p18"/>
            <p:cNvSpPr/>
            <p:nvPr/>
          </p:nvSpPr>
          <p:spPr>
            <a:xfrm>
              <a:off x="1162125" y="879300"/>
              <a:ext cx="223075" cy="196550"/>
            </a:xfrm>
            <a:custGeom>
              <a:avLst/>
              <a:gdLst/>
              <a:ahLst/>
              <a:cxnLst/>
              <a:rect l="l" t="t" r="r" b="b"/>
              <a:pathLst>
                <a:path w="8923" h="7862" extrusionOk="0">
                  <a:moveTo>
                    <a:pt x="4456" y="1"/>
                  </a:moveTo>
                  <a:cubicBezTo>
                    <a:pt x="2706" y="1"/>
                    <a:pt x="886" y="673"/>
                    <a:pt x="481" y="2430"/>
                  </a:cubicBezTo>
                  <a:cubicBezTo>
                    <a:pt x="1" y="4699"/>
                    <a:pt x="1950" y="7862"/>
                    <a:pt x="4327" y="7862"/>
                  </a:cubicBezTo>
                  <a:cubicBezTo>
                    <a:pt x="4719" y="7862"/>
                    <a:pt x="5123" y="7776"/>
                    <a:pt x="5529" y="7585"/>
                  </a:cubicBezTo>
                  <a:cubicBezTo>
                    <a:pt x="7351" y="6692"/>
                    <a:pt x="8923" y="4192"/>
                    <a:pt x="7982" y="2204"/>
                  </a:cubicBezTo>
                  <a:cubicBezTo>
                    <a:pt x="7815" y="1930"/>
                    <a:pt x="7625" y="1680"/>
                    <a:pt x="7410" y="1465"/>
                  </a:cubicBezTo>
                  <a:cubicBezTo>
                    <a:pt x="7375" y="953"/>
                    <a:pt x="7065" y="465"/>
                    <a:pt x="6470" y="310"/>
                  </a:cubicBezTo>
                  <a:cubicBezTo>
                    <a:pt x="5878" y="113"/>
                    <a:pt x="5173" y="1"/>
                    <a:pt x="44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8"/>
            <p:cNvSpPr/>
            <p:nvPr/>
          </p:nvSpPr>
          <p:spPr>
            <a:xfrm>
              <a:off x="1139600" y="850250"/>
              <a:ext cx="265250" cy="244300"/>
            </a:xfrm>
            <a:custGeom>
              <a:avLst/>
              <a:gdLst/>
              <a:ahLst/>
              <a:cxnLst/>
              <a:rect l="l" t="t" r="r" b="b"/>
              <a:pathLst>
                <a:path w="10610" h="9772" extrusionOk="0">
                  <a:moveTo>
                    <a:pt x="5064" y="0"/>
                  </a:moveTo>
                  <a:cubicBezTo>
                    <a:pt x="3624" y="0"/>
                    <a:pt x="2244" y="451"/>
                    <a:pt x="1358" y="1687"/>
                  </a:cubicBezTo>
                  <a:cubicBezTo>
                    <a:pt x="477" y="3139"/>
                    <a:pt x="1" y="4913"/>
                    <a:pt x="358" y="6592"/>
                  </a:cubicBezTo>
                  <a:cubicBezTo>
                    <a:pt x="775" y="8009"/>
                    <a:pt x="2085" y="9092"/>
                    <a:pt x="3454" y="9545"/>
                  </a:cubicBezTo>
                  <a:cubicBezTo>
                    <a:pt x="3988" y="9697"/>
                    <a:pt x="4542" y="9772"/>
                    <a:pt x="5095" y="9772"/>
                  </a:cubicBezTo>
                  <a:cubicBezTo>
                    <a:pt x="6969" y="9772"/>
                    <a:pt x="8822" y="8906"/>
                    <a:pt x="9788" y="7223"/>
                  </a:cubicBezTo>
                  <a:cubicBezTo>
                    <a:pt x="10526" y="5925"/>
                    <a:pt x="10609" y="4199"/>
                    <a:pt x="10050" y="2830"/>
                  </a:cubicBezTo>
                  <a:cubicBezTo>
                    <a:pt x="9859" y="2449"/>
                    <a:pt x="9764" y="1913"/>
                    <a:pt x="9300" y="1782"/>
                  </a:cubicBezTo>
                  <a:cubicBezTo>
                    <a:pt x="9236" y="1765"/>
                    <a:pt x="9175" y="1757"/>
                    <a:pt x="9116" y="1757"/>
                  </a:cubicBezTo>
                  <a:cubicBezTo>
                    <a:pt x="8557" y="1757"/>
                    <a:pt x="8232" y="2474"/>
                    <a:pt x="8609" y="2937"/>
                  </a:cubicBezTo>
                  <a:cubicBezTo>
                    <a:pt x="9478" y="4544"/>
                    <a:pt x="8943" y="6664"/>
                    <a:pt x="7811" y="7473"/>
                  </a:cubicBezTo>
                  <a:cubicBezTo>
                    <a:pt x="7038" y="7997"/>
                    <a:pt x="6954" y="8140"/>
                    <a:pt x="6216" y="8271"/>
                  </a:cubicBezTo>
                  <a:cubicBezTo>
                    <a:pt x="6133" y="8295"/>
                    <a:pt x="5906" y="8330"/>
                    <a:pt x="5775" y="8354"/>
                  </a:cubicBezTo>
                  <a:cubicBezTo>
                    <a:pt x="5532" y="8375"/>
                    <a:pt x="5302" y="8385"/>
                    <a:pt x="5085" y="8385"/>
                  </a:cubicBezTo>
                  <a:cubicBezTo>
                    <a:pt x="3415" y="8385"/>
                    <a:pt x="2494" y="7765"/>
                    <a:pt x="1704" y="6342"/>
                  </a:cubicBezTo>
                  <a:cubicBezTo>
                    <a:pt x="1465" y="5675"/>
                    <a:pt x="1656" y="3508"/>
                    <a:pt x="2608" y="2282"/>
                  </a:cubicBezTo>
                  <a:cubicBezTo>
                    <a:pt x="2985" y="1766"/>
                    <a:pt x="4043" y="1358"/>
                    <a:pt x="5251" y="1358"/>
                  </a:cubicBezTo>
                  <a:cubicBezTo>
                    <a:pt x="5800" y="1358"/>
                    <a:pt x="6381" y="1442"/>
                    <a:pt x="6942" y="1639"/>
                  </a:cubicBezTo>
                  <a:cubicBezTo>
                    <a:pt x="7374" y="1705"/>
                    <a:pt x="7814" y="2030"/>
                    <a:pt x="8243" y="2030"/>
                  </a:cubicBezTo>
                  <a:cubicBezTo>
                    <a:pt x="8358" y="2030"/>
                    <a:pt x="8472" y="2007"/>
                    <a:pt x="8585" y="1949"/>
                  </a:cubicBezTo>
                  <a:cubicBezTo>
                    <a:pt x="9097" y="1675"/>
                    <a:pt x="8990" y="841"/>
                    <a:pt x="8419" y="699"/>
                  </a:cubicBezTo>
                  <a:cubicBezTo>
                    <a:pt x="7412" y="291"/>
                    <a:pt x="6219" y="0"/>
                    <a:pt x="50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" name="Google Shape;332;p18"/>
          <p:cNvGrpSpPr/>
          <p:nvPr/>
        </p:nvGrpSpPr>
        <p:grpSpPr>
          <a:xfrm>
            <a:off x="556575" y="757925"/>
            <a:ext cx="741425" cy="590900"/>
            <a:chOff x="708975" y="834125"/>
            <a:chExt cx="741425" cy="590900"/>
          </a:xfrm>
        </p:grpSpPr>
        <p:grpSp>
          <p:nvGrpSpPr>
            <p:cNvPr id="333" name="Google Shape;333;p18"/>
            <p:cNvGrpSpPr/>
            <p:nvPr/>
          </p:nvGrpSpPr>
          <p:grpSpPr>
            <a:xfrm>
              <a:off x="985350" y="1253475"/>
              <a:ext cx="193200" cy="171550"/>
              <a:chOff x="1141700" y="1345000"/>
              <a:chExt cx="193200" cy="171550"/>
            </a:xfrm>
          </p:grpSpPr>
          <p:sp>
            <p:nvSpPr>
              <p:cNvPr id="334" name="Google Shape;334;p18"/>
              <p:cNvSpPr/>
              <p:nvPr/>
            </p:nvSpPr>
            <p:spPr>
              <a:xfrm>
                <a:off x="1157775" y="1362850"/>
                <a:ext cx="149825" cy="136225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5449" extrusionOk="0">
                    <a:moveTo>
                      <a:pt x="2636" y="0"/>
                    </a:moveTo>
                    <a:cubicBezTo>
                      <a:pt x="1842" y="0"/>
                      <a:pt x="1009" y="409"/>
                      <a:pt x="381" y="1400"/>
                    </a:cubicBezTo>
                    <a:cubicBezTo>
                      <a:pt x="36" y="2019"/>
                      <a:pt x="0" y="2697"/>
                      <a:pt x="155" y="3293"/>
                    </a:cubicBezTo>
                    <a:cubicBezTo>
                      <a:pt x="131" y="3543"/>
                      <a:pt x="131" y="3793"/>
                      <a:pt x="203" y="4055"/>
                    </a:cubicBezTo>
                    <a:cubicBezTo>
                      <a:pt x="512" y="5023"/>
                      <a:pt x="1335" y="5448"/>
                      <a:pt x="2210" y="5448"/>
                    </a:cubicBezTo>
                    <a:cubicBezTo>
                      <a:pt x="3120" y="5448"/>
                      <a:pt x="4086" y="4987"/>
                      <a:pt x="4584" y="4198"/>
                    </a:cubicBezTo>
                    <a:cubicBezTo>
                      <a:pt x="5992" y="2056"/>
                      <a:pt x="4416" y="0"/>
                      <a:pt x="2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18"/>
              <p:cNvSpPr/>
              <p:nvPr/>
            </p:nvSpPr>
            <p:spPr>
              <a:xfrm>
                <a:off x="1141700" y="1345000"/>
                <a:ext cx="193200" cy="1715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6862" extrusionOk="0">
                    <a:moveTo>
                      <a:pt x="3786" y="1363"/>
                    </a:moveTo>
                    <a:cubicBezTo>
                      <a:pt x="4298" y="1363"/>
                      <a:pt x="5096" y="1530"/>
                      <a:pt x="5358" y="2268"/>
                    </a:cubicBezTo>
                    <a:cubicBezTo>
                      <a:pt x="5754" y="3705"/>
                      <a:pt x="4574" y="5479"/>
                      <a:pt x="3180" y="5479"/>
                    </a:cubicBezTo>
                    <a:cubicBezTo>
                      <a:pt x="2981" y="5479"/>
                      <a:pt x="2776" y="5443"/>
                      <a:pt x="2572" y="5364"/>
                    </a:cubicBezTo>
                    <a:cubicBezTo>
                      <a:pt x="2048" y="5304"/>
                      <a:pt x="1393" y="4209"/>
                      <a:pt x="1369" y="3376"/>
                    </a:cubicBezTo>
                    <a:cubicBezTo>
                      <a:pt x="1239" y="2923"/>
                      <a:pt x="2251" y="1935"/>
                      <a:pt x="2893" y="1756"/>
                    </a:cubicBezTo>
                    <a:cubicBezTo>
                      <a:pt x="3191" y="1637"/>
                      <a:pt x="3572" y="1613"/>
                      <a:pt x="3786" y="1363"/>
                    </a:cubicBezTo>
                    <a:close/>
                    <a:moveTo>
                      <a:pt x="3862" y="1"/>
                    </a:moveTo>
                    <a:cubicBezTo>
                      <a:pt x="3664" y="1"/>
                      <a:pt x="3465" y="21"/>
                      <a:pt x="3286" y="101"/>
                    </a:cubicBezTo>
                    <a:cubicBezTo>
                      <a:pt x="3203" y="149"/>
                      <a:pt x="3144" y="185"/>
                      <a:pt x="3108" y="209"/>
                    </a:cubicBezTo>
                    <a:cubicBezTo>
                      <a:pt x="3060" y="232"/>
                      <a:pt x="3024" y="268"/>
                      <a:pt x="2989" y="304"/>
                    </a:cubicBezTo>
                    <a:cubicBezTo>
                      <a:pt x="1548" y="673"/>
                      <a:pt x="36" y="1792"/>
                      <a:pt x="0" y="3399"/>
                    </a:cubicBezTo>
                    <a:cubicBezTo>
                      <a:pt x="84" y="5289"/>
                      <a:pt x="1442" y="6861"/>
                      <a:pt x="3134" y="6861"/>
                    </a:cubicBezTo>
                    <a:cubicBezTo>
                      <a:pt x="3618" y="6861"/>
                      <a:pt x="4128" y="6733"/>
                      <a:pt x="4644" y="6447"/>
                    </a:cubicBezTo>
                    <a:cubicBezTo>
                      <a:pt x="7442" y="5090"/>
                      <a:pt x="7727" y="244"/>
                      <a:pt x="4060" y="6"/>
                    </a:cubicBezTo>
                    <a:cubicBezTo>
                      <a:pt x="3995" y="3"/>
                      <a:pt x="3929" y="1"/>
                      <a:pt x="38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6" name="Google Shape;336;p18"/>
            <p:cNvGrpSpPr/>
            <p:nvPr/>
          </p:nvGrpSpPr>
          <p:grpSpPr>
            <a:xfrm>
              <a:off x="708975" y="834125"/>
              <a:ext cx="265250" cy="244300"/>
              <a:chOff x="1139600" y="850250"/>
              <a:chExt cx="265250" cy="244300"/>
            </a:xfrm>
          </p:grpSpPr>
          <p:sp>
            <p:nvSpPr>
              <p:cNvPr id="337" name="Google Shape;337;p18"/>
              <p:cNvSpPr/>
              <p:nvPr/>
            </p:nvSpPr>
            <p:spPr>
              <a:xfrm>
                <a:off x="1162125" y="879300"/>
                <a:ext cx="223075" cy="196550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7862" extrusionOk="0">
                    <a:moveTo>
                      <a:pt x="4456" y="1"/>
                    </a:moveTo>
                    <a:cubicBezTo>
                      <a:pt x="2706" y="1"/>
                      <a:pt x="886" y="673"/>
                      <a:pt x="481" y="2430"/>
                    </a:cubicBezTo>
                    <a:cubicBezTo>
                      <a:pt x="1" y="4699"/>
                      <a:pt x="1950" y="7862"/>
                      <a:pt x="4327" y="7862"/>
                    </a:cubicBezTo>
                    <a:cubicBezTo>
                      <a:pt x="4719" y="7862"/>
                      <a:pt x="5123" y="7776"/>
                      <a:pt x="5529" y="7585"/>
                    </a:cubicBezTo>
                    <a:cubicBezTo>
                      <a:pt x="7351" y="6692"/>
                      <a:pt x="8923" y="4192"/>
                      <a:pt x="7982" y="2204"/>
                    </a:cubicBezTo>
                    <a:cubicBezTo>
                      <a:pt x="7815" y="1930"/>
                      <a:pt x="7625" y="1680"/>
                      <a:pt x="7410" y="1465"/>
                    </a:cubicBezTo>
                    <a:cubicBezTo>
                      <a:pt x="7375" y="953"/>
                      <a:pt x="7065" y="465"/>
                      <a:pt x="6470" y="310"/>
                    </a:cubicBezTo>
                    <a:cubicBezTo>
                      <a:pt x="5878" y="113"/>
                      <a:pt x="5173" y="1"/>
                      <a:pt x="44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8"/>
              <p:cNvSpPr/>
              <p:nvPr/>
            </p:nvSpPr>
            <p:spPr>
              <a:xfrm>
                <a:off x="1139600" y="850250"/>
                <a:ext cx="265250" cy="24430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9772" extrusionOk="0">
                    <a:moveTo>
                      <a:pt x="5064" y="0"/>
                    </a:moveTo>
                    <a:cubicBezTo>
                      <a:pt x="3624" y="0"/>
                      <a:pt x="2244" y="451"/>
                      <a:pt x="1358" y="1687"/>
                    </a:cubicBezTo>
                    <a:cubicBezTo>
                      <a:pt x="477" y="3139"/>
                      <a:pt x="1" y="4913"/>
                      <a:pt x="358" y="6592"/>
                    </a:cubicBezTo>
                    <a:cubicBezTo>
                      <a:pt x="775" y="8009"/>
                      <a:pt x="2085" y="9092"/>
                      <a:pt x="3454" y="9545"/>
                    </a:cubicBezTo>
                    <a:cubicBezTo>
                      <a:pt x="3988" y="9697"/>
                      <a:pt x="4542" y="9772"/>
                      <a:pt x="5095" y="9772"/>
                    </a:cubicBezTo>
                    <a:cubicBezTo>
                      <a:pt x="6969" y="9772"/>
                      <a:pt x="8822" y="8906"/>
                      <a:pt x="9788" y="7223"/>
                    </a:cubicBezTo>
                    <a:cubicBezTo>
                      <a:pt x="10526" y="5925"/>
                      <a:pt x="10609" y="4199"/>
                      <a:pt x="10050" y="2830"/>
                    </a:cubicBezTo>
                    <a:cubicBezTo>
                      <a:pt x="9859" y="2449"/>
                      <a:pt x="9764" y="1913"/>
                      <a:pt x="9300" y="1782"/>
                    </a:cubicBezTo>
                    <a:cubicBezTo>
                      <a:pt x="9236" y="1765"/>
                      <a:pt x="9175" y="1757"/>
                      <a:pt x="9116" y="1757"/>
                    </a:cubicBezTo>
                    <a:cubicBezTo>
                      <a:pt x="8557" y="1757"/>
                      <a:pt x="8232" y="2474"/>
                      <a:pt x="8609" y="2937"/>
                    </a:cubicBezTo>
                    <a:cubicBezTo>
                      <a:pt x="9478" y="4544"/>
                      <a:pt x="8943" y="6664"/>
                      <a:pt x="7811" y="7473"/>
                    </a:cubicBezTo>
                    <a:cubicBezTo>
                      <a:pt x="7038" y="7997"/>
                      <a:pt x="6954" y="8140"/>
                      <a:pt x="6216" y="8271"/>
                    </a:cubicBezTo>
                    <a:cubicBezTo>
                      <a:pt x="6133" y="8295"/>
                      <a:pt x="5906" y="8330"/>
                      <a:pt x="5775" y="8354"/>
                    </a:cubicBezTo>
                    <a:cubicBezTo>
                      <a:pt x="5532" y="8375"/>
                      <a:pt x="5302" y="8385"/>
                      <a:pt x="5085" y="8385"/>
                    </a:cubicBezTo>
                    <a:cubicBezTo>
                      <a:pt x="3415" y="8385"/>
                      <a:pt x="2494" y="7765"/>
                      <a:pt x="1704" y="6342"/>
                    </a:cubicBezTo>
                    <a:cubicBezTo>
                      <a:pt x="1465" y="5675"/>
                      <a:pt x="1656" y="3508"/>
                      <a:pt x="2608" y="2282"/>
                    </a:cubicBezTo>
                    <a:cubicBezTo>
                      <a:pt x="2985" y="1766"/>
                      <a:pt x="4043" y="1358"/>
                      <a:pt x="5251" y="1358"/>
                    </a:cubicBezTo>
                    <a:cubicBezTo>
                      <a:pt x="5800" y="1358"/>
                      <a:pt x="6381" y="1442"/>
                      <a:pt x="6942" y="1639"/>
                    </a:cubicBezTo>
                    <a:cubicBezTo>
                      <a:pt x="7374" y="1705"/>
                      <a:pt x="7814" y="2030"/>
                      <a:pt x="8243" y="2030"/>
                    </a:cubicBezTo>
                    <a:cubicBezTo>
                      <a:pt x="8358" y="2030"/>
                      <a:pt x="8472" y="2007"/>
                      <a:pt x="8585" y="1949"/>
                    </a:cubicBezTo>
                    <a:cubicBezTo>
                      <a:pt x="9097" y="1675"/>
                      <a:pt x="8990" y="841"/>
                      <a:pt x="8419" y="699"/>
                    </a:cubicBezTo>
                    <a:cubicBezTo>
                      <a:pt x="7412" y="291"/>
                      <a:pt x="6219" y="0"/>
                      <a:pt x="5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18"/>
            <p:cNvGrpSpPr/>
            <p:nvPr/>
          </p:nvGrpSpPr>
          <p:grpSpPr>
            <a:xfrm>
              <a:off x="1275300" y="1029325"/>
              <a:ext cx="175100" cy="143475"/>
              <a:chOff x="1808250" y="1643825"/>
              <a:chExt cx="175100" cy="143475"/>
            </a:xfrm>
          </p:grpSpPr>
          <p:sp>
            <p:nvSpPr>
              <p:cNvPr id="340" name="Google Shape;340;p18"/>
              <p:cNvSpPr/>
              <p:nvPr/>
            </p:nvSpPr>
            <p:spPr>
              <a:xfrm>
                <a:off x="1808250" y="1651700"/>
                <a:ext cx="175100" cy="1356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5424" extrusionOk="0">
                    <a:moveTo>
                      <a:pt x="3954" y="0"/>
                    </a:moveTo>
                    <a:cubicBezTo>
                      <a:pt x="3625" y="0"/>
                      <a:pt x="3268" y="74"/>
                      <a:pt x="2890" y="240"/>
                    </a:cubicBezTo>
                    <a:cubicBezTo>
                      <a:pt x="2544" y="430"/>
                      <a:pt x="2306" y="704"/>
                      <a:pt x="2151" y="1002"/>
                    </a:cubicBezTo>
                    <a:cubicBezTo>
                      <a:pt x="1" y="2826"/>
                      <a:pt x="817" y="5424"/>
                      <a:pt x="3003" y="5424"/>
                    </a:cubicBezTo>
                    <a:cubicBezTo>
                      <a:pt x="3685" y="5424"/>
                      <a:pt x="4501" y="5171"/>
                      <a:pt x="5402" y="4562"/>
                    </a:cubicBezTo>
                    <a:cubicBezTo>
                      <a:pt x="7004" y="2919"/>
                      <a:pt x="6019" y="0"/>
                      <a:pt x="3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18"/>
              <p:cNvSpPr/>
              <p:nvPr/>
            </p:nvSpPr>
            <p:spPr>
              <a:xfrm>
                <a:off x="1817675" y="1643825"/>
                <a:ext cx="15867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5613" extrusionOk="0">
                    <a:moveTo>
                      <a:pt x="4203" y="1293"/>
                    </a:moveTo>
                    <a:cubicBezTo>
                      <a:pt x="4227" y="1305"/>
                      <a:pt x="4263" y="1329"/>
                      <a:pt x="4299" y="1329"/>
                    </a:cubicBezTo>
                    <a:cubicBezTo>
                      <a:pt x="4489" y="1340"/>
                      <a:pt x="4846" y="1888"/>
                      <a:pt x="4822" y="2150"/>
                    </a:cubicBezTo>
                    <a:cubicBezTo>
                      <a:pt x="4810" y="2805"/>
                      <a:pt x="4799" y="2769"/>
                      <a:pt x="4739" y="3150"/>
                    </a:cubicBezTo>
                    <a:cubicBezTo>
                      <a:pt x="4715" y="3198"/>
                      <a:pt x="4703" y="3245"/>
                      <a:pt x="4691" y="3281"/>
                    </a:cubicBezTo>
                    <a:cubicBezTo>
                      <a:pt x="4668" y="3317"/>
                      <a:pt x="4656" y="3353"/>
                      <a:pt x="4632" y="3376"/>
                    </a:cubicBezTo>
                    <a:cubicBezTo>
                      <a:pt x="4013" y="4014"/>
                      <a:pt x="3484" y="4247"/>
                      <a:pt x="3179" y="4247"/>
                    </a:cubicBezTo>
                    <a:cubicBezTo>
                      <a:pt x="3085" y="4247"/>
                      <a:pt x="3013" y="4225"/>
                      <a:pt x="2965" y="4186"/>
                    </a:cubicBezTo>
                    <a:cubicBezTo>
                      <a:pt x="2167" y="3650"/>
                      <a:pt x="1941" y="3305"/>
                      <a:pt x="2572" y="2388"/>
                    </a:cubicBezTo>
                    <a:cubicBezTo>
                      <a:pt x="2679" y="2293"/>
                      <a:pt x="3322" y="1674"/>
                      <a:pt x="3477" y="1638"/>
                    </a:cubicBezTo>
                    <a:cubicBezTo>
                      <a:pt x="3882" y="1364"/>
                      <a:pt x="3787" y="1507"/>
                      <a:pt x="4203" y="1293"/>
                    </a:cubicBezTo>
                    <a:close/>
                    <a:moveTo>
                      <a:pt x="3898" y="1"/>
                    </a:moveTo>
                    <a:cubicBezTo>
                      <a:pt x="3839" y="1"/>
                      <a:pt x="3778" y="10"/>
                      <a:pt x="3715" y="31"/>
                    </a:cubicBezTo>
                    <a:cubicBezTo>
                      <a:pt x="2013" y="567"/>
                      <a:pt x="0" y="2603"/>
                      <a:pt x="1239" y="4436"/>
                    </a:cubicBezTo>
                    <a:cubicBezTo>
                      <a:pt x="1700" y="5095"/>
                      <a:pt x="2458" y="5612"/>
                      <a:pt x="3261" y="5612"/>
                    </a:cubicBezTo>
                    <a:cubicBezTo>
                      <a:pt x="3475" y="5612"/>
                      <a:pt x="3691" y="5576"/>
                      <a:pt x="3906" y="5496"/>
                    </a:cubicBezTo>
                    <a:cubicBezTo>
                      <a:pt x="4680" y="5162"/>
                      <a:pt x="5501" y="4650"/>
                      <a:pt x="5906" y="3888"/>
                    </a:cubicBezTo>
                    <a:cubicBezTo>
                      <a:pt x="6334" y="2757"/>
                      <a:pt x="6346" y="1269"/>
                      <a:pt x="5370" y="412"/>
                    </a:cubicBezTo>
                    <a:cubicBezTo>
                      <a:pt x="5133" y="220"/>
                      <a:pt x="4805" y="15"/>
                      <a:pt x="4482" y="15"/>
                    </a:cubicBezTo>
                    <a:cubicBezTo>
                      <a:pt x="4384" y="15"/>
                      <a:pt x="4286" y="34"/>
                      <a:pt x="4191" y="78"/>
                    </a:cubicBezTo>
                    <a:cubicBezTo>
                      <a:pt x="4106" y="32"/>
                      <a:pt x="4006" y="1"/>
                      <a:pt x="3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8">
    <p:bg>
      <p:bgPr>
        <a:solidFill>
          <a:schemeClr val="accent3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1"/>
          <p:cNvSpPr/>
          <p:nvPr/>
        </p:nvSpPr>
        <p:spPr>
          <a:xfrm>
            <a:off x="131100" y="137700"/>
            <a:ext cx="8881800" cy="486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21"/>
          <p:cNvSpPr/>
          <p:nvPr/>
        </p:nvSpPr>
        <p:spPr>
          <a:xfrm rot="3964251" flipH="1">
            <a:off x="4014060" y="4258983"/>
            <a:ext cx="1784225" cy="1296174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" name="Google Shape;388;p21"/>
          <p:cNvGrpSpPr/>
          <p:nvPr/>
        </p:nvGrpSpPr>
        <p:grpSpPr>
          <a:xfrm rot="-1985293">
            <a:off x="7906958" y="2776092"/>
            <a:ext cx="349454" cy="344614"/>
            <a:chOff x="588850" y="618775"/>
            <a:chExt cx="703975" cy="694225"/>
          </a:xfrm>
        </p:grpSpPr>
        <p:sp>
          <p:nvSpPr>
            <p:cNvPr id="389" name="Google Shape;389;p21"/>
            <p:cNvSpPr/>
            <p:nvPr/>
          </p:nvSpPr>
          <p:spPr>
            <a:xfrm>
              <a:off x="612650" y="684225"/>
              <a:ext cx="625100" cy="608400"/>
            </a:xfrm>
            <a:custGeom>
              <a:avLst/>
              <a:gdLst/>
              <a:ahLst/>
              <a:cxnLst/>
              <a:rect l="l" t="t" r="r" b="b"/>
              <a:pathLst>
                <a:path w="25004" h="24336" extrusionOk="0">
                  <a:moveTo>
                    <a:pt x="10686" y="0"/>
                  </a:moveTo>
                  <a:cubicBezTo>
                    <a:pt x="10158" y="0"/>
                    <a:pt x="9636" y="288"/>
                    <a:pt x="9442" y="826"/>
                  </a:cubicBezTo>
                  <a:cubicBezTo>
                    <a:pt x="9323" y="945"/>
                    <a:pt x="9335" y="1314"/>
                    <a:pt x="9359" y="1659"/>
                  </a:cubicBezTo>
                  <a:cubicBezTo>
                    <a:pt x="9323" y="1743"/>
                    <a:pt x="9299" y="1826"/>
                    <a:pt x="9275" y="1909"/>
                  </a:cubicBezTo>
                  <a:cubicBezTo>
                    <a:pt x="8835" y="4124"/>
                    <a:pt x="8371" y="6338"/>
                    <a:pt x="7894" y="8541"/>
                  </a:cubicBezTo>
                  <a:cubicBezTo>
                    <a:pt x="7263" y="8601"/>
                    <a:pt x="6608" y="8660"/>
                    <a:pt x="5942" y="8743"/>
                  </a:cubicBezTo>
                  <a:cubicBezTo>
                    <a:pt x="5596" y="8779"/>
                    <a:pt x="5263" y="8815"/>
                    <a:pt x="4930" y="8851"/>
                  </a:cubicBezTo>
                  <a:cubicBezTo>
                    <a:pt x="4620" y="8874"/>
                    <a:pt x="4322" y="8934"/>
                    <a:pt x="4025" y="8993"/>
                  </a:cubicBezTo>
                  <a:cubicBezTo>
                    <a:pt x="3144" y="9101"/>
                    <a:pt x="2239" y="9208"/>
                    <a:pt x="1417" y="9565"/>
                  </a:cubicBezTo>
                  <a:cubicBezTo>
                    <a:pt x="905" y="9744"/>
                    <a:pt x="382" y="10113"/>
                    <a:pt x="262" y="10672"/>
                  </a:cubicBezTo>
                  <a:cubicBezTo>
                    <a:pt x="167" y="10982"/>
                    <a:pt x="203" y="11303"/>
                    <a:pt x="334" y="11577"/>
                  </a:cubicBezTo>
                  <a:cubicBezTo>
                    <a:pt x="1" y="12196"/>
                    <a:pt x="239" y="13030"/>
                    <a:pt x="870" y="13387"/>
                  </a:cubicBezTo>
                  <a:cubicBezTo>
                    <a:pt x="3084" y="14089"/>
                    <a:pt x="4501" y="14423"/>
                    <a:pt x="5942" y="15161"/>
                  </a:cubicBezTo>
                  <a:cubicBezTo>
                    <a:pt x="6073" y="15208"/>
                    <a:pt x="6192" y="15268"/>
                    <a:pt x="6311" y="15316"/>
                  </a:cubicBezTo>
                  <a:cubicBezTo>
                    <a:pt x="6180" y="15804"/>
                    <a:pt x="6073" y="16292"/>
                    <a:pt x="5942" y="16780"/>
                  </a:cubicBezTo>
                  <a:cubicBezTo>
                    <a:pt x="5525" y="18268"/>
                    <a:pt x="5025" y="19733"/>
                    <a:pt x="4668" y="21245"/>
                  </a:cubicBezTo>
                  <a:cubicBezTo>
                    <a:pt x="4465" y="21971"/>
                    <a:pt x="4275" y="22769"/>
                    <a:pt x="4644" y="23471"/>
                  </a:cubicBezTo>
                  <a:cubicBezTo>
                    <a:pt x="4842" y="24031"/>
                    <a:pt x="5387" y="24335"/>
                    <a:pt x="5941" y="24335"/>
                  </a:cubicBezTo>
                  <a:cubicBezTo>
                    <a:pt x="6187" y="24335"/>
                    <a:pt x="6436" y="24275"/>
                    <a:pt x="6656" y="24150"/>
                  </a:cubicBezTo>
                  <a:cubicBezTo>
                    <a:pt x="7847" y="23162"/>
                    <a:pt x="7561" y="23174"/>
                    <a:pt x="8609" y="22221"/>
                  </a:cubicBezTo>
                  <a:cubicBezTo>
                    <a:pt x="9907" y="20935"/>
                    <a:pt x="11383" y="19852"/>
                    <a:pt x="12681" y="18566"/>
                  </a:cubicBezTo>
                  <a:cubicBezTo>
                    <a:pt x="12824" y="18435"/>
                    <a:pt x="12966" y="18304"/>
                    <a:pt x="13109" y="18161"/>
                  </a:cubicBezTo>
                  <a:cubicBezTo>
                    <a:pt x="13836" y="18435"/>
                    <a:pt x="15907" y="19745"/>
                    <a:pt x="17348" y="20435"/>
                  </a:cubicBezTo>
                  <a:cubicBezTo>
                    <a:pt x="18200" y="20770"/>
                    <a:pt x="19673" y="21592"/>
                    <a:pt x="20761" y="21592"/>
                  </a:cubicBezTo>
                  <a:cubicBezTo>
                    <a:pt x="21451" y="21592"/>
                    <a:pt x="21986" y="21262"/>
                    <a:pt x="22110" y="20269"/>
                  </a:cubicBezTo>
                  <a:cubicBezTo>
                    <a:pt x="21598" y="18411"/>
                    <a:pt x="20408" y="16768"/>
                    <a:pt x="19574" y="15030"/>
                  </a:cubicBezTo>
                  <a:cubicBezTo>
                    <a:pt x="19217" y="14411"/>
                    <a:pt x="18848" y="13804"/>
                    <a:pt x="18479" y="13196"/>
                  </a:cubicBezTo>
                  <a:cubicBezTo>
                    <a:pt x="18479" y="13184"/>
                    <a:pt x="18479" y="13172"/>
                    <a:pt x="18491" y="13161"/>
                  </a:cubicBezTo>
                  <a:cubicBezTo>
                    <a:pt x="19384" y="12363"/>
                    <a:pt x="20289" y="11577"/>
                    <a:pt x="21229" y="10827"/>
                  </a:cubicBezTo>
                  <a:cubicBezTo>
                    <a:pt x="21944" y="10196"/>
                    <a:pt x="23349" y="9434"/>
                    <a:pt x="24408" y="7958"/>
                  </a:cubicBezTo>
                  <a:cubicBezTo>
                    <a:pt x="25004" y="7029"/>
                    <a:pt x="24361" y="5838"/>
                    <a:pt x="23325" y="5624"/>
                  </a:cubicBezTo>
                  <a:cubicBezTo>
                    <a:pt x="23123" y="5589"/>
                    <a:pt x="22922" y="5573"/>
                    <a:pt x="22720" y="5573"/>
                  </a:cubicBezTo>
                  <a:cubicBezTo>
                    <a:pt x="21696" y="5573"/>
                    <a:pt x="20677" y="5969"/>
                    <a:pt x="19682" y="6148"/>
                  </a:cubicBezTo>
                  <a:cubicBezTo>
                    <a:pt x="19539" y="6184"/>
                    <a:pt x="19396" y="6219"/>
                    <a:pt x="19265" y="6243"/>
                  </a:cubicBezTo>
                  <a:cubicBezTo>
                    <a:pt x="18812" y="6255"/>
                    <a:pt x="18336" y="6350"/>
                    <a:pt x="17919" y="6434"/>
                  </a:cubicBezTo>
                  <a:cubicBezTo>
                    <a:pt x="17110" y="6600"/>
                    <a:pt x="16324" y="6898"/>
                    <a:pt x="15538" y="7184"/>
                  </a:cubicBezTo>
                  <a:cubicBezTo>
                    <a:pt x="15324" y="7243"/>
                    <a:pt x="15098" y="7291"/>
                    <a:pt x="14883" y="7350"/>
                  </a:cubicBezTo>
                  <a:cubicBezTo>
                    <a:pt x="14133" y="6136"/>
                    <a:pt x="13336" y="4957"/>
                    <a:pt x="12669" y="3707"/>
                  </a:cubicBezTo>
                  <a:cubicBezTo>
                    <a:pt x="12490" y="2552"/>
                    <a:pt x="12323" y="1326"/>
                    <a:pt x="11645" y="385"/>
                  </a:cubicBezTo>
                  <a:cubicBezTo>
                    <a:pt x="11385" y="125"/>
                    <a:pt x="11034" y="0"/>
                    <a:pt x="10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588850" y="618775"/>
              <a:ext cx="703975" cy="694225"/>
            </a:xfrm>
            <a:custGeom>
              <a:avLst/>
              <a:gdLst/>
              <a:ahLst/>
              <a:cxnLst/>
              <a:rect l="l" t="t" r="r" b="b"/>
              <a:pathLst>
                <a:path w="28159" h="27769" extrusionOk="0">
                  <a:moveTo>
                    <a:pt x="11656" y="1301"/>
                  </a:moveTo>
                  <a:cubicBezTo>
                    <a:pt x="11680" y="1563"/>
                    <a:pt x="11787" y="1860"/>
                    <a:pt x="11894" y="2098"/>
                  </a:cubicBezTo>
                  <a:cubicBezTo>
                    <a:pt x="12132" y="2682"/>
                    <a:pt x="12311" y="3277"/>
                    <a:pt x="12561" y="3860"/>
                  </a:cubicBezTo>
                  <a:cubicBezTo>
                    <a:pt x="13216" y="5444"/>
                    <a:pt x="14157" y="6897"/>
                    <a:pt x="14954" y="8421"/>
                  </a:cubicBezTo>
                  <a:cubicBezTo>
                    <a:pt x="15323" y="9040"/>
                    <a:pt x="15526" y="9766"/>
                    <a:pt x="15966" y="10349"/>
                  </a:cubicBezTo>
                  <a:cubicBezTo>
                    <a:pt x="16143" y="10619"/>
                    <a:pt x="16435" y="10700"/>
                    <a:pt x="16736" y="10700"/>
                  </a:cubicBezTo>
                  <a:cubicBezTo>
                    <a:pt x="16821" y="10700"/>
                    <a:pt x="16906" y="10693"/>
                    <a:pt x="16990" y="10683"/>
                  </a:cubicBezTo>
                  <a:cubicBezTo>
                    <a:pt x="17597" y="10647"/>
                    <a:pt x="18193" y="10552"/>
                    <a:pt x="18800" y="10480"/>
                  </a:cubicBezTo>
                  <a:cubicBezTo>
                    <a:pt x="21253" y="10254"/>
                    <a:pt x="23979" y="9325"/>
                    <a:pt x="26146" y="9123"/>
                  </a:cubicBezTo>
                  <a:lnTo>
                    <a:pt x="26146" y="9123"/>
                  </a:lnTo>
                  <a:cubicBezTo>
                    <a:pt x="25194" y="10230"/>
                    <a:pt x="24063" y="11159"/>
                    <a:pt x="23003" y="12159"/>
                  </a:cubicBezTo>
                  <a:cubicBezTo>
                    <a:pt x="21908" y="13195"/>
                    <a:pt x="20931" y="14338"/>
                    <a:pt x="19943" y="15481"/>
                  </a:cubicBezTo>
                  <a:cubicBezTo>
                    <a:pt x="19681" y="16005"/>
                    <a:pt x="20086" y="16564"/>
                    <a:pt x="20229" y="17064"/>
                  </a:cubicBezTo>
                  <a:cubicBezTo>
                    <a:pt x="20753" y="19077"/>
                    <a:pt x="21562" y="21005"/>
                    <a:pt x="22193" y="22982"/>
                  </a:cubicBezTo>
                  <a:cubicBezTo>
                    <a:pt x="22289" y="23339"/>
                    <a:pt x="22372" y="23625"/>
                    <a:pt x="22443" y="23875"/>
                  </a:cubicBezTo>
                  <a:cubicBezTo>
                    <a:pt x="21634" y="23577"/>
                    <a:pt x="20288" y="22672"/>
                    <a:pt x="19098" y="22208"/>
                  </a:cubicBezTo>
                  <a:cubicBezTo>
                    <a:pt x="17490" y="21636"/>
                    <a:pt x="16478" y="20958"/>
                    <a:pt x="14418" y="20220"/>
                  </a:cubicBezTo>
                  <a:cubicBezTo>
                    <a:pt x="14254" y="20175"/>
                    <a:pt x="14102" y="20155"/>
                    <a:pt x="13959" y="20155"/>
                  </a:cubicBezTo>
                  <a:cubicBezTo>
                    <a:pt x="13378" y="20155"/>
                    <a:pt x="12944" y="20487"/>
                    <a:pt x="12418" y="20851"/>
                  </a:cubicBezTo>
                  <a:cubicBezTo>
                    <a:pt x="11704" y="21327"/>
                    <a:pt x="10989" y="21779"/>
                    <a:pt x="10323" y="22315"/>
                  </a:cubicBezTo>
                  <a:cubicBezTo>
                    <a:pt x="9192" y="23149"/>
                    <a:pt x="7727" y="24613"/>
                    <a:pt x="6679" y="25601"/>
                  </a:cubicBezTo>
                  <a:cubicBezTo>
                    <a:pt x="6727" y="25173"/>
                    <a:pt x="6775" y="24756"/>
                    <a:pt x="6798" y="24327"/>
                  </a:cubicBezTo>
                  <a:cubicBezTo>
                    <a:pt x="7049" y="21982"/>
                    <a:pt x="7370" y="19648"/>
                    <a:pt x="7322" y="17291"/>
                  </a:cubicBezTo>
                  <a:cubicBezTo>
                    <a:pt x="7299" y="16850"/>
                    <a:pt x="7441" y="16255"/>
                    <a:pt x="6977" y="15993"/>
                  </a:cubicBezTo>
                  <a:cubicBezTo>
                    <a:pt x="5525" y="14862"/>
                    <a:pt x="2953" y="13778"/>
                    <a:pt x="1893" y="13016"/>
                  </a:cubicBezTo>
                  <a:cubicBezTo>
                    <a:pt x="1976" y="12993"/>
                    <a:pt x="2048" y="12981"/>
                    <a:pt x="2131" y="12945"/>
                  </a:cubicBezTo>
                  <a:cubicBezTo>
                    <a:pt x="4501" y="12183"/>
                    <a:pt x="7584" y="11457"/>
                    <a:pt x="9501" y="10921"/>
                  </a:cubicBezTo>
                  <a:cubicBezTo>
                    <a:pt x="9977" y="10468"/>
                    <a:pt x="9704" y="10076"/>
                    <a:pt x="9882" y="9671"/>
                  </a:cubicBezTo>
                  <a:cubicBezTo>
                    <a:pt x="10120" y="8301"/>
                    <a:pt x="10382" y="6932"/>
                    <a:pt x="10751" y="5587"/>
                  </a:cubicBezTo>
                  <a:cubicBezTo>
                    <a:pt x="11061" y="4170"/>
                    <a:pt x="11430" y="2741"/>
                    <a:pt x="11656" y="1301"/>
                  </a:cubicBezTo>
                  <a:close/>
                  <a:moveTo>
                    <a:pt x="11368" y="0"/>
                  </a:moveTo>
                  <a:cubicBezTo>
                    <a:pt x="11186" y="0"/>
                    <a:pt x="11004" y="100"/>
                    <a:pt x="10954" y="312"/>
                  </a:cubicBezTo>
                  <a:cubicBezTo>
                    <a:pt x="10525" y="3337"/>
                    <a:pt x="9525" y="6254"/>
                    <a:pt x="9037" y="9278"/>
                  </a:cubicBezTo>
                  <a:cubicBezTo>
                    <a:pt x="9037" y="9433"/>
                    <a:pt x="8930" y="9718"/>
                    <a:pt x="8858" y="9945"/>
                  </a:cubicBezTo>
                  <a:cubicBezTo>
                    <a:pt x="8823" y="9945"/>
                    <a:pt x="8787" y="9956"/>
                    <a:pt x="8727" y="9968"/>
                  </a:cubicBezTo>
                  <a:cubicBezTo>
                    <a:pt x="6358" y="10552"/>
                    <a:pt x="4012" y="11183"/>
                    <a:pt x="1679" y="11861"/>
                  </a:cubicBezTo>
                  <a:cubicBezTo>
                    <a:pt x="1012" y="12016"/>
                    <a:pt x="1131" y="11957"/>
                    <a:pt x="548" y="12028"/>
                  </a:cubicBezTo>
                  <a:cubicBezTo>
                    <a:pt x="0" y="12183"/>
                    <a:pt x="0" y="12838"/>
                    <a:pt x="333" y="13207"/>
                  </a:cubicBezTo>
                  <a:cubicBezTo>
                    <a:pt x="1262" y="14481"/>
                    <a:pt x="2762" y="14957"/>
                    <a:pt x="4346" y="15898"/>
                  </a:cubicBezTo>
                  <a:cubicBezTo>
                    <a:pt x="4703" y="16005"/>
                    <a:pt x="5536" y="16672"/>
                    <a:pt x="5977" y="16969"/>
                  </a:cubicBezTo>
                  <a:cubicBezTo>
                    <a:pt x="6036" y="19708"/>
                    <a:pt x="5596" y="22422"/>
                    <a:pt x="5382" y="25149"/>
                  </a:cubicBezTo>
                  <a:cubicBezTo>
                    <a:pt x="5322" y="25732"/>
                    <a:pt x="5239" y="26316"/>
                    <a:pt x="5215" y="26899"/>
                  </a:cubicBezTo>
                  <a:cubicBezTo>
                    <a:pt x="5167" y="27197"/>
                    <a:pt x="5274" y="27518"/>
                    <a:pt x="5548" y="27673"/>
                  </a:cubicBezTo>
                  <a:cubicBezTo>
                    <a:pt x="5672" y="27740"/>
                    <a:pt x="5794" y="27768"/>
                    <a:pt x="5914" y="27768"/>
                  </a:cubicBezTo>
                  <a:cubicBezTo>
                    <a:pt x="6350" y="27768"/>
                    <a:pt x="6757" y="27391"/>
                    <a:pt x="7084" y="27101"/>
                  </a:cubicBezTo>
                  <a:cubicBezTo>
                    <a:pt x="7691" y="26542"/>
                    <a:pt x="8287" y="25947"/>
                    <a:pt x="8882" y="25363"/>
                  </a:cubicBezTo>
                  <a:cubicBezTo>
                    <a:pt x="10585" y="23708"/>
                    <a:pt x="11859" y="22815"/>
                    <a:pt x="13847" y="21541"/>
                  </a:cubicBezTo>
                  <a:lnTo>
                    <a:pt x="14121" y="21541"/>
                  </a:lnTo>
                  <a:cubicBezTo>
                    <a:pt x="14752" y="21708"/>
                    <a:pt x="15669" y="22244"/>
                    <a:pt x="16669" y="22660"/>
                  </a:cubicBezTo>
                  <a:cubicBezTo>
                    <a:pt x="17859" y="23184"/>
                    <a:pt x="19038" y="23553"/>
                    <a:pt x="20610" y="24494"/>
                  </a:cubicBezTo>
                  <a:cubicBezTo>
                    <a:pt x="21241" y="24851"/>
                    <a:pt x="21896" y="25161"/>
                    <a:pt x="22586" y="25351"/>
                  </a:cubicBezTo>
                  <a:cubicBezTo>
                    <a:pt x="22794" y="25397"/>
                    <a:pt x="23022" y="25478"/>
                    <a:pt x="23241" y="25478"/>
                  </a:cubicBezTo>
                  <a:cubicBezTo>
                    <a:pt x="23360" y="25478"/>
                    <a:pt x="23477" y="25454"/>
                    <a:pt x="23586" y="25387"/>
                  </a:cubicBezTo>
                  <a:cubicBezTo>
                    <a:pt x="24051" y="25089"/>
                    <a:pt x="23943" y="24470"/>
                    <a:pt x="23872" y="23994"/>
                  </a:cubicBezTo>
                  <a:cubicBezTo>
                    <a:pt x="23682" y="23089"/>
                    <a:pt x="23384" y="22220"/>
                    <a:pt x="23074" y="21339"/>
                  </a:cubicBezTo>
                  <a:cubicBezTo>
                    <a:pt x="22408" y="19577"/>
                    <a:pt x="21848" y="17779"/>
                    <a:pt x="21276" y="15981"/>
                  </a:cubicBezTo>
                  <a:cubicBezTo>
                    <a:pt x="22586" y="14528"/>
                    <a:pt x="23896" y="13076"/>
                    <a:pt x="25396" y="11826"/>
                  </a:cubicBezTo>
                  <a:cubicBezTo>
                    <a:pt x="26158" y="11147"/>
                    <a:pt x="26872" y="10433"/>
                    <a:pt x="27492" y="9623"/>
                  </a:cubicBezTo>
                  <a:cubicBezTo>
                    <a:pt x="27730" y="9278"/>
                    <a:pt x="28134" y="9004"/>
                    <a:pt x="28158" y="8563"/>
                  </a:cubicBezTo>
                  <a:cubicBezTo>
                    <a:pt x="28112" y="7906"/>
                    <a:pt x="27507" y="7698"/>
                    <a:pt x="26722" y="7698"/>
                  </a:cubicBezTo>
                  <a:cubicBezTo>
                    <a:pt x="25489" y="7698"/>
                    <a:pt x="23812" y="8210"/>
                    <a:pt x="23158" y="8290"/>
                  </a:cubicBezTo>
                  <a:cubicBezTo>
                    <a:pt x="20776" y="8837"/>
                    <a:pt x="19133" y="9147"/>
                    <a:pt x="16931" y="9325"/>
                  </a:cubicBezTo>
                  <a:cubicBezTo>
                    <a:pt x="16395" y="8325"/>
                    <a:pt x="15240" y="6039"/>
                    <a:pt x="14442" y="4706"/>
                  </a:cubicBezTo>
                  <a:cubicBezTo>
                    <a:pt x="13823" y="3491"/>
                    <a:pt x="13692" y="3039"/>
                    <a:pt x="13228" y="1801"/>
                  </a:cubicBezTo>
                  <a:cubicBezTo>
                    <a:pt x="13045" y="1327"/>
                    <a:pt x="12911" y="571"/>
                    <a:pt x="12332" y="571"/>
                  </a:cubicBezTo>
                  <a:cubicBezTo>
                    <a:pt x="12271" y="571"/>
                    <a:pt x="12204" y="580"/>
                    <a:pt x="12132" y="598"/>
                  </a:cubicBezTo>
                  <a:cubicBezTo>
                    <a:pt x="11894" y="670"/>
                    <a:pt x="11775" y="801"/>
                    <a:pt x="11704" y="955"/>
                  </a:cubicBezTo>
                  <a:cubicBezTo>
                    <a:pt x="11740" y="765"/>
                    <a:pt x="11775" y="562"/>
                    <a:pt x="11799" y="360"/>
                  </a:cubicBezTo>
                  <a:cubicBezTo>
                    <a:pt x="11780" y="127"/>
                    <a:pt x="11574" y="0"/>
                    <a:pt x="113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21"/>
          <p:cNvGrpSpPr/>
          <p:nvPr/>
        </p:nvGrpSpPr>
        <p:grpSpPr>
          <a:xfrm>
            <a:off x="8516825" y="2708650"/>
            <a:ext cx="193200" cy="171550"/>
            <a:chOff x="1141700" y="1345000"/>
            <a:chExt cx="193200" cy="171550"/>
          </a:xfrm>
        </p:grpSpPr>
        <p:sp>
          <p:nvSpPr>
            <p:cNvPr id="392" name="Google Shape;392;p21"/>
            <p:cNvSpPr/>
            <p:nvPr/>
          </p:nvSpPr>
          <p:spPr>
            <a:xfrm>
              <a:off x="1157775" y="1362850"/>
              <a:ext cx="149825" cy="136225"/>
            </a:xfrm>
            <a:custGeom>
              <a:avLst/>
              <a:gdLst/>
              <a:ahLst/>
              <a:cxnLst/>
              <a:rect l="l" t="t" r="r" b="b"/>
              <a:pathLst>
                <a:path w="5993" h="5449" extrusionOk="0">
                  <a:moveTo>
                    <a:pt x="2636" y="0"/>
                  </a:moveTo>
                  <a:cubicBezTo>
                    <a:pt x="1842" y="0"/>
                    <a:pt x="1009" y="409"/>
                    <a:pt x="381" y="1400"/>
                  </a:cubicBezTo>
                  <a:cubicBezTo>
                    <a:pt x="36" y="2019"/>
                    <a:pt x="0" y="2697"/>
                    <a:pt x="155" y="3293"/>
                  </a:cubicBezTo>
                  <a:cubicBezTo>
                    <a:pt x="131" y="3543"/>
                    <a:pt x="131" y="3793"/>
                    <a:pt x="203" y="4055"/>
                  </a:cubicBezTo>
                  <a:cubicBezTo>
                    <a:pt x="512" y="5023"/>
                    <a:pt x="1335" y="5448"/>
                    <a:pt x="2210" y="5448"/>
                  </a:cubicBezTo>
                  <a:cubicBezTo>
                    <a:pt x="3120" y="5448"/>
                    <a:pt x="4086" y="4987"/>
                    <a:pt x="4584" y="4198"/>
                  </a:cubicBezTo>
                  <a:cubicBezTo>
                    <a:pt x="5992" y="2056"/>
                    <a:pt x="4416" y="0"/>
                    <a:pt x="2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1141700" y="1345000"/>
              <a:ext cx="193200" cy="171550"/>
            </a:xfrm>
            <a:custGeom>
              <a:avLst/>
              <a:gdLst/>
              <a:ahLst/>
              <a:cxnLst/>
              <a:rect l="l" t="t" r="r" b="b"/>
              <a:pathLst>
                <a:path w="7728" h="6862" extrusionOk="0">
                  <a:moveTo>
                    <a:pt x="3786" y="1363"/>
                  </a:moveTo>
                  <a:cubicBezTo>
                    <a:pt x="4298" y="1363"/>
                    <a:pt x="5096" y="1530"/>
                    <a:pt x="5358" y="2268"/>
                  </a:cubicBezTo>
                  <a:cubicBezTo>
                    <a:pt x="5754" y="3705"/>
                    <a:pt x="4574" y="5479"/>
                    <a:pt x="3180" y="5479"/>
                  </a:cubicBezTo>
                  <a:cubicBezTo>
                    <a:pt x="2981" y="5479"/>
                    <a:pt x="2776" y="5443"/>
                    <a:pt x="2572" y="5364"/>
                  </a:cubicBezTo>
                  <a:cubicBezTo>
                    <a:pt x="2048" y="5304"/>
                    <a:pt x="1393" y="4209"/>
                    <a:pt x="1369" y="3376"/>
                  </a:cubicBezTo>
                  <a:cubicBezTo>
                    <a:pt x="1239" y="2923"/>
                    <a:pt x="2251" y="1935"/>
                    <a:pt x="2893" y="1756"/>
                  </a:cubicBezTo>
                  <a:cubicBezTo>
                    <a:pt x="3191" y="1637"/>
                    <a:pt x="3572" y="1613"/>
                    <a:pt x="3786" y="1363"/>
                  </a:cubicBezTo>
                  <a:close/>
                  <a:moveTo>
                    <a:pt x="3862" y="1"/>
                  </a:moveTo>
                  <a:cubicBezTo>
                    <a:pt x="3664" y="1"/>
                    <a:pt x="3465" y="21"/>
                    <a:pt x="3286" y="101"/>
                  </a:cubicBezTo>
                  <a:cubicBezTo>
                    <a:pt x="3203" y="149"/>
                    <a:pt x="3144" y="185"/>
                    <a:pt x="3108" y="209"/>
                  </a:cubicBezTo>
                  <a:cubicBezTo>
                    <a:pt x="3060" y="232"/>
                    <a:pt x="3024" y="268"/>
                    <a:pt x="2989" y="304"/>
                  </a:cubicBezTo>
                  <a:cubicBezTo>
                    <a:pt x="1548" y="673"/>
                    <a:pt x="36" y="1792"/>
                    <a:pt x="0" y="3399"/>
                  </a:cubicBezTo>
                  <a:cubicBezTo>
                    <a:pt x="84" y="5289"/>
                    <a:pt x="1442" y="6861"/>
                    <a:pt x="3134" y="6861"/>
                  </a:cubicBezTo>
                  <a:cubicBezTo>
                    <a:pt x="3618" y="6861"/>
                    <a:pt x="4128" y="6733"/>
                    <a:pt x="4644" y="6447"/>
                  </a:cubicBezTo>
                  <a:cubicBezTo>
                    <a:pt x="7442" y="5090"/>
                    <a:pt x="7727" y="244"/>
                    <a:pt x="4060" y="6"/>
                  </a:cubicBezTo>
                  <a:cubicBezTo>
                    <a:pt x="3995" y="3"/>
                    <a:pt x="3929" y="1"/>
                    <a:pt x="3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21"/>
          <p:cNvGrpSpPr/>
          <p:nvPr/>
        </p:nvGrpSpPr>
        <p:grpSpPr>
          <a:xfrm>
            <a:off x="8071800" y="2512725"/>
            <a:ext cx="175100" cy="143475"/>
            <a:chOff x="1808250" y="1643825"/>
            <a:chExt cx="175100" cy="143475"/>
          </a:xfrm>
        </p:grpSpPr>
        <p:sp>
          <p:nvSpPr>
            <p:cNvPr id="395" name="Google Shape;395;p21"/>
            <p:cNvSpPr/>
            <p:nvPr/>
          </p:nvSpPr>
          <p:spPr>
            <a:xfrm>
              <a:off x="1808250" y="1651700"/>
              <a:ext cx="175100" cy="135600"/>
            </a:xfrm>
            <a:custGeom>
              <a:avLst/>
              <a:gdLst/>
              <a:ahLst/>
              <a:cxnLst/>
              <a:rect l="l" t="t" r="r" b="b"/>
              <a:pathLst>
                <a:path w="7004" h="5424" extrusionOk="0">
                  <a:moveTo>
                    <a:pt x="3954" y="0"/>
                  </a:moveTo>
                  <a:cubicBezTo>
                    <a:pt x="3625" y="0"/>
                    <a:pt x="3268" y="74"/>
                    <a:pt x="2890" y="240"/>
                  </a:cubicBezTo>
                  <a:cubicBezTo>
                    <a:pt x="2544" y="430"/>
                    <a:pt x="2306" y="704"/>
                    <a:pt x="2151" y="1002"/>
                  </a:cubicBezTo>
                  <a:cubicBezTo>
                    <a:pt x="1" y="2826"/>
                    <a:pt x="817" y="5424"/>
                    <a:pt x="3003" y="5424"/>
                  </a:cubicBezTo>
                  <a:cubicBezTo>
                    <a:pt x="3685" y="5424"/>
                    <a:pt x="4501" y="5171"/>
                    <a:pt x="5402" y="4562"/>
                  </a:cubicBezTo>
                  <a:cubicBezTo>
                    <a:pt x="7004" y="2919"/>
                    <a:pt x="6019" y="0"/>
                    <a:pt x="3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1817675" y="1643825"/>
              <a:ext cx="158675" cy="140325"/>
            </a:xfrm>
            <a:custGeom>
              <a:avLst/>
              <a:gdLst/>
              <a:ahLst/>
              <a:cxnLst/>
              <a:rect l="l" t="t" r="r" b="b"/>
              <a:pathLst>
                <a:path w="6347" h="5613" extrusionOk="0">
                  <a:moveTo>
                    <a:pt x="4203" y="1293"/>
                  </a:moveTo>
                  <a:cubicBezTo>
                    <a:pt x="4227" y="1305"/>
                    <a:pt x="4263" y="1329"/>
                    <a:pt x="4299" y="1329"/>
                  </a:cubicBezTo>
                  <a:cubicBezTo>
                    <a:pt x="4489" y="1340"/>
                    <a:pt x="4846" y="1888"/>
                    <a:pt x="4822" y="2150"/>
                  </a:cubicBezTo>
                  <a:cubicBezTo>
                    <a:pt x="4810" y="2805"/>
                    <a:pt x="4799" y="2769"/>
                    <a:pt x="4739" y="3150"/>
                  </a:cubicBezTo>
                  <a:cubicBezTo>
                    <a:pt x="4715" y="3198"/>
                    <a:pt x="4703" y="3245"/>
                    <a:pt x="4691" y="3281"/>
                  </a:cubicBezTo>
                  <a:cubicBezTo>
                    <a:pt x="4668" y="3317"/>
                    <a:pt x="4656" y="3353"/>
                    <a:pt x="4632" y="3376"/>
                  </a:cubicBezTo>
                  <a:cubicBezTo>
                    <a:pt x="4013" y="4014"/>
                    <a:pt x="3484" y="4247"/>
                    <a:pt x="3179" y="4247"/>
                  </a:cubicBezTo>
                  <a:cubicBezTo>
                    <a:pt x="3085" y="4247"/>
                    <a:pt x="3013" y="4225"/>
                    <a:pt x="2965" y="4186"/>
                  </a:cubicBezTo>
                  <a:cubicBezTo>
                    <a:pt x="2167" y="3650"/>
                    <a:pt x="1941" y="3305"/>
                    <a:pt x="2572" y="2388"/>
                  </a:cubicBezTo>
                  <a:cubicBezTo>
                    <a:pt x="2679" y="2293"/>
                    <a:pt x="3322" y="1674"/>
                    <a:pt x="3477" y="1638"/>
                  </a:cubicBezTo>
                  <a:cubicBezTo>
                    <a:pt x="3882" y="1364"/>
                    <a:pt x="3787" y="1507"/>
                    <a:pt x="4203" y="1293"/>
                  </a:cubicBezTo>
                  <a:close/>
                  <a:moveTo>
                    <a:pt x="3898" y="1"/>
                  </a:moveTo>
                  <a:cubicBezTo>
                    <a:pt x="3839" y="1"/>
                    <a:pt x="3778" y="10"/>
                    <a:pt x="3715" y="31"/>
                  </a:cubicBezTo>
                  <a:cubicBezTo>
                    <a:pt x="2013" y="567"/>
                    <a:pt x="0" y="2603"/>
                    <a:pt x="1239" y="4436"/>
                  </a:cubicBezTo>
                  <a:cubicBezTo>
                    <a:pt x="1700" y="5095"/>
                    <a:pt x="2458" y="5612"/>
                    <a:pt x="3261" y="5612"/>
                  </a:cubicBezTo>
                  <a:cubicBezTo>
                    <a:pt x="3475" y="5612"/>
                    <a:pt x="3691" y="5576"/>
                    <a:pt x="3906" y="5496"/>
                  </a:cubicBezTo>
                  <a:cubicBezTo>
                    <a:pt x="4680" y="5162"/>
                    <a:pt x="5501" y="4650"/>
                    <a:pt x="5906" y="3888"/>
                  </a:cubicBezTo>
                  <a:cubicBezTo>
                    <a:pt x="6334" y="2757"/>
                    <a:pt x="6346" y="1269"/>
                    <a:pt x="5370" y="412"/>
                  </a:cubicBezTo>
                  <a:cubicBezTo>
                    <a:pt x="5133" y="220"/>
                    <a:pt x="4805" y="15"/>
                    <a:pt x="4482" y="15"/>
                  </a:cubicBezTo>
                  <a:cubicBezTo>
                    <a:pt x="4384" y="15"/>
                    <a:pt x="4286" y="34"/>
                    <a:pt x="4191" y="78"/>
                  </a:cubicBezTo>
                  <a:cubicBezTo>
                    <a:pt x="4106" y="32"/>
                    <a:pt x="4006" y="1"/>
                    <a:pt x="3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21"/>
          <p:cNvGrpSpPr/>
          <p:nvPr/>
        </p:nvGrpSpPr>
        <p:grpSpPr>
          <a:xfrm>
            <a:off x="606725" y="898525"/>
            <a:ext cx="265250" cy="244300"/>
            <a:chOff x="1139600" y="850250"/>
            <a:chExt cx="265250" cy="244300"/>
          </a:xfrm>
        </p:grpSpPr>
        <p:sp>
          <p:nvSpPr>
            <p:cNvPr id="398" name="Google Shape;398;p21"/>
            <p:cNvSpPr/>
            <p:nvPr/>
          </p:nvSpPr>
          <p:spPr>
            <a:xfrm>
              <a:off x="1162125" y="879300"/>
              <a:ext cx="223075" cy="196550"/>
            </a:xfrm>
            <a:custGeom>
              <a:avLst/>
              <a:gdLst/>
              <a:ahLst/>
              <a:cxnLst/>
              <a:rect l="l" t="t" r="r" b="b"/>
              <a:pathLst>
                <a:path w="8923" h="7862" extrusionOk="0">
                  <a:moveTo>
                    <a:pt x="4456" y="1"/>
                  </a:moveTo>
                  <a:cubicBezTo>
                    <a:pt x="2706" y="1"/>
                    <a:pt x="886" y="673"/>
                    <a:pt x="481" y="2430"/>
                  </a:cubicBezTo>
                  <a:cubicBezTo>
                    <a:pt x="1" y="4699"/>
                    <a:pt x="1950" y="7862"/>
                    <a:pt x="4327" y="7862"/>
                  </a:cubicBezTo>
                  <a:cubicBezTo>
                    <a:pt x="4719" y="7862"/>
                    <a:pt x="5123" y="7776"/>
                    <a:pt x="5529" y="7585"/>
                  </a:cubicBezTo>
                  <a:cubicBezTo>
                    <a:pt x="7351" y="6692"/>
                    <a:pt x="8923" y="4192"/>
                    <a:pt x="7982" y="2204"/>
                  </a:cubicBezTo>
                  <a:cubicBezTo>
                    <a:pt x="7815" y="1930"/>
                    <a:pt x="7625" y="1680"/>
                    <a:pt x="7410" y="1465"/>
                  </a:cubicBezTo>
                  <a:cubicBezTo>
                    <a:pt x="7375" y="953"/>
                    <a:pt x="7065" y="465"/>
                    <a:pt x="6470" y="310"/>
                  </a:cubicBezTo>
                  <a:cubicBezTo>
                    <a:pt x="5878" y="113"/>
                    <a:pt x="5173" y="1"/>
                    <a:pt x="44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1139600" y="850250"/>
              <a:ext cx="265250" cy="244300"/>
            </a:xfrm>
            <a:custGeom>
              <a:avLst/>
              <a:gdLst/>
              <a:ahLst/>
              <a:cxnLst/>
              <a:rect l="l" t="t" r="r" b="b"/>
              <a:pathLst>
                <a:path w="10610" h="9772" extrusionOk="0">
                  <a:moveTo>
                    <a:pt x="5064" y="0"/>
                  </a:moveTo>
                  <a:cubicBezTo>
                    <a:pt x="3624" y="0"/>
                    <a:pt x="2244" y="451"/>
                    <a:pt x="1358" y="1687"/>
                  </a:cubicBezTo>
                  <a:cubicBezTo>
                    <a:pt x="477" y="3139"/>
                    <a:pt x="1" y="4913"/>
                    <a:pt x="358" y="6592"/>
                  </a:cubicBezTo>
                  <a:cubicBezTo>
                    <a:pt x="775" y="8009"/>
                    <a:pt x="2085" y="9092"/>
                    <a:pt x="3454" y="9545"/>
                  </a:cubicBezTo>
                  <a:cubicBezTo>
                    <a:pt x="3988" y="9697"/>
                    <a:pt x="4542" y="9772"/>
                    <a:pt x="5095" y="9772"/>
                  </a:cubicBezTo>
                  <a:cubicBezTo>
                    <a:pt x="6969" y="9772"/>
                    <a:pt x="8822" y="8906"/>
                    <a:pt x="9788" y="7223"/>
                  </a:cubicBezTo>
                  <a:cubicBezTo>
                    <a:pt x="10526" y="5925"/>
                    <a:pt x="10609" y="4199"/>
                    <a:pt x="10050" y="2830"/>
                  </a:cubicBezTo>
                  <a:cubicBezTo>
                    <a:pt x="9859" y="2449"/>
                    <a:pt x="9764" y="1913"/>
                    <a:pt x="9300" y="1782"/>
                  </a:cubicBezTo>
                  <a:cubicBezTo>
                    <a:pt x="9236" y="1765"/>
                    <a:pt x="9175" y="1757"/>
                    <a:pt x="9116" y="1757"/>
                  </a:cubicBezTo>
                  <a:cubicBezTo>
                    <a:pt x="8557" y="1757"/>
                    <a:pt x="8232" y="2474"/>
                    <a:pt x="8609" y="2937"/>
                  </a:cubicBezTo>
                  <a:cubicBezTo>
                    <a:pt x="9478" y="4544"/>
                    <a:pt x="8943" y="6664"/>
                    <a:pt x="7811" y="7473"/>
                  </a:cubicBezTo>
                  <a:cubicBezTo>
                    <a:pt x="7038" y="7997"/>
                    <a:pt x="6954" y="8140"/>
                    <a:pt x="6216" y="8271"/>
                  </a:cubicBezTo>
                  <a:cubicBezTo>
                    <a:pt x="6133" y="8295"/>
                    <a:pt x="5906" y="8330"/>
                    <a:pt x="5775" y="8354"/>
                  </a:cubicBezTo>
                  <a:cubicBezTo>
                    <a:pt x="5532" y="8375"/>
                    <a:pt x="5302" y="8385"/>
                    <a:pt x="5085" y="8385"/>
                  </a:cubicBezTo>
                  <a:cubicBezTo>
                    <a:pt x="3415" y="8385"/>
                    <a:pt x="2494" y="7765"/>
                    <a:pt x="1704" y="6342"/>
                  </a:cubicBezTo>
                  <a:cubicBezTo>
                    <a:pt x="1465" y="5675"/>
                    <a:pt x="1656" y="3508"/>
                    <a:pt x="2608" y="2282"/>
                  </a:cubicBezTo>
                  <a:cubicBezTo>
                    <a:pt x="2985" y="1766"/>
                    <a:pt x="4043" y="1358"/>
                    <a:pt x="5251" y="1358"/>
                  </a:cubicBezTo>
                  <a:cubicBezTo>
                    <a:pt x="5800" y="1358"/>
                    <a:pt x="6381" y="1442"/>
                    <a:pt x="6942" y="1639"/>
                  </a:cubicBezTo>
                  <a:cubicBezTo>
                    <a:pt x="7374" y="1705"/>
                    <a:pt x="7814" y="2030"/>
                    <a:pt x="8243" y="2030"/>
                  </a:cubicBezTo>
                  <a:cubicBezTo>
                    <a:pt x="8358" y="2030"/>
                    <a:pt x="8472" y="2007"/>
                    <a:pt x="8585" y="1949"/>
                  </a:cubicBezTo>
                  <a:cubicBezTo>
                    <a:pt x="9097" y="1675"/>
                    <a:pt x="8990" y="841"/>
                    <a:pt x="8419" y="699"/>
                  </a:cubicBezTo>
                  <a:cubicBezTo>
                    <a:pt x="7412" y="291"/>
                    <a:pt x="6219" y="0"/>
                    <a:pt x="50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21"/>
          <p:cNvGrpSpPr/>
          <p:nvPr/>
        </p:nvGrpSpPr>
        <p:grpSpPr>
          <a:xfrm rot="2085807">
            <a:off x="7421625" y="622128"/>
            <a:ext cx="422121" cy="416275"/>
            <a:chOff x="588850" y="618775"/>
            <a:chExt cx="703975" cy="694225"/>
          </a:xfrm>
        </p:grpSpPr>
        <p:sp>
          <p:nvSpPr>
            <p:cNvPr id="401" name="Google Shape;401;p21"/>
            <p:cNvSpPr/>
            <p:nvPr/>
          </p:nvSpPr>
          <p:spPr>
            <a:xfrm>
              <a:off x="612650" y="684225"/>
              <a:ext cx="625100" cy="608400"/>
            </a:xfrm>
            <a:custGeom>
              <a:avLst/>
              <a:gdLst/>
              <a:ahLst/>
              <a:cxnLst/>
              <a:rect l="l" t="t" r="r" b="b"/>
              <a:pathLst>
                <a:path w="25004" h="24336" extrusionOk="0">
                  <a:moveTo>
                    <a:pt x="10686" y="0"/>
                  </a:moveTo>
                  <a:cubicBezTo>
                    <a:pt x="10158" y="0"/>
                    <a:pt x="9636" y="288"/>
                    <a:pt x="9442" y="826"/>
                  </a:cubicBezTo>
                  <a:cubicBezTo>
                    <a:pt x="9323" y="945"/>
                    <a:pt x="9335" y="1314"/>
                    <a:pt x="9359" y="1659"/>
                  </a:cubicBezTo>
                  <a:cubicBezTo>
                    <a:pt x="9323" y="1743"/>
                    <a:pt x="9299" y="1826"/>
                    <a:pt x="9275" y="1909"/>
                  </a:cubicBezTo>
                  <a:cubicBezTo>
                    <a:pt x="8835" y="4124"/>
                    <a:pt x="8371" y="6338"/>
                    <a:pt x="7894" y="8541"/>
                  </a:cubicBezTo>
                  <a:cubicBezTo>
                    <a:pt x="7263" y="8601"/>
                    <a:pt x="6608" y="8660"/>
                    <a:pt x="5942" y="8743"/>
                  </a:cubicBezTo>
                  <a:cubicBezTo>
                    <a:pt x="5596" y="8779"/>
                    <a:pt x="5263" y="8815"/>
                    <a:pt x="4930" y="8851"/>
                  </a:cubicBezTo>
                  <a:cubicBezTo>
                    <a:pt x="4620" y="8874"/>
                    <a:pt x="4322" y="8934"/>
                    <a:pt x="4025" y="8993"/>
                  </a:cubicBezTo>
                  <a:cubicBezTo>
                    <a:pt x="3144" y="9101"/>
                    <a:pt x="2239" y="9208"/>
                    <a:pt x="1417" y="9565"/>
                  </a:cubicBezTo>
                  <a:cubicBezTo>
                    <a:pt x="905" y="9744"/>
                    <a:pt x="382" y="10113"/>
                    <a:pt x="262" y="10672"/>
                  </a:cubicBezTo>
                  <a:cubicBezTo>
                    <a:pt x="167" y="10982"/>
                    <a:pt x="203" y="11303"/>
                    <a:pt x="334" y="11577"/>
                  </a:cubicBezTo>
                  <a:cubicBezTo>
                    <a:pt x="1" y="12196"/>
                    <a:pt x="239" y="13030"/>
                    <a:pt x="870" y="13387"/>
                  </a:cubicBezTo>
                  <a:cubicBezTo>
                    <a:pt x="3084" y="14089"/>
                    <a:pt x="4501" y="14423"/>
                    <a:pt x="5942" y="15161"/>
                  </a:cubicBezTo>
                  <a:cubicBezTo>
                    <a:pt x="6073" y="15208"/>
                    <a:pt x="6192" y="15268"/>
                    <a:pt x="6311" y="15316"/>
                  </a:cubicBezTo>
                  <a:cubicBezTo>
                    <a:pt x="6180" y="15804"/>
                    <a:pt x="6073" y="16292"/>
                    <a:pt x="5942" y="16780"/>
                  </a:cubicBezTo>
                  <a:cubicBezTo>
                    <a:pt x="5525" y="18268"/>
                    <a:pt x="5025" y="19733"/>
                    <a:pt x="4668" y="21245"/>
                  </a:cubicBezTo>
                  <a:cubicBezTo>
                    <a:pt x="4465" y="21971"/>
                    <a:pt x="4275" y="22769"/>
                    <a:pt x="4644" y="23471"/>
                  </a:cubicBezTo>
                  <a:cubicBezTo>
                    <a:pt x="4842" y="24031"/>
                    <a:pt x="5387" y="24335"/>
                    <a:pt x="5941" y="24335"/>
                  </a:cubicBezTo>
                  <a:cubicBezTo>
                    <a:pt x="6187" y="24335"/>
                    <a:pt x="6436" y="24275"/>
                    <a:pt x="6656" y="24150"/>
                  </a:cubicBezTo>
                  <a:cubicBezTo>
                    <a:pt x="7847" y="23162"/>
                    <a:pt x="7561" y="23174"/>
                    <a:pt x="8609" y="22221"/>
                  </a:cubicBezTo>
                  <a:cubicBezTo>
                    <a:pt x="9907" y="20935"/>
                    <a:pt x="11383" y="19852"/>
                    <a:pt x="12681" y="18566"/>
                  </a:cubicBezTo>
                  <a:cubicBezTo>
                    <a:pt x="12824" y="18435"/>
                    <a:pt x="12966" y="18304"/>
                    <a:pt x="13109" y="18161"/>
                  </a:cubicBezTo>
                  <a:cubicBezTo>
                    <a:pt x="13836" y="18435"/>
                    <a:pt x="15907" y="19745"/>
                    <a:pt x="17348" y="20435"/>
                  </a:cubicBezTo>
                  <a:cubicBezTo>
                    <a:pt x="18200" y="20770"/>
                    <a:pt x="19673" y="21592"/>
                    <a:pt x="20761" y="21592"/>
                  </a:cubicBezTo>
                  <a:cubicBezTo>
                    <a:pt x="21451" y="21592"/>
                    <a:pt x="21986" y="21262"/>
                    <a:pt x="22110" y="20269"/>
                  </a:cubicBezTo>
                  <a:cubicBezTo>
                    <a:pt x="21598" y="18411"/>
                    <a:pt x="20408" y="16768"/>
                    <a:pt x="19574" y="15030"/>
                  </a:cubicBezTo>
                  <a:cubicBezTo>
                    <a:pt x="19217" y="14411"/>
                    <a:pt x="18848" y="13804"/>
                    <a:pt x="18479" y="13196"/>
                  </a:cubicBezTo>
                  <a:cubicBezTo>
                    <a:pt x="18479" y="13184"/>
                    <a:pt x="18479" y="13172"/>
                    <a:pt x="18491" y="13161"/>
                  </a:cubicBezTo>
                  <a:cubicBezTo>
                    <a:pt x="19384" y="12363"/>
                    <a:pt x="20289" y="11577"/>
                    <a:pt x="21229" y="10827"/>
                  </a:cubicBezTo>
                  <a:cubicBezTo>
                    <a:pt x="21944" y="10196"/>
                    <a:pt x="23349" y="9434"/>
                    <a:pt x="24408" y="7958"/>
                  </a:cubicBezTo>
                  <a:cubicBezTo>
                    <a:pt x="25004" y="7029"/>
                    <a:pt x="24361" y="5838"/>
                    <a:pt x="23325" y="5624"/>
                  </a:cubicBezTo>
                  <a:cubicBezTo>
                    <a:pt x="23123" y="5589"/>
                    <a:pt x="22922" y="5573"/>
                    <a:pt x="22720" y="5573"/>
                  </a:cubicBezTo>
                  <a:cubicBezTo>
                    <a:pt x="21696" y="5573"/>
                    <a:pt x="20677" y="5969"/>
                    <a:pt x="19682" y="6148"/>
                  </a:cubicBezTo>
                  <a:cubicBezTo>
                    <a:pt x="19539" y="6184"/>
                    <a:pt x="19396" y="6219"/>
                    <a:pt x="19265" y="6243"/>
                  </a:cubicBezTo>
                  <a:cubicBezTo>
                    <a:pt x="18812" y="6255"/>
                    <a:pt x="18336" y="6350"/>
                    <a:pt x="17919" y="6434"/>
                  </a:cubicBezTo>
                  <a:cubicBezTo>
                    <a:pt x="17110" y="6600"/>
                    <a:pt x="16324" y="6898"/>
                    <a:pt x="15538" y="7184"/>
                  </a:cubicBezTo>
                  <a:cubicBezTo>
                    <a:pt x="15324" y="7243"/>
                    <a:pt x="15098" y="7291"/>
                    <a:pt x="14883" y="7350"/>
                  </a:cubicBezTo>
                  <a:cubicBezTo>
                    <a:pt x="14133" y="6136"/>
                    <a:pt x="13336" y="4957"/>
                    <a:pt x="12669" y="3707"/>
                  </a:cubicBezTo>
                  <a:cubicBezTo>
                    <a:pt x="12490" y="2552"/>
                    <a:pt x="12323" y="1326"/>
                    <a:pt x="11645" y="385"/>
                  </a:cubicBezTo>
                  <a:cubicBezTo>
                    <a:pt x="11385" y="125"/>
                    <a:pt x="11034" y="0"/>
                    <a:pt x="10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588850" y="618775"/>
              <a:ext cx="703975" cy="694225"/>
            </a:xfrm>
            <a:custGeom>
              <a:avLst/>
              <a:gdLst/>
              <a:ahLst/>
              <a:cxnLst/>
              <a:rect l="l" t="t" r="r" b="b"/>
              <a:pathLst>
                <a:path w="28159" h="27769" extrusionOk="0">
                  <a:moveTo>
                    <a:pt x="11656" y="1301"/>
                  </a:moveTo>
                  <a:cubicBezTo>
                    <a:pt x="11680" y="1563"/>
                    <a:pt x="11787" y="1860"/>
                    <a:pt x="11894" y="2098"/>
                  </a:cubicBezTo>
                  <a:cubicBezTo>
                    <a:pt x="12132" y="2682"/>
                    <a:pt x="12311" y="3277"/>
                    <a:pt x="12561" y="3860"/>
                  </a:cubicBezTo>
                  <a:cubicBezTo>
                    <a:pt x="13216" y="5444"/>
                    <a:pt x="14157" y="6897"/>
                    <a:pt x="14954" y="8421"/>
                  </a:cubicBezTo>
                  <a:cubicBezTo>
                    <a:pt x="15323" y="9040"/>
                    <a:pt x="15526" y="9766"/>
                    <a:pt x="15966" y="10349"/>
                  </a:cubicBezTo>
                  <a:cubicBezTo>
                    <a:pt x="16143" y="10619"/>
                    <a:pt x="16435" y="10700"/>
                    <a:pt x="16736" y="10700"/>
                  </a:cubicBezTo>
                  <a:cubicBezTo>
                    <a:pt x="16821" y="10700"/>
                    <a:pt x="16906" y="10693"/>
                    <a:pt x="16990" y="10683"/>
                  </a:cubicBezTo>
                  <a:cubicBezTo>
                    <a:pt x="17597" y="10647"/>
                    <a:pt x="18193" y="10552"/>
                    <a:pt x="18800" y="10480"/>
                  </a:cubicBezTo>
                  <a:cubicBezTo>
                    <a:pt x="21253" y="10254"/>
                    <a:pt x="23979" y="9325"/>
                    <a:pt x="26146" y="9123"/>
                  </a:cubicBezTo>
                  <a:lnTo>
                    <a:pt x="26146" y="9123"/>
                  </a:lnTo>
                  <a:cubicBezTo>
                    <a:pt x="25194" y="10230"/>
                    <a:pt x="24063" y="11159"/>
                    <a:pt x="23003" y="12159"/>
                  </a:cubicBezTo>
                  <a:cubicBezTo>
                    <a:pt x="21908" y="13195"/>
                    <a:pt x="20931" y="14338"/>
                    <a:pt x="19943" y="15481"/>
                  </a:cubicBezTo>
                  <a:cubicBezTo>
                    <a:pt x="19681" y="16005"/>
                    <a:pt x="20086" y="16564"/>
                    <a:pt x="20229" y="17064"/>
                  </a:cubicBezTo>
                  <a:cubicBezTo>
                    <a:pt x="20753" y="19077"/>
                    <a:pt x="21562" y="21005"/>
                    <a:pt x="22193" y="22982"/>
                  </a:cubicBezTo>
                  <a:cubicBezTo>
                    <a:pt x="22289" y="23339"/>
                    <a:pt x="22372" y="23625"/>
                    <a:pt x="22443" y="23875"/>
                  </a:cubicBezTo>
                  <a:cubicBezTo>
                    <a:pt x="21634" y="23577"/>
                    <a:pt x="20288" y="22672"/>
                    <a:pt x="19098" y="22208"/>
                  </a:cubicBezTo>
                  <a:cubicBezTo>
                    <a:pt x="17490" y="21636"/>
                    <a:pt x="16478" y="20958"/>
                    <a:pt x="14418" y="20220"/>
                  </a:cubicBezTo>
                  <a:cubicBezTo>
                    <a:pt x="14254" y="20175"/>
                    <a:pt x="14102" y="20155"/>
                    <a:pt x="13959" y="20155"/>
                  </a:cubicBezTo>
                  <a:cubicBezTo>
                    <a:pt x="13378" y="20155"/>
                    <a:pt x="12944" y="20487"/>
                    <a:pt x="12418" y="20851"/>
                  </a:cubicBezTo>
                  <a:cubicBezTo>
                    <a:pt x="11704" y="21327"/>
                    <a:pt x="10989" y="21779"/>
                    <a:pt x="10323" y="22315"/>
                  </a:cubicBezTo>
                  <a:cubicBezTo>
                    <a:pt x="9192" y="23149"/>
                    <a:pt x="7727" y="24613"/>
                    <a:pt x="6679" y="25601"/>
                  </a:cubicBezTo>
                  <a:cubicBezTo>
                    <a:pt x="6727" y="25173"/>
                    <a:pt x="6775" y="24756"/>
                    <a:pt x="6798" y="24327"/>
                  </a:cubicBezTo>
                  <a:cubicBezTo>
                    <a:pt x="7049" y="21982"/>
                    <a:pt x="7370" y="19648"/>
                    <a:pt x="7322" y="17291"/>
                  </a:cubicBezTo>
                  <a:cubicBezTo>
                    <a:pt x="7299" y="16850"/>
                    <a:pt x="7441" y="16255"/>
                    <a:pt x="6977" y="15993"/>
                  </a:cubicBezTo>
                  <a:cubicBezTo>
                    <a:pt x="5525" y="14862"/>
                    <a:pt x="2953" y="13778"/>
                    <a:pt x="1893" y="13016"/>
                  </a:cubicBezTo>
                  <a:cubicBezTo>
                    <a:pt x="1976" y="12993"/>
                    <a:pt x="2048" y="12981"/>
                    <a:pt x="2131" y="12945"/>
                  </a:cubicBezTo>
                  <a:cubicBezTo>
                    <a:pt x="4501" y="12183"/>
                    <a:pt x="7584" y="11457"/>
                    <a:pt x="9501" y="10921"/>
                  </a:cubicBezTo>
                  <a:cubicBezTo>
                    <a:pt x="9977" y="10468"/>
                    <a:pt x="9704" y="10076"/>
                    <a:pt x="9882" y="9671"/>
                  </a:cubicBezTo>
                  <a:cubicBezTo>
                    <a:pt x="10120" y="8301"/>
                    <a:pt x="10382" y="6932"/>
                    <a:pt x="10751" y="5587"/>
                  </a:cubicBezTo>
                  <a:cubicBezTo>
                    <a:pt x="11061" y="4170"/>
                    <a:pt x="11430" y="2741"/>
                    <a:pt x="11656" y="1301"/>
                  </a:cubicBezTo>
                  <a:close/>
                  <a:moveTo>
                    <a:pt x="11368" y="0"/>
                  </a:moveTo>
                  <a:cubicBezTo>
                    <a:pt x="11186" y="0"/>
                    <a:pt x="11004" y="100"/>
                    <a:pt x="10954" y="312"/>
                  </a:cubicBezTo>
                  <a:cubicBezTo>
                    <a:pt x="10525" y="3337"/>
                    <a:pt x="9525" y="6254"/>
                    <a:pt x="9037" y="9278"/>
                  </a:cubicBezTo>
                  <a:cubicBezTo>
                    <a:pt x="9037" y="9433"/>
                    <a:pt x="8930" y="9718"/>
                    <a:pt x="8858" y="9945"/>
                  </a:cubicBezTo>
                  <a:cubicBezTo>
                    <a:pt x="8823" y="9945"/>
                    <a:pt x="8787" y="9956"/>
                    <a:pt x="8727" y="9968"/>
                  </a:cubicBezTo>
                  <a:cubicBezTo>
                    <a:pt x="6358" y="10552"/>
                    <a:pt x="4012" y="11183"/>
                    <a:pt x="1679" y="11861"/>
                  </a:cubicBezTo>
                  <a:cubicBezTo>
                    <a:pt x="1012" y="12016"/>
                    <a:pt x="1131" y="11957"/>
                    <a:pt x="548" y="12028"/>
                  </a:cubicBezTo>
                  <a:cubicBezTo>
                    <a:pt x="0" y="12183"/>
                    <a:pt x="0" y="12838"/>
                    <a:pt x="333" y="13207"/>
                  </a:cubicBezTo>
                  <a:cubicBezTo>
                    <a:pt x="1262" y="14481"/>
                    <a:pt x="2762" y="14957"/>
                    <a:pt x="4346" y="15898"/>
                  </a:cubicBezTo>
                  <a:cubicBezTo>
                    <a:pt x="4703" y="16005"/>
                    <a:pt x="5536" y="16672"/>
                    <a:pt x="5977" y="16969"/>
                  </a:cubicBezTo>
                  <a:cubicBezTo>
                    <a:pt x="6036" y="19708"/>
                    <a:pt x="5596" y="22422"/>
                    <a:pt x="5382" y="25149"/>
                  </a:cubicBezTo>
                  <a:cubicBezTo>
                    <a:pt x="5322" y="25732"/>
                    <a:pt x="5239" y="26316"/>
                    <a:pt x="5215" y="26899"/>
                  </a:cubicBezTo>
                  <a:cubicBezTo>
                    <a:pt x="5167" y="27197"/>
                    <a:pt x="5274" y="27518"/>
                    <a:pt x="5548" y="27673"/>
                  </a:cubicBezTo>
                  <a:cubicBezTo>
                    <a:pt x="5672" y="27740"/>
                    <a:pt x="5794" y="27768"/>
                    <a:pt x="5914" y="27768"/>
                  </a:cubicBezTo>
                  <a:cubicBezTo>
                    <a:pt x="6350" y="27768"/>
                    <a:pt x="6757" y="27391"/>
                    <a:pt x="7084" y="27101"/>
                  </a:cubicBezTo>
                  <a:cubicBezTo>
                    <a:pt x="7691" y="26542"/>
                    <a:pt x="8287" y="25947"/>
                    <a:pt x="8882" y="25363"/>
                  </a:cubicBezTo>
                  <a:cubicBezTo>
                    <a:pt x="10585" y="23708"/>
                    <a:pt x="11859" y="22815"/>
                    <a:pt x="13847" y="21541"/>
                  </a:cubicBezTo>
                  <a:lnTo>
                    <a:pt x="14121" y="21541"/>
                  </a:lnTo>
                  <a:cubicBezTo>
                    <a:pt x="14752" y="21708"/>
                    <a:pt x="15669" y="22244"/>
                    <a:pt x="16669" y="22660"/>
                  </a:cubicBezTo>
                  <a:cubicBezTo>
                    <a:pt x="17859" y="23184"/>
                    <a:pt x="19038" y="23553"/>
                    <a:pt x="20610" y="24494"/>
                  </a:cubicBezTo>
                  <a:cubicBezTo>
                    <a:pt x="21241" y="24851"/>
                    <a:pt x="21896" y="25161"/>
                    <a:pt x="22586" y="25351"/>
                  </a:cubicBezTo>
                  <a:cubicBezTo>
                    <a:pt x="22794" y="25397"/>
                    <a:pt x="23022" y="25478"/>
                    <a:pt x="23241" y="25478"/>
                  </a:cubicBezTo>
                  <a:cubicBezTo>
                    <a:pt x="23360" y="25478"/>
                    <a:pt x="23477" y="25454"/>
                    <a:pt x="23586" y="25387"/>
                  </a:cubicBezTo>
                  <a:cubicBezTo>
                    <a:pt x="24051" y="25089"/>
                    <a:pt x="23943" y="24470"/>
                    <a:pt x="23872" y="23994"/>
                  </a:cubicBezTo>
                  <a:cubicBezTo>
                    <a:pt x="23682" y="23089"/>
                    <a:pt x="23384" y="22220"/>
                    <a:pt x="23074" y="21339"/>
                  </a:cubicBezTo>
                  <a:cubicBezTo>
                    <a:pt x="22408" y="19577"/>
                    <a:pt x="21848" y="17779"/>
                    <a:pt x="21276" y="15981"/>
                  </a:cubicBezTo>
                  <a:cubicBezTo>
                    <a:pt x="22586" y="14528"/>
                    <a:pt x="23896" y="13076"/>
                    <a:pt x="25396" y="11826"/>
                  </a:cubicBezTo>
                  <a:cubicBezTo>
                    <a:pt x="26158" y="11147"/>
                    <a:pt x="26872" y="10433"/>
                    <a:pt x="27492" y="9623"/>
                  </a:cubicBezTo>
                  <a:cubicBezTo>
                    <a:pt x="27730" y="9278"/>
                    <a:pt x="28134" y="9004"/>
                    <a:pt x="28158" y="8563"/>
                  </a:cubicBezTo>
                  <a:cubicBezTo>
                    <a:pt x="28112" y="7906"/>
                    <a:pt x="27507" y="7698"/>
                    <a:pt x="26722" y="7698"/>
                  </a:cubicBezTo>
                  <a:cubicBezTo>
                    <a:pt x="25489" y="7698"/>
                    <a:pt x="23812" y="8210"/>
                    <a:pt x="23158" y="8290"/>
                  </a:cubicBezTo>
                  <a:cubicBezTo>
                    <a:pt x="20776" y="8837"/>
                    <a:pt x="19133" y="9147"/>
                    <a:pt x="16931" y="9325"/>
                  </a:cubicBezTo>
                  <a:cubicBezTo>
                    <a:pt x="16395" y="8325"/>
                    <a:pt x="15240" y="6039"/>
                    <a:pt x="14442" y="4706"/>
                  </a:cubicBezTo>
                  <a:cubicBezTo>
                    <a:pt x="13823" y="3491"/>
                    <a:pt x="13692" y="3039"/>
                    <a:pt x="13228" y="1801"/>
                  </a:cubicBezTo>
                  <a:cubicBezTo>
                    <a:pt x="13045" y="1327"/>
                    <a:pt x="12911" y="571"/>
                    <a:pt x="12332" y="571"/>
                  </a:cubicBezTo>
                  <a:cubicBezTo>
                    <a:pt x="12271" y="571"/>
                    <a:pt x="12204" y="580"/>
                    <a:pt x="12132" y="598"/>
                  </a:cubicBezTo>
                  <a:cubicBezTo>
                    <a:pt x="11894" y="670"/>
                    <a:pt x="11775" y="801"/>
                    <a:pt x="11704" y="955"/>
                  </a:cubicBezTo>
                  <a:cubicBezTo>
                    <a:pt x="11740" y="765"/>
                    <a:pt x="11775" y="562"/>
                    <a:pt x="11799" y="360"/>
                  </a:cubicBezTo>
                  <a:cubicBezTo>
                    <a:pt x="11780" y="127"/>
                    <a:pt x="11574" y="0"/>
                    <a:pt x="113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21"/>
          <p:cNvGrpSpPr/>
          <p:nvPr/>
        </p:nvGrpSpPr>
        <p:grpSpPr>
          <a:xfrm>
            <a:off x="7770513" y="459400"/>
            <a:ext cx="175100" cy="143475"/>
            <a:chOff x="1808250" y="1643825"/>
            <a:chExt cx="175100" cy="143475"/>
          </a:xfrm>
        </p:grpSpPr>
        <p:sp>
          <p:nvSpPr>
            <p:cNvPr id="404" name="Google Shape;404;p21"/>
            <p:cNvSpPr/>
            <p:nvPr/>
          </p:nvSpPr>
          <p:spPr>
            <a:xfrm>
              <a:off x="1808250" y="1651700"/>
              <a:ext cx="175100" cy="135600"/>
            </a:xfrm>
            <a:custGeom>
              <a:avLst/>
              <a:gdLst/>
              <a:ahLst/>
              <a:cxnLst/>
              <a:rect l="l" t="t" r="r" b="b"/>
              <a:pathLst>
                <a:path w="7004" h="5424" extrusionOk="0">
                  <a:moveTo>
                    <a:pt x="3954" y="0"/>
                  </a:moveTo>
                  <a:cubicBezTo>
                    <a:pt x="3625" y="0"/>
                    <a:pt x="3268" y="74"/>
                    <a:pt x="2890" y="240"/>
                  </a:cubicBezTo>
                  <a:cubicBezTo>
                    <a:pt x="2544" y="430"/>
                    <a:pt x="2306" y="704"/>
                    <a:pt x="2151" y="1002"/>
                  </a:cubicBezTo>
                  <a:cubicBezTo>
                    <a:pt x="1" y="2826"/>
                    <a:pt x="817" y="5424"/>
                    <a:pt x="3003" y="5424"/>
                  </a:cubicBezTo>
                  <a:cubicBezTo>
                    <a:pt x="3685" y="5424"/>
                    <a:pt x="4501" y="5171"/>
                    <a:pt x="5402" y="4562"/>
                  </a:cubicBezTo>
                  <a:cubicBezTo>
                    <a:pt x="7004" y="2919"/>
                    <a:pt x="6019" y="0"/>
                    <a:pt x="39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1817675" y="1643825"/>
              <a:ext cx="158675" cy="140325"/>
            </a:xfrm>
            <a:custGeom>
              <a:avLst/>
              <a:gdLst/>
              <a:ahLst/>
              <a:cxnLst/>
              <a:rect l="l" t="t" r="r" b="b"/>
              <a:pathLst>
                <a:path w="6347" h="5613" extrusionOk="0">
                  <a:moveTo>
                    <a:pt x="4203" y="1293"/>
                  </a:moveTo>
                  <a:cubicBezTo>
                    <a:pt x="4227" y="1305"/>
                    <a:pt x="4263" y="1329"/>
                    <a:pt x="4299" y="1329"/>
                  </a:cubicBezTo>
                  <a:cubicBezTo>
                    <a:pt x="4489" y="1340"/>
                    <a:pt x="4846" y="1888"/>
                    <a:pt x="4822" y="2150"/>
                  </a:cubicBezTo>
                  <a:cubicBezTo>
                    <a:pt x="4810" y="2805"/>
                    <a:pt x="4799" y="2769"/>
                    <a:pt x="4739" y="3150"/>
                  </a:cubicBezTo>
                  <a:cubicBezTo>
                    <a:pt x="4715" y="3198"/>
                    <a:pt x="4703" y="3245"/>
                    <a:pt x="4691" y="3281"/>
                  </a:cubicBezTo>
                  <a:cubicBezTo>
                    <a:pt x="4668" y="3317"/>
                    <a:pt x="4656" y="3353"/>
                    <a:pt x="4632" y="3376"/>
                  </a:cubicBezTo>
                  <a:cubicBezTo>
                    <a:pt x="4013" y="4014"/>
                    <a:pt x="3484" y="4247"/>
                    <a:pt x="3179" y="4247"/>
                  </a:cubicBezTo>
                  <a:cubicBezTo>
                    <a:pt x="3085" y="4247"/>
                    <a:pt x="3013" y="4225"/>
                    <a:pt x="2965" y="4186"/>
                  </a:cubicBezTo>
                  <a:cubicBezTo>
                    <a:pt x="2167" y="3650"/>
                    <a:pt x="1941" y="3305"/>
                    <a:pt x="2572" y="2388"/>
                  </a:cubicBezTo>
                  <a:cubicBezTo>
                    <a:pt x="2679" y="2293"/>
                    <a:pt x="3322" y="1674"/>
                    <a:pt x="3477" y="1638"/>
                  </a:cubicBezTo>
                  <a:cubicBezTo>
                    <a:pt x="3882" y="1364"/>
                    <a:pt x="3787" y="1507"/>
                    <a:pt x="4203" y="1293"/>
                  </a:cubicBezTo>
                  <a:close/>
                  <a:moveTo>
                    <a:pt x="3898" y="1"/>
                  </a:moveTo>
                  <a:cubicBezTo>
                    <a:pt x="3839" y="1"/>
                    <a:pt x="3778" y="10"/>
                    <a:pt x="3715" y="31"/>
                  </a:cubicBezTo>
                  <a:cubicBezTo>
                    <a:pt x="2013" y="567"/>
                    <a:pt x="0" y="2603"/>
                    <a:pt x="1239" y="4436"/>
                  </a:cubicBezTo>
                  <a:cubicBezTo>
                    <a:pt x="1700" y="5095"/>
                    <a:pt x="2458" y="5612"/>
                    <a:pt x="3261" y="5612"/>
                  </a:cubicBezTo>
                  <a:cubicBezTo>
                    <a:pt x="3475" y="5612"/>
                    <a:pt x="3691" y="5576"/>
                    <a:pt x="3906" y="5496"/>
                  </a:cubicBezTo>
                  <a:cubicBezTo>
                    <a:pt x="4680" y="5162"/>
                    <a:pt x="5501" y="4650"/>
                    <a:pt x="5906" y="3888"/>
                  </a:cubicBezTo>
                  <a:cubicBezTo>
                    <a:pt x="6334" y="2757"/>
                    <a:pt x="6346" y="1269"/>
                    <a:pt x="5370" y="412"/>
                  </a:cubicBezTo>
                  <a:cubicBezTo>
                    <a:pt x="5133" y="220"/>
                    <a:pt x="4805" y="15"/>
                    <a:pt x="4482" y="15"/>
                  </a:cubicBezTo>
                  <a:cubicBezTo>
                    <a:pt x="4384" y="15"/>
                    <a:pt x="4286" y="34"/>
                    <a:pt x="4191" y="78"/>
                  </a:cubicBezTo>
                  <a:cubicBezTo>
                    <a:pt x="4106" y="32"/>
                    <a:pt x="4006" y="1"/>
                    <a:pt x="3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2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0"/>
          <p:cNvSpPr/>
          <p:nvPr/>
        </p:nvSpPr>
        <p:spPr>
          <a:xfrm>
            <a:off x="131100" y="137700"/>
            <a:ext cx="8881800" cy="486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30"/>
          <p:cNvSpPr/>
          <p:nvPr/>
        </p:nvSpPr>
        <p:spPr>
          <a:xfrm rot="-5855634">
            <a:off x="4739471" y="4343142"/>
            <a:ext cx="1784095" cy="1296079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5" name="Google Shape;525;p30"/>
          <p:cNvGrpSpPr/>
          <p:nvPr/>
        </p:nvGrpSpPr>
        <p:grpSpPr>
          <a:xfrm>
            <a:off x="8354975" y="2014825"/>
            <a:ext cx="175100" cy="143475"/>
            <a:chOff x="1808250" y="1643825"/>
            <a:chExt cx="175100" cy="143475"/>
          </a:xfrm>
        </p:grpSpPr>
        <p:sp>
          <p:nvSpPr>
            <p:cNvPr id="526" name="Google Shape;526;p30"/>
            <p:cNvSpPr/>
            <p:nvPr/>
          </p:nvSpPr>
          <p:spPr>
            <a:xfrm>
              <a:off x="1808250" y="1651700"/>
              <a:ext cx="175100" cy="135600"/>
            </a:xfrm>
            <a:custGeom>
              <a:avLst/>
              <a:gdLst/>
              <a:ahLst/>
              <a:cxnLst/>
              <a:rect l="l" t="t" r="r" b="b"/>
              <a:pathLst>
                <a:path w="7004" h="5424" extrusionOk="0">
                  <a:moveTo>
                    <a:pt x="3954" y="0"/>
                  </a:moveTo>
                  <a:cubicBezTo>
                    <a:pt x="3625" y="0"/>
                    <a:pt x="3268" y="74"/>
                    <a:pt x="2890" y="240"/>
                  </a:cubicBezTo>
                  <a:cubicBezTo>
                    <a:pt x="2544" y="430"/>
                    <a:pt x="2306" y="704"/>
                    <a:pt x="2151" y="1002"/>
                  </a:cubicBezTo>
                  <a:cubicBezTo>
                    <a:pt x="1" y="2826"/>
                    <a:pt x="817" y="5424"/>
                    <a:pt x="3003" y="5424"/>
                  </a:cubicBezTo>
                  <a:cubicBezTo>
                    <a:pt x="3685" y="5424"/>
                    <a:pt x="4501" y="5171"/>
                    <a:pt x="5402" y="4562"/>
                  </a:cubicBezTo>
                  <a:cubicBezTo>
                    <a:pt x="7004" y="2919"/>
                    <a:pt x="6019" y="0"/>
                    <a:pt x="3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1817675" y="1643825"/>
              <a:ext cx="158675" cy="140325"/>
            </a:xfrm>
            <a:custGeom>
              <a:avLst/>
              <a:gdLst/>
              <a:ahLst/>
              <a:cxnLst/>
              <a:rect l="l" t="t" r="r" b="b"/>
              <a:pathLst>
                <a:path w="6347" h="5613" extrusionOk="0">
                  <a:moveTo>
                    <a:pt x="4203" y="1293"/>
                  </a:moveTo>
                  <a:cubicBezTo>
                    <a:pt x="4227" y="1305"/>
                    <a:pt x="4263" y="1329"/>
                    <a:pt x="4299" y="1329"/>
                  </a:cubicBezTo>
                  <a:cubicBezTo>
                    <a:pt x="4489" y="1340"/>
                    <a:pt x="4846" y="1888"/>
                    <a:pt x="4822" y="2150"/>
                  </a:cubicBezTo>
                  <a:cubicBezTo>
                    <a:pt x="4810" y="2805"/>
                    <a:pt x="4799" y="2769"/>
                    <a:pt x="4739" y="3150"/>
                  </a:cubicBezTo>
                  <a:cubicBezTo>
                    <a:pt x="4715" y="3198"/>
                    <a:pt x="4703" y="3245"/>
                    <a:pt x="4691" y="3281"/>
                  </a:cubicBezTo>
                  <a:cubicBezTo>
                    <a:pt x="4668" y="3317"/>
                    <a:pt x="4656" y="3353"/>
                    <a:pt x="4632" y="3376"/>
                  </a:cubicBezTo>
                  <a:cubicBezTo>
                    <a:pt x="4013" y="4014"/>
                    <a:pt x="3484" y="4247"/>
                    <a:pt x="3179" y="4247"/>
                  </a:cubicBezTo>
                  <a:cubicBezTo>
                    <a:pt x="3085" y="4247"/>
                    <a:pt x="3013" y="4225"/>
                    <a:pt x="2965" y="4186"/>
                  </a:cubicBezTo>
                  <a:cubicBezTo>
                    <a:pt x="2167" y="3650"/>
                    <a:pt x="1941" y="3305"/>
                    <a:pt x="2572" y="2388"/>
                  </a:cubicBezTo>
                  <a:cubicBezTo>
                    <a:pt x="2679" y="2293"/>
                    <a:pt x="3322" y="1674"/>
                    <a:pt x="3477" y="1638"/>
                  </a:cubicBezTo>
                  <a:cubicBezTo>
                    <a:pt x="3882" y="1364"/>
                    <a:pt x="3787" y="1507"/>
                    <a:pt x="4203" y="1293"/>
                  </a:cubicBezTo>
                  <a:close/>
                  <a:moveTo>
                    <a:pt x="3898" y="1"/>
                  </a:moveTo>
                  <a:cubicBezTo>
                    <a:pt x="3839" y="1"/>
                    <a:pt x="3778" y="10"/>
                    <a:pt x="3715" y="31"/>
                  </a:cubicBezTo>
                  <a:cubicBezTo>
                    <a:pt x="2013" y="567"/>
                    <a:pt x="0" y="2603"/>
                    <a:pt x="1239" y="4436"/>
                  </a:cubicBezTo>
                  <a:cubicBezTo>
                    <a:pt x="1700" y="5095"/>
                    <a:pt x="2458" y="5612"/>
                    <a:pt x="3261" y="5612"/>
                  </a:cubicBezTo>
                  <a:cubicBezTo>
                    <a:pt x="3475" y="5612"/>
                    <a:pt x="3691" y="5576"/>
                    <a:pt x="3906" y="5496"/>
                  </a:cubicBezTo>
                  <a:cubicBezTo>
                    <a:pt x="4680" y="5162"/>
                    <a:pt x="5501" y="4650"/>
                    <a:pt x="5906" y="3888"/>
                  </a:cubicBezTo>
                  <a:cubicBezTo>
                    <a:pt x="6334" y="2757"/>
                    <a:pt x="6346" y="1269"/>
                    <a:pt x="5370" y="412"/>
                  </a:cubicBezTo>
                  <a:cubicBezTo>
                    <a:pt x="5133" y="220"/>
                    <a:pt x="4805" y="15"/>
                    <a:pt x="4482" y="15"/>
                  </a:cubicBezTo>
                  <a:cubicBezTo>
                    <a:pt x="4384" y="15"/>
                    <a:pt x="4286" y="34"/>
                    <a:pt x="4191" y="78"/>
                  </a:cubicBezTo>
                  <a:cubicBezTo>
                    <a:pt x="4106" y="32"/>
                    <a:pt x="4006" y="1"/>
                    <a:pt x="3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0"/>
          <p:cNvGrpSpPr/>
          <p:nvPr/>
        </p:nvGrpSpPr>
        <p:grpSpPr>
          <a:xfrm rot="-1985293">
            <a:off x="4369833" y="4303367"/>
            <a:ext cx="349454" cy="344614"/>
            <a:chOff x="588850" y="618775"/>
            <a:chExt cx="703975" cy="694225"/>
          </a:xfrm>
        </p:grpSpPr>
        <p:sp>
          <p:nvSpPr>
            <p:cNvPr id="529" name="Google Shape;529;p30"/>
            <p:cNvSpPr/>
            <p:nvPr/>
          </p:nvSpPr>
          <p:spPr>
            <a:xfrm>
              <a:off x="612650" y="684225"/>
              <a:ext cx="625100" cy="608400"/>
            </a:xfrm>
            <a:custGeom>
              <a:avLst/>
              <a:gdLst/>
              <a:ahLst/>
              <a:cxnLst/>
              <a:rect l="l" t="t" r="r" b="b"/>
              <a:pathLst>
                <a:path w="25004" h="24336" extrusionOk="0">
                  <a:moveTo>
                    <a:pt x="10686" y="0"/>
                  </a:moveTo>
                  <a:cubicBezTo>
                    <a:pt x="10158" y="0"/>
                    <a:pt x="9636" y="288"/>
                    <a:pt x="9442" y="826"/>
                  </a:cubicBezTo>
                  <a:cubicBezTo>
                    <a:pt x="9323" y="945"/>
                    <a:pt x="9335" y="1314"/>
                    <a:pt x="9359" y="1659"/>
                  </a:cubicBezTo>
                  <a:cubicBezTo>
                    <a:pt x="9323" y="1743"/>
                    <a:pt x="9299" y="1826"/>
                    <a:pt x="9275" y="1909"/>
                  </a:cubicBezTo>
                  <a:cubicBezTo>
                    <a:pt x="8835" y="4124"/>
                    <a:pt x="8371" y="6338"/>
                    <a:pt x="7894" y="8541"/>
                  </a:cubicBezTo>
                  <a:cubicBezTo>
                    <a:pt x="7263" y="8601"/>
                    <a:pt x="6608" y="8660"/>
                    <a:pt x="5942" y="8743"/>
                  </a:cubicBezTo>
                  <a:cubicBezTo>
                    <a:pt x="5596" y="8779"/>
                    <a:pt x="5263" y="8815"/>
                    <a:pt x="4930" y="8851"/>
                  </a:cubicBezTo>
                  <a:cubicBezTo>
                    <a:pt x="4620" y="8874"/>
                    <a:pt x="4322" y="8934"/>
                    <a:pt x="4025" y="8993"/>
                  </a:cubicBezTo>
                  <a:cubicBezTo>
                    <a:pt x="3144" y="9101"/>
                    <a:pt x="2239" y="9208"/>
                    <a:pt x="1417" y="9565"/>
                  </a:cubicBezTo>
                  <a:cubicBezTo>
                    <a:pt x="905" y="9744"/>
                    <a:pt x="382" y="10113"/>
                    <a:pt x="262" y="10672"/>
                  </a:cubicBezTo>
                  <a:cubicBezTo>
                    <a:pt x="167" y="10982"/>
                    <a:pt x="203" y="11303"/>
                    <a:pt x="334" y="11577"/>
                  </a:cubicBezTo>
                  <a:cubicBezTo>
                    <a:pt x="1" y="12196"/>
                    <a:pt x="239" y="13030"/>
                    <a:pt x="870" y="13387"/>
                  </a:cubicBezTo>
                  <a:cubicBezTo>
                    <a:pt x="3084" y="14089"/>
                    <a:pt x="4501" y="14423"/>
                    <a:pt x="5942" y="15161"/>
                  </a:cubicBezTo>
                  <a:cubicBezTo>
                    <a:pt x="6073" y="15208"/>
                    <a:pt x="6192" y="15268"/>
                    <a:pt x="6311" y="15316"/>
                  </a:cubicBezTo>
                  <a:cubicBezTo>
                    <a:pt x="6180" y="15804"/>
                    <a:pt x="6073" y="16292"/>
                    <a:pt x="5942" y="16780"/>
                  </a:cubicBezTo>
                  <a:cubicBezTo>
                    <a:pt x="5525" y="18268"/>
                    <a:pt x="5025" y="19733"/>
                    <a:pt x="4668" y="21245"/>
                  </a:cubicBezTo>
                  <a:cubicBezTo>
                    <a:pt x="4465" y="21971"/>
                    <a:pt x="4275" y="22769"/>
                    <a:pt x="4644" y="23471"/>
                  </a:cubicBezTo>
                  <a:cubicBezTo>
                    <a:pt x="4842" y="24031"/>
                    <a:pt x="5387" y="24335"/>
                    <a:pt x="5941" y="24335"/>
                  </a:cubicBezTo>
                  <a:cubicBezTo>
                    <a:pt x="6187" y="24335"/>
                    <a:pt x="6436" y="24275"/>
                    <a:pt x="6656" y="24150"/>
                  </a:cubicBezTo>
                  <a:cubicBezTo>
                    <a:pt x="7847" y="23162"/>
                    <a:pt x="7561" y="23174"/>
                    <a:pt x="8609" y="22221"/>
                  </a:cubicBezTo>
                  <a:cubicBezTo>
                    <a:pt x="9907" y="20935"/>
                    <a:pt x="11383" y="19852"/>
                    <a:pt x="12681" y="18566"/>
                  </a:cubicBezTo>
                  <a:cubicBezTo>
                    <a:pt x="12824" y="18435"/>
                    <a:pt x="12966" y="18304"/>
                    <a:pt x="13109" y="18161"/>
                  </a:cubicBezTo>
                  <a:cubicBezTo>
                    <a:pt x="13836" y="18435"/>
                    <a:pt x="15907" y="19745"/>
                    <a:pt x="17348" y="20435"/>
                  </a:cubicBezTo>
                  <a:cubicBezTo>
                    <a:pt x="18200" y="20770"/>
                    <a:pt x="19673" y="21592"/>
                    <a:pt x="20761" y="21592"/>
                  </a:cubicBezTo>
                  <a:cubicBezTo>
                    <a:pt x="21451" y="21592"/>
                    <a:pt x="21986" y="21262"/>
                    <a:pt x="22110" y="20269"/>
                  </a:cubicBezTo>
                  <a:cubicBezTo>
                    <a:pt x="21598" y="18411"/>
                    <a:pt x="20408" y="16768"/>
                    <a:pt x="19574" y="15030"/>
                  </a:cubicBezTo>
                  <a:cubicBezTo>
                    <a:pt x="19217" y="14411"/>
                    <a:pt x="18848" y="13804"/>
                    <a:pt x="18479" y="13196"/>
                  </a:cubicBezTo>
                  <a:cubicBezTo>
                    <a:pt x="18479" y="13184"/>
                    <a:pt x="18479" y="13172"/>
                    <a:pt x="18491" y="13161"/>
                  </a:cubicBezTo>
                  <a:cubicBezTo>
                    <a:pt x="19384" y="12363"/>
                    <a:pt x="20289" y="11577"/>
                    <a:pt x="21229" y="10827"/>
                  </a:cubicBezTo>
                  <a:cubicBezTo>
                    <a:pt x="21944" y="10196"/>
                    <a:pt x="23349" y="9434"/>
                    <a:pt x="24408" y="7958"/>
                  </a:cubicBezTo>
                  <a:cubicBezTo>
                    <a:pt x="25004" y="7029"/>
                    <a:pt x="24361" y="5838"/>
                    <a:pt x="23325" y="5624"/>
                  </a:cubicBezTo>
                  <a:cubicBezTo>
                    <a:pt x="23123" y="5589"/>
                    <a:pt x="22922" y="5573"/>
                    <a:pt x="22720" y="5573"/>
                  </a:cubicBezTo>
                  <a:cubicBezTo>
                    <a:pt x="21696" y="5573"/>
                    <a:pt x="20677" y="5969"/>
                    <a:pt x="19682" y="6148"/>
                  </a:cubicBezTo>
                  <a:cubicBezTo>
                    <a:pt x="19539" y="6184"/>
                    <a:pt x="19396" y="6219"/>
                    <a:pt x="19265" y="6243"/>
                  </a:cubicBezTo>
                  <a:cubicBezTo>
                    <a:pt x="18812" y="6255"/>
                    <a:pt x="18336" y="6350"/>
                    <a:pt x="17919" y="6434"/>
                  </a:cubicBezTo>
                  <a:cubicBezTo>
                    <a:pt x="17110" y="6600"/>
                    <a:pt x="16324" y="6898"/>
                    <a:pt x="15538" y="7184"/>
                  </a:cubicBezTo>
                  <a:cubicBezTo>
                    <a:pt x="15324" y="7243"/>
                    <a:pt x="15098" y="7291"/>
                    <a:pt x="14883" y="7350"/>
                  </a:cubicBezTo>
                  <a:cubicBezTo>
                    <a:pt x="14133" y="6136"/>
                    <a:pt x="13336" y="4957"/>
                    <a:pt x="12669" y="3707"/>
                  </a:cubicBezTo>
                  <a:cubicBezTo>
                    <a:pt x="12490" y="2552"/>
                    <a:pt x="12323" y="1326"/>
                    <a:pt x="11645" y="385"/>
                  </a:cubicBezTo>
                  <a:cubicBezTo>
                    <a:pt x="11385" y="125"/>
                    <a:pt x="11034" y="0"/>
                    <a:pt x="10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588850" y="618775"/>
              <a:ext cx="703975" cy="694225"/>
            </a:xfrm>
            <a:custGeom>
              <a:avLst/>
              <a:gdLst/>
              <a:ahLst/>
              <a:cxnLst/>
              <a:rect l="l" t="t" r="r" b="b"/>
              <a:pathLst>
                <a:path w="28159" h="27769" extrusionOk="0">
                  <a:moveTo>
                    <a:pt x="11656" y="1301"/>
                  </a:moveTo>
                  <a:cubicBezTo>
                    <a:pt x="11680" y="1563"/>
                    <a:pt x="11787" y="1860"/>
                    <a:pt x="11894" y="2098"/>
                  </a:cubicBezTo>
                  <a:cubicBezTo>
                    <a:pt x="12132" y="2682"/>
                    <a:pt x="12311" y="3277"/>
                    <a:pt x="12561" y="3860"/>
                  </a:cubicBezTo>
                  <a:cubicBezTo>
                    <a:pt x="13216" y="5444"/>
                    <a:pt x="14157" y="6897"/>
                    <a:pt x="14954" y="8421"/>
                  </a:cubicBezTo>
                  <a:cubicBezTo>
                    <a:pt x="15323" y="9040"/>
                    <a:pt x="15526" y="9766"/>
                    <a:pt x="15966" y="10349"/>
                  </a:cubicBezTo>
                  <a:cubicBezTo>
                    <a:pt x="16143" y="10619"/>
                    <a:pt x="16435" y="10700"/>
                    <a:pt x="16736" y="10700"/>
                  </a:cubicBezTo>
                  <a:cubicBezTo>
                    <a:pt x="16821" y="10700"/>
                    <a:pt x="16906" y="10693"/>
                    <a:pt x="16990" y="10683"/>
                  </a:cubicBezTo>
                  <a:cubicBezTo>
                    <a:pt x="17597" y="10647"/>
                    <a:pt x="18193" y="10552"/>
                    <a:pt x="18800" y="10480"/>
                  </a:cubicBezTo>
                  <a:cubicBezTo>
                    <a:pt x="21253" y="10254"/>
                    <a:pt x="23979" y="9325"/>
                    <a:pt x="26146" y="9123"/>
                  </a:cubicBezTo>
                  <a:lnTo>
                    <a:pt x="26146" y="9123"/>
                  </a:lnTo>
                  <a:cubicBezTo>
                    <a:pt x="25194" y="10230"/>
                    <a:pt x="24063" y="11159"/>
                    <a:pt x="23003" y="12159"/>
                  </a:cubicBezTo>
                  <a:cubicBezTo>
                    <a:pt x="21908" y="13195"/>
                    <a:pt x="20931" y="14338"/>
                    <a:pt x="19943" y="15481"/>
                  </a:cubicBezTo>
                  <a:cubicBezTo>
                    <a:pt x="19681" y="16005"/>
                    <a:pt x="20086" y="16564"/>
                    <a:pt x="20229" y="17064"/>
                  </a:cubicBezTo>
                  <a:cubicBezTo>
                    <a:pt x="20753" y="19077"/>
                    <a:pt x="21562" y="21005"/>
                    <a:pt x="22193" y="22982"/>
                  </a:cubicBezTo>
                  <a:cubicBezTo>
                    <a:pt x="22289" y="23339"/>
                    <a:pt x="22372" y="23625"/>
                    <a:pt x="22443" y="23875"/>
                  </a:cubicBezTo>
                  <a:cubicBezTo>
                    <a:pt x="21634" y="23577"/>
                    <a:pt x="20288" y="22672"/>
                    <a:pt x="19098" y="22208"/>
                  </a:cubicBezTo>
                  <a:cubicBezTo>
                    <a:pt x="17490" y="21636"/>
                    <a:pt x="16478" y="20958"/>
                    <a:pt x="14418" y="20220"/>
                  </a:cubicBezTo>
                  <a:cubicBezTo>
                    <a:pt x="14254" y="20175"/>
                    <a:pt x="14102" y="20155"/>
                    <a:pt x="13959" y="20155"/>
                  </a:cubicBezTo>
                  <a:cubicBezTo>
                    <a:pt x="13378" y="20155"/>
                    <a:pt x="12944" y="20487"/>
                    <a:pt x="12418" y="20851"/>
                  </a:cubicBezTo>
                  <a:cubicBezTo>
                    <a:pt x="11704" y="21327"/>
                    <a:pt x="10989" y="21779"/>
                    <a:pt x="10323" y="22315"/>
                  </a:cubicBezTo>
                  <a:cubicBezTo>
                    <a:pt x="9192" y="23149"/>
                    <a:pt x="7727" y="24613"/>
                    <a:pt x="6679" y="25601"/>
                  </a:cubicBezTo>
                  <a:cubicBezTo>
                    <a:pt x="6727" y="25173"/>
                    <a:pt x="6775" y="24756"/>
                    <a:pt x="6798" y="24327"/>
                  </a:cubicBezTo>
                  <a:cubicBezTo>
                    <a:pt x="7049" y="21982"/>
                    <a:pt x="7370" y="19648"/>
                    <a:pt x="7322" y="17291"/>
                  </a:cubicBezTo>
                  <a:cubicBezTo>
                    <a:pt x="7299" y="16850"/>
                    <a:pt x="7441" y="16255"/>
                    <a:pt x="6977" y="15993"/>
                  </a:cubicBezTo>
                  <a:cubicBezTo>
                    <a:pt x="5525" y="14862"/>
                    <a:pt x="2953" y="13778"/>
                    <a:pt x="1893" y="13016"/>
                  </a:cubicBezTo>
                  <a:cubicBezTo>
                    <a:pt x="1976" y="12993"/>
                    <a:pt x="2048" y="12981"/>
                    <a:pt x="2131" y="12945"/>
                  </a:cubicBezTo>
                  <a:cubicBezTo>
                    <a:pt x="4501" y="12183"/>
                    <a:pt x="7584" y="11457"/>
                    <a:pt x="9501" y="10921"/>
                  </a:cubicBezTo>
                  <a:cubicBezTo>
                    <a:pt x="9977" y="10468"/>
                    <a:pt x="9704" y="10076"/>
                    <a:pt x="9882" y="9671"/>
                  </a:cubicBezTo>
                  <a:cubicBezTo>
                    <a:pt x="10120" y="8301"/>
                    <a:pt x="10382" y="6932"/>
                    <a:pt x="10751" y="5587"/>
                  </a:cubicBezTo>
                  <a:cubicBezTo>
                    <a:pt x="11061" y="4170"/>
                    <a:pt x="11430" y="2741"/>
                    <a:pt x="11656" y="1301"/>
                  </a:cubicBezTo>
                  <a:close/>
                  <a:moveTo>
                    <a:pt x="11368" y="0"/>
                  </a:moveTo>
                  <a:cubicBezTo>
                    <a:pt x="11186" y="0"/>
                    <a:pt x="11004" y="100"/>
                    <a:pt x="10954" y="312"/>
                  </a:cubicBezTo>
                  <a:cubicBezTo>
                    <a:pt x="10525" y="3337"/>
                    <a:pt x="9525" y="6254"/>
                    <a:pt x="9037" y="9278"/>
                  </a:cubicBezTo>
                  <a:cubicBezTo>
                    <a:pt x="9037" y="9433"/>
                    <a:pt x="8930" y="9718"/>
                    <a:pt x="8858" y="9945"/>
                  </a:cubicBezTo>
                  <a:cubicBezTo>
                    <a:pt x="8823" y="9945"/>
                    <a:pt x="8787" y="9956"/>
                    <a:pt x="8727" y="9968"/>
                  </a:cubicBezTo>
                  <a:cubicBezTo>
                    <a:pt x="6358" y="10552"/>
                    <a:pt x="4012" y="11183"/>
                    <a:pt x="1679" y="11861"/>
                  </a:cubicBezTo>
                  <a:cubicBezTo>
                    <a:pt x="1012" y="12016"/>
                    <a:pt x="1131" y="11957"/>
                    <a:pt x="548" y="12028"/>
                  </a:cubicBezTo>
                  <a:cubicBezTo>
                    <a:pt x="0" y="12183"/>
                    <a:pt x="0" y="12838"/>
                    <a:pt x="333" y="13207"/>
                  </a:cubicBezTo>
                  <a:cubicBezTo>
                    <a:pt x="1262" y="14481"/>
                    <a:pt x="2762" y="14957"/>
                    <a:pt x="4346" y="15898"/>
                  </a:cubicBezTo>
                  <a:cubicBezTo>
                    <a:pt x="4703" y="16005"/>
                    <a:pt x="5536" y="16672"/>
                    <a:pt x="5977" y="16969"/>
                  </a:cubicBezTo>
                  <a:cubicBezTo>
                    <a:pt x="6036" y="19708"/>
                    <a:pt x="5596" y="22422"/>
                    <a:pt x="5382" y="25149"/>
                  </a:cubicBezTo>
                  <a:cubicBezTo>
                    <a:pt x="5322" y="25732"/>
                    <a:pt x="5239" y="26316"/>
                    <a:pt x="5215" y="26899"/>
                  </a:cubicBezTo>
                  <a:cubicBezTo>
                    <a:pt x="5167" y="27197"/>
                    <a:pt x="5274" y="27518"/>
                    <a:pt x="5548" y="27673"/>
                  </a:cubicBezTo>
                  <a:cubicBezTo>
                    <a:pt x="5672" y="27740"/>
                    <a:pt x="5794" y="27768"/>
                    <a:pt x="5914" y="27768"/>
                  </a:cubicBezTo>
                  <a:cubicBezTo>
                    <a:pt x="6350" y="27768"/>
                    <a:pt x="6757" y="27391"/>
                    <a:pt x="7084" y="27101"/>
                  </a:cubicBezTo>
                  <a:cubicBezTo>
                    <a:pt x="7691" y="26542"/>
                    <a:pt x="8287" y="25947"/>
                    <a:pt x="8882" y="25363"/>
                  </a:cubicBezTo>
                  <a:cubicBezTo>
                    <a:pt x="10585" y="23708"/>
                    <a:pt x="11859" y="22815"/>
                    <a:pt x="13847" y="21541"/>
                  </a:cubicBezTo>
                  <a:lnTo>
                    <a:pt x="14121" y="21541"/>
                  </a:lnTo>
                  <a:cubicBezTo>
                    <a:pt x="14752" y="21708"/>
                    <a:pt x="15669" y="22244"/>
                    <a:pt x="16669" y="22660"/>
                  </a:cubicBezTo>
                  <a:cubicBezTo>
                    <a:pt x="17859" y="23184"/>
                    <a:pt x="19038" y="23553"/>
                    <a:pt x="20610" y="24494"/>
                  </a:cubicBezTo>
                  <a:cubicBezTo>
                    <a:pt x="21241" y="24851"/>
                    <a:pt x="21896" y="25161"/>
                    <a:pt x="22586" y="25351"/>
                  </a:cubicBezTo>
                  <a:cubicBezTo>
                    <a:pt x="22794" y="25397"/>
                    <a:pt x="23022" y="25478"/>
                    <a:pt x="23241" y="25478"/>
                  </a:cubicBezTo>
                  <a:cubicBezTo>
                    <a:pt x="23360" y="25478"/>
                    <a:pt x="23477" y="25454"/>
                    <a:pt x="23586" y="25387"/>
                  </a:cubicBezTo>
                  <a:cubicBezTo>
                    <a:pt x="24051" y="25089"/>
                    <a:pt x="23943" y="24470"/>
                    <a:pt x="23872" y="23994"/>
                  </a:cubicBezTo>
                  <a:cubicBezTo>
                    <a:pt x="23682" y="23089"/>
                    <a:pt x="23384" y="22220"/>
                    <a:pt x="23074" y="21339"/>
                  </a:cubicBezTo>
                  <a:cubicBezTo>
                    <a:pt x="22408" y="19577"/>
                    <a:pt x="21848" y="17779"/>
                    <a:pt x="21276" y="15981"/>
                  </a:cubicBezTo>
                  <a:cubicBezTo>
                    <a:pt x="22586" y="14528"/>
                    <a:pt x="23896" y="13076"/>
                    <a:pt x="25396" y="11826"/>
                  </a:cubicBezTo>
                  <a:cubicBezTo>
                    <a:pt x="26158" y="11147"/>
                    <a:pt x="26872" y="10433"/>
                    <a:pt x="27492" y="9623"/>
                  </a:cubicBezTo>
                  <a:cubicBezTo>
                    <a:pt x="27730" y="9278"/>
                    <a:pt x="28134" y="9004"/>
                    <a:pt x="28158" y="8563"/>
                  </a:cubicBezTo>
                  <a:cubicBezTo>
                    <a:pt x="28112" y="7906"/>
                    <a:pt x="27507" y="7698"/>
                    <a:pt x="26722" y="7698"/>
                  </a:cubicBezTo>
                  <a:cubicBezTo>
                    <a:pt x="25489" y="7698"/>
                    <a:pt x="23812" y="8210"/>
                    <a:pt x="23158" y="8290"/>
                  </a:cubicBezTo>
                  <a:cubicBezTo>
                    <a:pt x="20776" y="8837"/>
                    <a:pt x="19133" y="9147"/>
                    <a:pt x="16931" y="9325"/>
                  </a:cubicBezTo>
                  <a:cubicBezTo>
                    <a:pt x="16395" y="8325"/>
                    <a:pt x="15240" y="6039"/>
                    <a:pt x="14442" y="4706"/>
                  </a:cubicBezTo>
                  <a:cubicBezTo>
                    <a:pt x="13823" y="3491"/>
                    <a:pt x="13692" y="3039"/>
                    <a:pt x="13228" y="1801"/>
                  </a:cubicBezTo>
                  <a:cubicBezTo>
                    <a:pt x="13045" y="1327"/>
                    <a:pt x="12911" y="571"/>
                    <a:pt x="12332" y="571"/>
                  </a:cubicBezTo>
                  <a:cubicBezTo>
                    <a:pt x="12271" y="571"/>
                    <a:pt x="12204" y="580"/>
                    <a:pt x="12132" y="598"/>
                  </a:cubicBezTo>
                  <a:cubicBezTo>
                    <a:pt x="11894" y="670"/>
                    <a:pt x="11775" y="801"/>
                    <a:pt x="11704" y="955"/>
                  </a:cubicBezTo>
                  <a:cubicBezTo>
                    <a:pt x="11740" y="765"/>
                    <a:pt x="11775" y="562"/>
                    <a:pt x="11799" y="360"/>
                  </a:cubicBezTo>
                  <a:cubicBezTo>
                    <a:pt x="11780" y="127"/>
                    <a:pt x="11574" y="0"/>
                    <a:pt x="113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30"/>
          <p:cNvGrpSpPr/>
          <p:nvPr/>
        </p:nvGrpSpPr>
        <p:grpSpPr>
          <a:xfrm>
            <a:off x="5976850" y="432600"/>
            <a:ext cx="868800" cy="675427"/>
            <a:chOff x="5976850" y="432600"/>
            <a:chExt cx="868800" cy="675427"/>
          </a:xfrm>
        </p:grpSpPr>
        <p:grpSp>
          <p:nvGrpSpPr>
            <p:cNvPr id="532" name="Google Shape;532;p30"/>
            <p:cNvGrpSpPr/>
            <p:nvPr/>
          </p:nvGrpSpPr>
          <p:grpSpPr>
            <a:xfrm rot="-1985293">
              <a:off x="6042583" y="695967"/>
              <a:ext cx="349454" cy="344614"/>
              <a:chOff x="588850" y="618775"/>
              <a:chExt cx="703975" cy="694225"/>
            </a:xfrm>
          </p:grpSpPr>
          <p:sp>
            <p:nvSpPr>
              <p:cNvPr id="533" name="Google Shape;533;p30"/>
              <p:cNvSpPr/>
              <p:nvPr/>
            </p:nvSpPr>
            <p:spPr>
              <a:xfrm>
                <a:off x="612650" y="684225"/>
                <a:ext cx="625100" cy="608400"/>
              </a:xfrm>
              <a:custGeom>
                <a:avLst/>
                <a:gdLst/>
                <a:ahLst/>
                <a:cxnLst/>
                <a:rect l="l" t="t" r="r" b="b"/>
                <a:pathLst>
                  <a:path w="25004" h="24336" extrusionOk="0">
                    <a:moveTo>
                      <a:pt x="10686" y="0"/>
                    </a:moveTo>
                    <a:cubicBezTo>
                      <a:pt x="10158" y="0"/>
                      <a:pt x="9636" y="288"/>
                      <a:pt x="9442" y="826"/>
                    </a:cubicBezTo>
                    <a:cubicBezTo>
                      <a:pt x="9323" y="945"/>
                      <a:pt x="9335" y="1314"/>
                      <a:pt x="9359" y="1659"/>
                    </a:cubicBezTo>
                    <a:cubicBezTo>
                      <a:pt x="9323" y="1743"/>
                      <a:pt x="9299" y="1826"/>
                      <a:pt x="9275" y="1909"/>
                    </a:cubicBezTo>
                    <a:cubicBezTo>
                      <a:pt x="8835" y="4124"/>
                      <a:pt x="8371" y="6338"/>
                      <a:pt x="7894" y="8541"/>
                    </a:cubicBezTo>
                    <a:cubicBezTo>
                      <a:pt x="7263" y="8601"/>
                      <a:pt x="6608" y="8660"/>
                      <a:pt x="5942" y="8743"/>
                    </a:cubicBezTo>
                    <a:cubicBezTo>
                      <a:pt x="5596" y="8779"/>
                      <a:pt x="5263" y="8815"/>
                      <a:pt x="4930" y="8851"/>
                    </a:cubicBezTo>
                    <a:cubicBezTo>
                      <a:pt x="4620" y="8874"/>
                      <a:pt x="4322" y="8934"/>
                      <a:pt x="4025" y="8993"/>
                    </a:cubicBezTo>
                    <a:cubicBezTo>
                      <a:pt x="3144" y="9101"/>
                      <a:pt x="2239" y="9208"/>
                      <a:pt x="1417" y="9565"/>
                    </a:cubicBezTo>
                    <a:cubicBezTo>
                      <a:pt x="905" y="9744"/>
                      <a:pt x="382" y="10113"/>
                      <a:pt x="262" y="10672"/>
                    </a:cubicBezTo>
                    <a:cubicBezTo>
                      <a:pt x="167" y="10982"/>
                      <a:pt x="203" y="11303"/>
                      <a:pt x="334" y="11577"/>
                    </a:cubicBezTo>
                    <a:cubicBezTo>
                      <a:pt x="1" y="12196"/>
                      <a:pt x="239" y="13030"/>
                      <a:pt x="870" y="13387"/>
                    </a:cubicBezTo>
                    <a:cubicBezTo>
                      <a:pt x="3084" y="14089"/>
                      <a:pt x="4501" y="14423"/>
                      <a:pt x="5942" y="15161"/>
                    </a:cubicBezTo>
                    <a:cubicBezTo>
                      <a:pt x="6073" y="15208"/>
                      <a:pt x="6192" y="15268"/>
                      <a:pt x="6311" y="15316"/>
                    </a:cubicBezTo>
                    <a:cubicBezTo>
                      <a:pt x="6180" y="15804"/>
                      <a:pt x="6073" y="16292"/>
                      <a:pt x="5942" y="16780"/>
                    </a:cubicBezTo>
                    <a:cubicBezTo>
                      <a:pt x="5525" y="18268"/>
                      <a:pt x="5025" y="19733"/>
                      <a:pt x="4668" y="21245"/>
                    </a:cubicBezTo>
                    <a:cubicBezTo>
                      <a:pt x="4465" y="21971"/>
                      <a:pt x="4275" y="22769"/>
                      <a:pt x="4644" y="23471"/>
                    </a:cubicBezTo>
                    <a:cubicBezTo>
                      <a:pt x="4842" y="24031"/>
                      <a:pt x="5387" y="24335"/>
                      <a:pt x="5941" y="24335"/>
                    </a:cubicBezTo>
                    <a:cubicBezTo>
                      <a:pt x="6187" y="24335"/>
                      <a:pt x="6436" y="24275"/>
                      <a:pt x="6656" y="24150"/>
                    </a:cubicBezTo>
                    <a:cubicBezTo>
                      <a:pt x="7847" y="23162"/>
                      <a:pt x="7561" y="23174"/>
                      <a:pt x="8609" y="22221"/>
                    </a:cubicBezTo>
                    <a:cubicBezTo>
                      <a:pt x="9907" y="20935"/>
                      <a:pt x="11383" y="19852"/>
                      <a:pt x="12681" y="18566"/>
                    </a:cubicBezTo>
                    <a:cubicBezTo>
                      <a:pt x="12824" y="18435"/>
                      <a:pt x="12966" y="18304"/>
                      <a:pt x="13109" y="18161"/>
                    </a:cubicBezTo>
                    <a:cubicBezTo>
                      <a:pt x="13836" y="18435"/>
                      <a:pt x="15907" y="19745"/>
                      <a:pt x="17348" y="20435"/>
                    </a:cubicBezTo>
                    <a:cubicBezTo>
                      <a:pt x="18200" y="20770"/>
                      <a:pt x="19673" y="21592"/>
                      <a:pt x="20761" y="21592"/>
                    </a:cubicBezTo>
                    <a:cubicBezTo>
                      <a:pt x="21451" y="21592"/>
                      <a:pt x="21986" y="21262"/>
                      <a:pt x="22110" y="20269"/>
                    </a:cubicBezTo>
                    <a:cubicBezTo>
                      <a:pt x="21598" y="18411"/>
                      <a:pt x="20408" y="16768"/>
                      <a:pt x="19574" y="15030"/>
                    </a:cubicBezTo>
                    <a:cubicBezTo>
                      <a:pt x="19217" y="14411"/>
                      <a:pt x="18848" y="13804"/>
                      <a:pt x="18479" y="13196"/>
                    </a:cubicBezTo>
                    <a:cubicBezTo>
                      <a:pt x="18479" y="13184"/>
                      <a:pt x="18479" y="13172"/>
                      <a:pt x="18491" y="13161"/>
                    </a:cubicBezTo>
                    <a:cubicBezTo>
                      <a:pt x="19384" y="12363"/>
                      <a:pt x="20289" y="11577"/>
                      <a:pt x="21229" y="10827"/>
                    </a:cubicBezTo>
                    <a:cubicBezTo>
                      <a:pt x="21944" y="10196"/>
                      <a:pt x="23349" y="9434"/>
                      <a:pt x="24408" y="7958"/>
                    </a:cubicBezTo>
                    <a:cubicBezTo>
                      <a:pt x="25004" y="7029"/>
                      <a:pt x="24361" y="5838"/>
                      <a:pt x="23325" y="5624"/>
                    </a:cubicBezTo>
                    <a:cubicBezTo>
                      <a:pt x="23123" y="5589"/>
                      <a:pt x="22922" y="5573"/>
                      <a:pt x="22720" y="5573"/>
                    </a:cubicBezTo>
                    <a:cubicBezTo>
                      <a:pt x="21696" y="5573"/>
                      <a:pt x="20677" y="5969"/>
                      <a:pt x="19682" y="6148"/>
                    </a:cubicBezTo>
                    <a:cubicBezTo>
                      <a:pt x="19539" y="6184"/>
                      <a:pt x="19396" y="6219"/>
                      <a:pt x="19265" y="6243"/>
                    </a:cubicBezTo>
                    <a:cubicBezTo>
                      <a:pt x="18812" y="6255"/>
                      <a:pt x="18336" y="6350"/>
                      <a:pt x="17919" y="6434"/>
                    </a:cubicBezTo>
                    <a:cubicBezTo>
                      <a:pt x="17110" y="6600"/>
                      <a:pt x="16324" y="6898"/>
                      <a:pt x="15538" y="7184"/>
                    </a:cubicBezTo>
                    <a:cubicBezTo>
                      <a:pt x="15324" y="7243"/>
                      <a:pt x="15098" y="7291"/>
                      <a:pt x="14883" y="7350"/>
                    </a:cubicBezTo>
                    <a:cubicBezTo>
                      <a:pt x="14133" y="6136"/>
                      <a:pt x="13336" y="4957"/>
                      <a:pt x="12669" y="3707"/>
                    </a:cubicBezTo>
                    <a:cubicBezTo>
                      <a:pt x="12490" y="2552"/>
                      <a:pt x="12323" y="1326"/>
                      <a:pt x="11645" y="385"/>
                    </a:cubicBezTo>
                    <a:cubicBezTo>
                      <a:pt x="11385" y="125"/>
                      <a:pt x="11034" y="0"/>
                      <a:pt x="10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30"/>
              <p:cNvSpPr/>
              <p:nvPr/>
            </p:nvSpPr>
            <p:spPr>
              <a:xfrm>
                <a:off x="588850" y="618775"/>
                <a:ext cx="703975" cy="694225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27769" extrusionOk="0">
                    <a:moveTo>
                      <a:pt x="11656" y="1301"/>
                    </a:moveTo>
                    <a:cubicBezTo>
                      <a:pt x="11680" y="1563"/>
                      <a:pt x="11787" y="1860"/>
                      <a:pt x="11894" y="2098"/>
                    </a:cubicBezTo>
                    <a:cubicBezTo>
                      <a:pt x="12132" y="2682"/>
                      <a:pt x="12311" y="3277"/>
                      <a:pt x="12561" y="3860"/>
                    </a:cubicBezTo>
                    <a:cubicBezTo>
                      <a:pt x="13216" y="5444"/>
                      <a:pt x="14157" y="6897"/>
                      <a:pt x="14954" y="8421"/>
                    </a:cubicBezTo>
                    <a:cubicBezTo>
                      <a:pt x="15323" y="9040"/>
                      <a:pt x="15526" y="9766"/>
                      <a:pt x="15966" y="10349"/>
                    </a:cubicBezTo>
                    <a:cubicBezTo>
                      <a:pt x="16143" y="10619"/>
                      <a:pt x="16435" y="10700"/>
                      <a:pt x="16736" y="10700"/>
                    </a:cubicBezTo>
                    <a:cubicBezTo>
                      <a:pt x="16821" y="10700"/>
                      <a:pt x="16906" y="10693"/>
                      <a:pt x="16990" y="10683"/>
                    </a:cubicBezTo>
                    <a:cubicBezTo>
                      <a:pt x="17597" y="10647"/>
                      <a:pt x="18193" y="10552"/>
                      <a:pt x="18800" y="10480"/>
                    </a:cubicBezTo>
                    <a:cubicBezTo>
                      <a:pt x="21253" y="10254"/>
                      <a:pt x="23979" y="9325"/>
                      <a:pt x="26146" y="9123"/>
                    </a:cubicBezTo>
                    <a:lnTo>
                      <a:pt x="26146" y="9123"/>
                    </a:lnTo>
                    <a:cubicBezTo>
                      <a:pt x="25194" y="10230"/>
                      <a:pt x="24063" y="11159"/>
                      <a:pt x="23003" y="12159"/>
                    </a:cubicBezTo>
                    <a:cubicBezTo>
                      <a:pt x="21908" y="13195"/>
                      <a:pt x="20931" y="14338"/>
                      <a:pt x="19943" y="15481"/>
                    </a:cubicBezTo>
                    <a:cubicBezTo>
                      <a:pt x="19681" y="16005"/>
                      <a:pt x="20086" y="16564"/>
                      <a:pt x="20229" y="17064"/>
                    </a:cubicBezTo>
                    <a:cubicBezTo>
                      <a:pt x="20753" y="19077"/>
                      <a:pt x="21562" y="21005"/>
                      <a:pt x="22193" y="22982"/>
                    </a:cubicBezTo>
                    <a:cubicBezTo>
                      <a:pt x="22289" y="23339"/>
                      <a:pt x="22372" y="23625"/>
                      <a:pt x="22443" y="23875"/>
                    </a:cubicBezTo>
                    <a:cubicBezTo>
                      <a:pt x="21634" y="23577"/>
                      <a:pt x="20288" y="22672"/>
                      <a:pt x="19098" y="22208"/>
                    </a:cubicBezTo>
                    <a:cubicBezTo>
                      <a:pt x="17490" y="21636"/>
                      <a:pt x="16478" y="20958"/>
                      <a:pt x="14418" y="20220"/>
                    </a:cubicBezTo>
                    <a:cubicBezTo>
                      <a:pt x="14254" y="20175"/>
                      <a:pt x="14102" y="20155"/>
                      <a:pt x="13959" y="20155"/>
                    </a:cubicBezTo>
                    <a:cubicBezTo>
                      <a:pt x="13378" y="20155"/>
                      <a:pt x="12944" y="20487"/>
                      <a:pt x="12418" y="20851"/>
                    </a:cubicBezTo>
                    <a:cubicBezTo>
                      <a:pt x="11704" y="21327"/>
                      <a:pt x="10989" y="21779"/>
                      <a:pt x="10323" y="22315"/>
                    </a:cubicBezTo>
                    <a:cubicBezTo>
                      <a:pt x="9192" y="23149"/>
                      <a:pt x="7727" y="24613"/>
                      <a:pt x="6679" y="25601"/>
                    </a:cubicBezTo>
                    <a:cubicBezTo>
                      <a:pt x="6727" y="25173"/>
                      <a:pt x="6775" y="24756"/>
                      <a:pt x="6798" y="24327"/>
                    </a:cubicBezTo>
                    <a:cubicBezTo>
                      <a:pt x="7049" y="21982"/>
                      <a:pt x="7370" y="19648"/>
                      <a:pt x="7322" y="17291"/>
                    </a:cubicBezTo>
                    <a:cubicBezTo>
                      <a:pt x="7299" y="16850"/>
                      <a:pt x="7441" y="16255"/>
                      <a:pt x="6977" y="15993"/>
                    </a:cubicBezTo>
                    <a:cubicBezTo>
                      <a:pt x="5525" y="14862"/>
                      <a:pt x="2953" y="13778"/>
                      <a:pt x="1893" y="13016"/>
                    </a:cubicBezTo>
                    <a:cubicBezTo>
                      <a:pt x="1976" y="12993"/>
                      <a:pt x="2048" y="12981"/>
                      <a:pt x="2131" y="12945"/>
                    </a:cubicBezTo>
                    <a:cubicBezTo>
                      <a:pt x="4501" y="12183"/>
                      <a:pt x="7584" y="11457"/>
                      <a:pt x="9501" y="10921"/>
                    </a:cubicBezTo>
                    <a:cubicBezTo>
                      <a:pt x="9977" y="10468"/>
                      <a:pt x="9704" y="10076"/>
                      <a:pt x="9882" y="9671"/>
                    </a:cubicBezTo>
                    <a:cubicBezTo>
                      <a:pt x="10120" y="8301"/>
                      <a:pt x="10382" y="6932"/>
                      <a:pt x="10751" y="5587"/>
                    </a:cubicBezTo>
                    <a:cubicBezTo>
                      <a:pt x="11061" y="4170"/>
                      <a:pt x="11430" y="2741"/>
                      <a:pt x="11656" y="1301"/>
                    </a:cubicBezTo>
                    <a:close/>
                    <a:moveTo>
                      <a:pt x="11368" y="0"/>
                    </a:moveTo>
                    <a:cubicBezTo>
                      <a:pt x="11186" y="0"/>
                      <a:pt x="11004" y="100"/>
                      <a:pt x="10954" y="312"/>
                    </a:cubicBezTo>
                    <a:cubicBezTo>
                      <a:pt x="10525" y="3337"/>
                      <a:pt x="9525" y="6254"/>
                      <a:pt x="9037" y="9278"/>
                    </a:cubicBezTo>
                    <a:cubicBezTo>
                      <a:pt x="9037" y="9433"/>
                      <a:pt x="8930" y="9718"/>
                      <a:pt x="8858" y="9945"/>
                    </a:cubicBezTo>
                    <a:cubicBezTo>
                      <a:pt x="8823" y="9945"/>
                      <a:pt x="8787" y="9956"/>
                      <a:pt x="8727" y="9968"/>
                    </a:cubicBezTo>
                    <a:cubicBezTo>
                      <a:pt x="6358" y="10552"/>
                      <a:pt x="4012" y="11183"/>
                      <a:pt x="1679" y="11861"/>
                    </a:cubicBezTo>
                    <a:cubicBezTo>
                      <a:pt x="1012" y="12016"/>
                      <a:pt x="1131" y="11957"/>
                      <a:pt x="548" y="12028"/>
                    </a:cubicBezTo>
                    <a:cubicBezTo>
                      <a:pt x="0" y="12183"/>
                      <a:pt x="0" y="12838"/>
                      <a:pt x="333" y="13207"/>
                    </a:cubicBezTo>
                    <a:cubicBezTo>
                      <a:pt x="1262" y="14481"/>
                      <a:pt x="2762" y="14957"/>
                      <a:pt x="4346" y="15898"/>
                    </a:cubicBezTo>
                    <a:cubicBezTo>
                      <a:pt x="4703" y="16005"/>
                      <a:pt x="5536" y="16672"/>
                      <a:pt x="5977" y="16969"/>
                    </a:cubicBezTo>
                    <a:cubicBezTo>
                      <a:pt x="6036" y="19708"/>
                      <a:pt x="5596" y="22422"/>
                      <a:pt x="5382" y="25149"/>
                    </a:cubicBezTo>
                    <a:cubicBezTo>
                      <a:pt x="5322" y="25732"/>
                      <a:pt x="5239" y="26316"/>
                      <a:pt x="5215" y="26899"/>
                    </a:cubicBezTo>
                    <a:cubicBezTo>
                      <a:pt x="5167" y="27197"/>
                      <a:pt x="5274" y="27518"/>
                      <a:pt x="5548" y="27673"/>
                    </a:cubicBezTo>
                    <a:cubicBezTo>
                      <a:pt x="5672" y="27740"/>
                      <a:pt x="5794" y="27768"/>
                      <a:pt x="5914" y="27768"/>
                    </a:cubicBezTo>
                    <a:cubicBezTo>
                      <a:pt x="6350" y="27768"/>
                      <a:pt x="6757" y="27391"/>
                      <a:pt x="7084" y="27101"/>
                    </a:cubicBezTo>
                    <a:cubicBezTo>
                      <a:pt x="7691" y="26542"/>
                      <a:pt x="8287" y="25947"/>
                      <a:pt x="8882" y="25363"/>
                    </a:cubicBezTo>
                    <a:cubicBezTo>
                      <a:pt x="10585" y="23708"/>
                      <a:pt x="11859" y="22815"/>
                      <a:pt x="13847" y="21541"/>
                    </a:cubicBezTo>
                    <a:lnTo>
                      <a:pt x="14121" y="21541"/>
                    </a:lnTo>
                    <a:cubicBezTo>
                      <a:pt x="14752" y="21708"/>
                      <a:pt x="15669" y="22244"/>
                      <a:pt x="16669" y="22660"/>
                    </a:cubicBezTo>
                    <a:cubicBezTo>
                      <a:pt x="17859" y="23184"/>
                      <a:pt x="19038" y="23553"/>
                      <a:pt x="20610" y="24494"/>
                    </a:cubicBezTo>
                    <a:cubicBezTo>
                      <a:pt x="21241" y="24851"/>
                      <a:pt x="21896" y="25161"/>
                      <a:pt x="22586" y="25351"/>
                    </a:cubicBezTo>
                    <a:cubicBezTo>
                      <a:pt x="22794" y="25397"/>
                      <a:pt x="23022" y="25478"/>
                      <a:pt x="23241" y="25478"/>
                    </a:cubicBezTo>
                    <a:cubicBezTo>
                      <a:pt x="23360" y="25478"/>
                      <a:pt x="23477" y="25454"/>
                      <a:pt x="23586" y="25387"/>
                    </a:cubicBezTo>
                    <a:cubicBezTo>
                      <a:pt x="24051" y="25089"/>
                      <a:pt x="23943" y="24470"/>
                      <a:pt x="23872" y="23994"/>
                    </a:cubicBezTo>
                    <a:cubicBezTo>
                      <a:pt x="23682" y="23089"/>
                      <a:pt x="23384" y="22220"/>
                      <a:pt x="23074" y="21339"/>
                    </a:cubicBezTo>
                    <a:cubicBezTo>
                      <a:pt x="22408" y="19577"/>
                      <a:pt x="21848" y="17779"/>
                      <a:pt x="21276" y="15981"/>
                    </a:cubicBezTo>
                    <a:cubicBezTo>
                      <a:pt x="22586" y="14528"/>
                      <a:pt x="23896" y="13076"/>
                      <a:pt x="25396" y="11826"/>
                    </a:cubicBezTo>
                    <a:cubicBezTo>
                      <a:pt x="26158" y="11147"/>
                      <a:pt x="26872" y="10433"/>
                      <a:pt x="27492" y="9623"/>
                    </a:cubicBezTo>
                    <a:cubicBezTo>
                      <a:pt x="27730" y="9278"/>
                      <a:pt x="28134" y="9004"/>
                      <a:pt x="28158" y="8563"/>
                    </a:cubicBezTo>
                    <a:cubicBezTo>
                      <a:pt x="28112" y="7906"/>
                      <a:pt x="27507" y="7698"/>
                      <a:pt x="26722" y="7698"/>
                    </a:cubicBezTo>
                    <a:cubicBezTo>
                      <a:pt x="25489" y="7698"/>
                      <a:pt x="23812" y="8210"/>
                      <a:pt x="23158" y="8290"/>
                    </a:cubicBezTo>
                    <a:cubicBezTo>
                      <a:pt x="20776" y="8837"/>
                      <a:pt x="19133" y="9147"/>
                      <a:pt x="16931" y="9325"/>
                    </a:cubicBezTo>
                    <a:cubicBezTo>
                      <a:pt x="16395" y="8325"/>
                      <a:pt x="15240" y="6039"/>
                      <a:pt x="14442" y="4706"/>
                    </a:cubicBezTo>
                    <a:cubicBezTo>
                      <a:pt x="13823" y="3491"/>
                      <a:pt x="13692" y="3039"/>
                      <a:pt x="13228" y="1801"/>
                    </a:cubicBezTo>
                    <a:cubicBezTo>
                      <a:pt x="13045" y="1327"/>
                      <a:pt x="12911" y="571"/>
                      <a:pt x="12332" y="571"/>
                    </a:cubicBezTo>
                    <a:cubicBezTo>
                      <a:pt x="12271" y="571"/>
                      <a:pt x="12204" y="580"/>
                      <a:pt x="12132" y="598"/>
                    </a:cubicBezTo>
                    <a:cubicBezTo>
                      <a:pt x="11894" y="670"/>
                      <a:pt x="11775" y="801"/>
                      <a:pt x="11704" y="955"/>
                    </a:cubicBezTo>
                    <a:cubicBezTo>
                      <a:pt x="11740" y="765"/>
                      <a:pt x="11775" y="562"/>
                      <a:pt x="11799" y="360"/>
                    </a:cubicBezTo>
                    <a:cubicBezTo>
                      <a:pt x="11780" y="127"/>
                      <a:pt x="11574" y="0"/>
                      <a:pt x="1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5" name="Google Shape;535;p30"/>
            <p:cNvGrpSpPr/>
            <p:nvPr/>
          </p:nvGrpSpPr>
          <p:grpSpPr>
            <a:xfrm>
              <a:off x="6652450" y="628525"/>
              <a:ext cx="193200" cy="171550"/>
              <a:chOff x="1141700" y="1345000"/>
              <a:chExt cx="193200" cy="171550"/>
            </a:xfrm>
          </p:grpSpPr>
          <p:sp>
            <p:nvSpPr>
              <p:cNvPr id="536" name="Google Shape;536;p30"/>
              <p:cNvSpPr/>
              <p:nvPr/>
            </p:nvSpPr>
            <p:spPr>
              <a:xfrm>
                <a:off x="1157775" y="1362850"/>
                <a:ext cx="149825" cy="136225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5449" extrusionOk="0">
                    <a:moveTo>
                      <a:pt x="2636" y="0"/>
                    </a:moveTo>
                    <a:cubicBezTo>
                      <a:pt x="1842" y="0"/>
                      <a:pt x="1009" y="409"/>
                      <a:pt x="381" y="1400"/>
                    </a:cubicBezTo>
                    <a:cubicBezTo>
                      <a:pt x="36" y="2019"/>
                      <a:pt x="0" y="2697"/>
                      <a:pt x="155" y="3293"/>
                    </a:cubicBezTo>
                    <a:cubicBezTo>
                      <a:pt x="131" y="3543"/>
                      <a:pt x="131" y="3793"/>
                      <a:pt x="203" y="4055"/>
                    </a:cubicBezTo>
                    <a:cubicBezTo>
                      <a:pt x="512" y="5023"/>
                      <a:pt x="1335" y="5448"/>
                      <a:pt x="2210" y="5448"/>
                    </a:cubicBezTo>
                    <a:cubicBezTo>
                      <a:pt x="3120" y="5448"/>
                      <a:pt x="4086" y="4987"/>
                      <a:pt x="4584" y="4198"/>
                    </a:cubicBezTo>
                    <a:cubicBezTo>
                      <a:pt x="5992" y="2056"/>
                      <a:pt x="4416" y="0"/>
                      <a:pt x="2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30"/>
              <p:cNvSpPr/>
              <p:nvPr/>
            </p:nvSpPr>
            <p:spPr>
              <a:xfrm>
                <a:off x="1141700" y="1345000"/>
                <a:ext cx="193200" cy="1715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6862" extrusionOk="0">
                    <a:moveTo>
                      <a:pt x="3786" y="1363"/>
                    </a:moveTo>
                    <a:cubicBezTo>
                      <a:pt x="4298" y="1363"/>
                      <a:pt x="5096" y="1530"/>
                      <a:pt x="5358" y="2268"/>
                    </a:cubicBezTo>
                    <a:cubicBezTo>
                      <a:pt x="5754" y="3705"/>
                      <a:pt x="4574" y="5479"/>
                      <a:pt x="3180" y="5479"/>
                    </a:cubicBezTo>
                    <a:cubicBezTo>
                      <a:pt x="2981" y="5479"/>
                      <a:pt x="2776" y="5443"/>
                      <a:pt x="2572" y="5364"/>
                    </a:cubicBezTo>
                    <a:cubicBezTo>
                      <a:pt x="2048" y="5304"/>
                      <a:pt x="1393" y="4209"/>
                      <a:pt x="1369" y="3376"/>
                    </a:cubicBezTo>
                    <a:cubicBezTo>
                      <a:pt x="1239" y="2923"/>
                      <a:pt x="2251" y="1935"/>
                      <a:pt x="2893" y="1756"/>
                    </a:cubicBezTo>
                    <a:cubicBezTo>
                      <a:pt x="3191" y="1637"/>
                      <a:pt x="3572" y="1613"/>
                      <a:pt x="3786" y="1363"/>
                    </a:cubicBezTo>
                    <a:close/>
                    <a:moveTo>
                      <a:pt x="3862" y="1"/>
                    </a:moveTo>
                    <a:cubicBezTo>
                      <a:pt x="3664" y="1"/>
                      <a:pt x="3465" y="21"/>
                      <a:pt x="3286" y="101"/>
                    </a:cubicBezTo>
                    <a:cubicBezTo>
                      <a:pt x="3203" y="149"/>
                      <a:pt x="3144" y="185"/>
                      <a:pt x="3108" y="209"/>
                    </a:cubicBezTo>
                    <a:cubicBezTo>
                      <a:pt x="3060" y="232"/>
                      <a:pt x="3024" y="268"/>
                      <a:pt x="2989" y="304"/>
                    </a:cubicBezTo>
                    <a:cubicBezTo>
                      <a:pt x="1548" y="673"/>
                      <a:pt x="36" y="1792"/>
                      <a:pt x="0" y="3399"/>
                    </a:cubicBezTo>
                    <a:cubicBezTo>
                      <a:pt x="84" y="5289"/>
                      <a:pt x="1442" y="6861"/>
                      <a:pt x="3134" y="6861"/>
                    </a:cubicBezTo>
                    <a:cubicBezTo>
                      <a:pt x="3618" y="6861"/>
                      <a:pt x="4128" y="6733"/>
                      <a:pt x="4644" y="6447"/>
                    </a:cubicBezTo>
                    <a:cubicBezTo>
                      <a:pt x="7442" y="5090"/>
                      <a:pt x="7727" y="244"/>
                      <a:pt x="4060" y="6"/>
                    </a:cubicBezTo>
                    <a:cubicBezTo>
                      <a:pt x="3995" y="3"/>
                      <a:pt x="3929" y="1"/>
                      <a:pt x="38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8" name="Google Shape;538;p30"/>
            <p:cNvGrpSpPr/>
            <p:nvPr/>
          </p:nvGrpSpPr>
          <p:grpSpPr>
            <a:xfrm>
              <a:off x="6207425" y="432600"/>
              <a:ext cx="175100" cy="143475"/>
              <a:chOff x="1808250" y="1643825"/>
              <a:chExt cx="175100" cy="143475"/>
            </a:xfrm>
          </p:grpSpPr>
          <p:sp>
            <p:nvSpPr>
              <p:cNvPr id="539" name="Google Shape;539;p30"/>
              <p:cNvSpPr/>
              <p:nvPr/>
            </p:nvSpPr>
            <p:spPr>
              <a:xfrm>
                <a:off x="1808250" y="1651700"/>
                <a:ext cx="175100" cy="1356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5424" extrusionOk="0">
                    <a:moveTo>
                      <a:pt x="3954" y="0"/>
                    </a:moveTo>
                    <a:cubicBezTo>
                      <a:pt x="3625" y="0"/>
                      <a:pt x="3268" y="74"/>
                      <a:pt x="2890" y="240"/>
                    </a:cubicBezTo>
                    <a:cubicBezTo>
                      <a:pt x="2544" y="430"/>
                      <a:pt x="2306" y="704"/>
                      <a:pt x="2151" y="1002"/>
                    </a:cubicBezTo>
                    <a:cubicBezTo>
                      <a:pt x="1" y="2826"/>
                      <a:pt x="817" y="5424"/>
                      <a:pt x="3003" y="5424"/>
                    </a:cubicBezTo>
                    <a:cubicBezTo>
                      <a:pt x="3685" y="5424"/>
                      <a:pt x="4501" y="5171"/>
                      <a:pt x="5402" y="4562"/>
                    </a:cubicBezTo>
                    <a:cubicBezTo>
                      <a:pt x="7004" y="2919"/>
                      <a:pt x="6019" y="0"/>
                      <a:pt x="3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30"/>
              <p:cNvSpPr/>
              <p:nvPr/>
            </p:nvSpPr>
            <p:spPr>
              <a:xfrm>
                <a:off x="1817675" y="1643825"/>
                <a:ext cx="15867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5613" extrusionOk="0">
                    <a:moveTo>
                      <a:pt x="4203" y="1293"/>
                    </a:moveTo>
                    <a:cubicBezTo>
                      <a:pt x="4227" y="1305"/>
                      <a:pt x="4263" y="1329"/>
                      <a:pt x="4299" y="1329"/>
                    </a:cubicBezTo>
                    <a:cubicBezTo>
                      <a:pt x="4489" y="1340"/>
                      <a:pt x="4846" y="1888"/>
                      <a:pt x="4822" y="2150"/>
                    </a:cubicBezTo>
                    <a:cubicBezTo>
                      <a:pt x="4810" y="2805"/>
                      <a:pt x="4799" y="2769"/>
                      <a:pt x="4739" y="3150"/>
                    </a:cubicBezTo>
                    <a:cubicBezTo>
                      <a:pt x="4715" y="3198"/>
                      <a:pt x="4703" y="3245"/>
                      <a:pt x="4691" y="3281"/>
                    </a:cubicBezTo>
                    <a:cubicBezTo>
                      <a:pt x="4668" y="3317"/>
                      <a:pt x="4656" y="3353"/>
                      <a:pt x="4632" y="3376"/>
                    </a:cubicBezTo>
                    <a:cubicBezTo>
                      <a:pt x="4013" y="4014"/>
                      <a:pt x="3484" y="4247"/>
                      <a:pt x="3179" y="4247"/>
                    </a:cubicBezTo>
                    <a:cubicBezTo>
                      <a:pt x="3085" y="4247"/>
                      <a:pt x="3013" y="4225"/>
                      <a:pt x="2965" y="4186"/>
                    </a:cubicBezTo>
                    <a:cubicBezTo>
                      <a:pt x="2167" y="3650"/>
                      <a:pt x="1941" y="3305"/>
                      <a:pt x="2572" y="2388"/>
                    </a:cubicBezTo>
                    <a:cubicBezTo>
                      <a:pt x="2679" y="2293"/>
                      <a:pt x="3322" y="1674"/>
                      <a:pt x="3477" y="1638"/>
                    </a:cubicBezTo>
                    <a:cubicBezTo>
                      <a:pt x="3882" y="1364"/>
                      <a:pt x="3787" y="1507"/>
                      <a:pt x="4203" y="1293"/>
                    </a:cubicBezTo>
                    <a:close/>
                    <a:moveTo>
                      <a:pt x="3898" y="1"/>
                    </a:moveTo>
                    <a:cubicBezTo>
                      <a:pt x="3839" y="1"/>
                      <a:pt x="3778" y="10"/>
                      <a:pt x="3715" y="31"/>
                    </a:cubicBezTo>
                    <a:cubicBezTo>
                      <a:pt x="2013" y="567"/>
                      <a:pt x="0" y="2603"/>
                      <a:pt x="1239" y="4436"/>
                    </a:cubicBezTo>
                    <a:cubicBezTo>
                      <a:pt x="1700" y="5095"/>
                      <a:pt x="2458" y="5612"/>
                      <a:pt x="3261" y="5612"/>
                    </a:cubicBezTo>
                    <a:cubicBezTo>
                      <a:pt x="3475" y="5612"/>
                      <a:pt x="3691" y="5576"/>
                      <a:pt x="3906" y="5496"/>
                    </a:cubicBezTo>
                    <a:cubicBezTo>
                      <a:pt x="4680" y="5162"/>
                      <a:pt x="5501" y="4650"/>
                      <a:pt x="5906" y="3888"/>
                    </a:cubicBezTo>
                    <a:cubicBezTo>
                      <a:pt x="6334" y="2757"/>
                      <a:pt x="6346" y="1269"/>
                      <a:pt x="5370" y="412"/>
                    </a:cubicBezTo>
                    <a:cubicBezTo>
                      <a:pt x="5133" y="220"/>
                      <a:pt x="4805" y="15"/>
                      <a:pt x="4482" y="15"/>
                    </a:cubicBezTo>
                    <a:cubicBezTo>
                      <a:pt x="4384" y="15"/>
                      <a:pt x="4286" y="34"/>
                      <a:pt x="4191" y="78"/>
                    </a:cubicBezTo>
                    <a:cubicBezTo>
                      <a:pt x="4106" y="32"/>
                      <a:pt x="4006" y="1"/>
                      <a:pt x="3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1" name="Google Shape;541;p30"/>
          <p:cNvGrpSpPr/>
          <p:nvPr/>
        </p:nvGrpSpPr>
        <p:grpSpPr>
          <a:xfrm>
            <a:off x="748625" y="828650"/>
            <a:ext cx="1046225" cy="991818"/>
            <a:chOff x="275800" y="1175400"/>
            <a:chExt cx="1046225" cy="991818"/>
          </a:xfrm>
        </p:grpSpPr>
        <p:grpSp>
          <p:nvGrpSpPr>
            <p:cNvPr id="542" name="Google Shape;542;p30"/>
            <p:cNvGrpSpPr/>
            <p:nvPr/>
          </p:nvGrpSpPr>
          <p:grpSpPr>
            <a:xfrm>
              <a:off x="452652" y="1653284"/>
              <a:ext cx="521153" cy="513935"/>
              <a:chOff x="588850" y="618775"/>
              <a:chExt cx="703975" cy="694225"/>
            </a:xfrm>
          </p:grpSpPr>
          <p:sp>
            <p:nvSpPr>
              <p:cNvPr id="543" name="Google Shape;543;p30"/>
              <p:cNvSpPr/>
              <p:nvPr/>
            </p:nvSpPr>
            <p:spPr>
              <a:xfrm>
                <a:off x="612650" y="684225"/>
                <a:ext cx="625100" cy="608400"/>
              </a:xfrm>
              <a:custGeom>
                <a:avLst/>
                <a:gdLst/>
                <a:ahLst/>
                <a:cxnLst/>
                <a:rect l="l" t="t" r="r" b="b"/>
                <a:pathLst>
                  <a:path w="25004" h="24336" extrusionOk="0">
                    <a:moveTo>
                      <a:pt x="10686" y="0"/>
                    </a:moveTo>
                    <a:cubicBezTo>
                      <a:pt x="10158" y="0"/>
                      <a:pt x="9636" y="288"/>
                      <a:pt x="9442" y="826"/>
                    </a:cubicBezTo>
                    <a:cubicBezTo>
                      <a:pt x="9323" y="945"/>
                      <a:pt x="9335" y="1314"/>
                      <a:pt x="9359" y="1659"/>
                    </a:cubicBezTo>
                    <a:cubicBezTo>
                      <a:pt x="9323" y="1743"/>
                      <a:pt x="9299" y="1826"/>
                      <a:pt x="9275" y="1909"/>
                    </a:cubicBezTo>
                    <a:cubicBezTo>
                      <a:pt x="8835" y="4124"/>
                      <a:pt x="8371" y="6338"/>
                      <a:pt x="7894" y="8541"/>
                    </a:cubicBezTo>
                    <a:cubicBezTo>
                      <a:pt x="7263" y="8601"/>
                      <a:pt x="6608" y="8660"/>
                      <a:pt x="5942" y="8743"/>
                    </a:cubicBezTo>
                    <a:cubicBezTo>
                      <a:pt x="5596" y="8779"/>
                      <a:pt x="5263" y="8815"/>
                      <a:pt x="4930" y="8851"/>
                    </a:cubicBezTo>
                    <a:cubicBezTo>
                      <a:pt x="4620" y="8874"/>
                      <a:pt x="4322" y="8934"/>
                      <a:pt x="4025" y="8993"/>
                    </a:cubicBezTo>
                    <a:cubicBezTo>
                      <a:pt x="3144" y="9101"/>
                      <a:pt x="2239" y="9208"/>
                      <a:pt x="1417" y="9565"/>
                    </a:cubicBezTo>
                    <a:cubicBezTo>
                      <a:pt x="905" y="9744"/>
                      <a:pt x="382" y="10113"/>
                      <a:pt x="262" y="10672"/>
                    </a:cubicBezTo>
                    <a:cubicBezTo>
                      <a:pt x="167" y="10982"/>
                      <a:pt x="203" y="11303"/>
                      <a:pt x="334" y="11577"/>
                    </a:cubicBezTo>
                    <a:cubicBezTo>
                      <a:pt x="1" y="12196"/>
                      <a:pt x="239" y="13030"/>
                      <a:pt x="870" y="13387"/>
                    </a:cubicBezTo>
                    <a:cubicBezTo>
                      <a:pt x="3084" y="14089"/>
                      <a:pt x="4501" y="14423"/>
                      <a:pt x="5942" y="15161"/>
                    </a:cubicBezTo>
                    <a:cubicBezTo>
                      <a:pt x="6073" y="15208"/>
                      <a:pt x="6192" y="15268"/>
                      <a:pt x="6311" y="15316"/>
                    </a:cubicBezTo>
                    <a:cubicBezTo>
                      <a:pt x="6180" y="15804"/>
                      <a:pt x="6073" y="16292"/>
                      <a:pt x="5942" y="16780"/>
                    </a:cubicBezTo>
                    <a:cubicBezTo>
                      <a:pt x="5525" y="18268"/>
                      <a:pt x="5025" y="19733"/>
                      <a:pt x="4668" y="21245"/>
                    </a:cubicBezTo>
                    <a:cubicBezTo>
                      <a:pt x="4465" y="21971"/>
                      <a:pt x="4275" y="22769"/>
                      <a:pt x="4644" y="23471"/>
                    </a:cubicBezTo>
                    <a:cubicBezTo>
                      <a:pt x="4842" y="24031"/>
                      <a:pt x="5387" y="24335"/>
                      <a:pt x="5941" y="24335"/>
                    </a:cubicBezTo>
                    <a:cubicBezTo>
                      <a:pt x="6187" y="24335"/>
                      <a:pt x="6436" y="24275"/>
                      <a:pt x="6656" y="24150"/>
                    </a:cubicBezTo>
                    <a:cubicBezTo>
                      <a:pt x="7847" y="23162"/>
                      <a:pt x="7561" y="23174"/>
                      <a:pt x="8609" y="22221"/>
                    </a:cubicBezTo>
                    <a:cubicBezTo>
                      <a:pt x="9907" y="20935"/>
                      <a:pt x="11383" y="19852"/>
                      <a:pt x="12681" y="18566"/>
                    </a:cubicBezTo>
                    <a:cubicBezTo>
                      <a:pt x="12824" y="18435"/>
                      <a:pt x="12966" y="18304"/>
                      <a:pt x="13109" y="18161"/>
                    </a:cubicBezTo>
                    <a:cubicBezTo>
                      <a:pt x="13836" y="18435"/>
                      <a:pt x="15907" y="19745"/>
                      <a:pt x="17348" y="20435"/>
                    </a:cubicBezTo>
                    <a:cubicBezTo>
                      <a:pt x="18200" y="20770"/>
                      <a:pt x="19673" y="21592"/>
                      <a:pt x="20761" y="21592"/>
                    </a:cubicBezTo>
                    <a:cubicBezTo>
                      <a:pt x="21451" y="21592"/>
                      <a:pt x="21986" y="21262"/>
                      <a:pt x="22110" y="20269"/>
                    </a:cubicBezTo>
                    <a:cubicBezTo>
                      <a:pt x="21598" y="18411"/>
                      <a:pt x="20408" y="16768"/>
                      <a:pt x="19574" y="15030"/>
                    </a:cubicBezTo>
                    <a:cubicBezTo>
                      <a:pt x="19217" y="14411"/>
                      <a:pt x="18848" y="13804"/>
                      <a:pt x="18479" y="13196"/>
                    </a:cubicBezTo>
                    <a:cubicBezTo>
                      <a:pt x="18479" y="13184"/>
                      <a:pt x="18479" y="13172"/>
                      <a:pt x="18491" y="13161"/>
                    </a:cubicBezTo>
                    <a:cubicBezTo>
                      <a:pt x="19384" y="12363"/>
                      <a:pt x="20289" y="11577"/>
                      <a:pt x="21229" y="10827"/>
                    </a:cubicBezTo>
                    <a:cubicBezTo>
                      <a:pt x="21944" y="10196"/>
                      <a:pt x="23349" y="9434"/>
                      <a:pt x="24408" y="7958"/>
                    </a:cubicBezTo>
                    <a:cubicBezTo>
                      <a:pt x="25004" y="7029"/>
                      <a:pt x="24361" y="5838"/>
                      <a:pt x="23325" y="5624"/>
                    </a:cubicBezTo>
                    <a:cubicBezTo>
                      <a:pt x="23123" y="5589"/>
                      <a:pt x="22922" y="5573"/>
                      <a:pt x="22720" y="5573"/>
                    </a:cubicBezTo>
                    <a:cubicBezTo>
                      <a:pt x="21696" y="5573"/>
                      <a:pt x="20677" y="5969"/>
                      <a:pt x="19682" y="6148"/>
                    </a:cubicBezTo>
                    <a:cubicBezTo>
                      <a:pt x="19539" y="6184"/>
                      <a:pt x="19396" y="6219"/>
                      <a:pt x="19265" y="6243"/>
                    </a:cubicBezTo>
                    <a:cubicBezTo>
                      <a:pt x="18812" y="6255"/>
                      <a:pt x="18336" y="6350"/>
                      <a:pt x="17919" y="6434"/>
                    </a:cubicBezTo>
                    <a:cubicBezTo>
                      <a:pt x="17110" y="6600"/>
                      <a:pt x="16324" y="6898"/>
                      <a:pt x="15538" y="7184"/>
                    </a:cubicBezTo>
                    <a:cubicBezTo>
                      <a:pt x="15324" y="7243"/>
                      <a:pt x="15098" y="7291"/>
                      <a:pt x="14883" y="7350"/>
                    </a:cubicBezTo>
                    <a:cubicBezTo>
                      <a:pt x="14133" y="6136"/>
                      <a:pt x="13336" y="4957"/>
                      <a:pt x="12669" y="3707"/>
                    </a:cubicBezTo>
                    <a:cubicBezTo>
                      <a:pt x="12490" y="2552"/>
                      <a:pt x="12323" y="1326"/>
                      <a:pt x="11645" y="385"/>
                    </a:cubicBezTo>
                    <a:cubicBezTo>
                      <a:pt x="11385" y="125"/>
                      <a:pt x="11034" y="0"/>
                      <a:pt x="10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30"/>
              <p:cNvSpPr/>
              <p:nvPr/>
            </p:nvSpPr>
            <p:spPr>
              <a:xfrm>
                <a:off x="588850" y="618775"/>
                <a:ext cx="703975" cy="694225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27769" extrusionOk="0">
                    <a:moveTo>
                      <a:pt x="11656" y="1301"/>
                    </a:moveTo>
                    <a:cubicBezTo>
                      <a:pt x="11680" y="1563"/>
                      <a:pt x="11787" y="1860"/>
                      <a:pt x="11894" y="2098"/>
                    </a:cubicBezTo>
                    <a:cubicBezTo>
                      <a:pt x="12132" y="2682"/>
                      <a:pt x="12311" y="3277"/>
                      <a:pt x="12561" y="3860"/>
                    </a:cubicBezTo>
                    <a:cubicBezTo>
                      <a:pt x="13216" y="5444"/>
                      <a:pt x="14157" y="6897"/>
                      <a:pt x="14954" y="8421"/>
                    </a:cubicBezTo>
                    <a:cubicBezTo>
                      <a:pt x="15323" y="9040"/>
                      <a:pt x="15526" y="9766"/>
                      <a:pt x="15966" y="10349"/>
                    </a:cubicBezTo>
                    <a:cubicBezTo>
                      <a:pt x="16143" y="10619"/>
                      <a:pt x="16435" y="10700"/>
                      <a:pt x="16736" y="10700"/>
                    </a:cubicBezTo>
                    <a:cubicBezTo>
                      <a:pt x="16821" y="10700"/>
                      <a:pt x="16906" y="10693"/>
                      <a:pt x="16990" y="10683"/>
                    </a:cubicBezTo>
                    <a:cubicBezTo>
                      <a:pt x="17597" y="10647"/>
                      <a:pt x="18193" y="10552"/>
                      <a:pt x="18800" y="10480"/>
                    </a:cubicBezTo>
                    <a:cubicBezTo>
                      <a:pt x="21253" y="10254"/>
                      <a:pt x="23979" y="9325"/>
                      <a:pt x="26146" y="9123"/>
                    </a:cubicBezTo>
                    <a:lnTo>
                      <a:pt x="26146" y="9123"/>
                    </a:lnTo>
                    <a:cubicBezTo>
                      <a:pt x="25194" y="10230"/>
                      <a:pt x="24063" y="11159"/>
                      <a:pt x="23003" y="12159"/>
                    </a:cubicBezTo>
                    <a:cubicBezTo>
                      <a:pt x="21908" y="13195"/>
                      <a:pt x="20931" y="14338"/>
                      <a:pt x="19943" y="15481"/>
                    </a:cubicBezTo>
                    <a:cubicBezTo>
                      <a:pt x="19681" y="16005"/>
                      <a:pt x="20086" y="16564"/>
                      <a:pt x="20229" y="17064"/>
                    </a:cubicBezTo>
                    <a:cubicBezTo>
                      <a:pt x="20753" y="19077"/>
                      <a:pt x="21562" y="21005"/>
                      <a:pt x="22193" y="22982"/>
                    </a:cubicBezTo>
                    <a:cubicBezTo>
                      <a:pt x="22289" y="23339"/>
                      <a:pt x="22372" y="23625"/>
                      <a:pt x="22443" y="23875"/>
                    </a:cubicBezTo>
                    <a:cubicBezTo>
                      <a:pt x="21634" y="23577"/>
                      <a:pt x="20288" y="22672"/>
                      <a:pt x="19098" y="22208"/>
                    </a:cubicBezTo>
                    <a:cubicBezTo>
                      <a:pt x="17490" y="21636"/>
                      <a:pt x="16478" y="20958"/>
                      <a:pt x="14418" y="20220"/>
                    </a:cubicBezTo>
                    <a:cubicBezTo>
                      <a:pt x="14254" y="20175"/>
                      <a:pt x="14102" y="20155"/>
                      <a:pt x="13959" y="20155"/>
                    </a:cubicBezTo>
                    <a:cubicBezTo>
                      <a:pt x="13378" y="20155"/>
                      <a:pt x="12944" y="20487"/>
                      <a:pt x="12418" y="20851"/>
                    </a:cubicBezTo>
                    <a:cubicBezTo>
                      <a:pt x="11704" y="21327"/>
                      <a:pt x="10989" y="21779"/>
                      <a:pt x="10323" y="22315"/>
                    </a:cubicBezTo>
                    <a:cubicBezTo>
                      <a:pt x="9192" y="23149"/>
                      <a:pt x="7727" y="24613"/>
                      <a:pt x="6679" y="25601"/>
                    </a:cubicBezTo>
                    <a:cubicBezTo>
                      <a:pt x="6727" y="25173"/>
                      <a:pt x="6775" y="24756"/>
                      <a:pt x="6798" y="24327"/>
                    </a:cubicBezTo>
                    <a:cubicBezTo>
                      <a:pt x="7049" y="21982"/>
                      <a:pt x="7370" y="19648"/>
                      <a:pt x="7322" y="17291"/>
                    </a:cubicBezTo>
                    <a:cubicBezTo>
                      <a:pt x="7299" y="16850"/>
                      <a:pt x="7441" y="16255"/>
                      <a:pt x="6977" y="15993"/>
                    </a:cubicBezTo>
                    <a:cubicBezTo>
                      <a:pt x="5525" y="14862"/>
                      <a:pt x="2953" y="13778"/>
                      <a:pt x="1893" y="13016"/>
                    </a:cubicBezTo>
                    <a:cubicBezTo>
                      <a:pt x="1976" y="12993"/>
                      <a:pt x="2048" y="12981"/>
                      <a:pt x="2131" y="12945"/>
                    </a:cubicBezTo>
                    <a:cubicBezTo>
                      <a:pt x="4501" y="12183"/>
                      <a:pt x="7584" y="11457"/>
                      <a:pt x="9501" y="10921"/>
                    </a:cubicBezTo>
                    <a:cubicBezTo>
                      <a:pt x="9977" y="10468"/>
                      <a:pt x="9704" y="10076"/>
                      <a:pt x="9882" y="9671"/>
                    </a:cubicBezTo>
                    <a:cubicBezTo>
                      <a:pt x="10120" y="8301"/>
                      <a:pt x="10382" y="6932"/>
                      <a:pt x="10751" y="5587"/>
                    </a:cubicBezTo>
                    <a:cubicBezTo>
                      <a:pt x="11061" y="4170"/>
                      <a:pt x="11430" y="2741"/>
                      <a:pt x="11656" y="1301"/>
                    </a:cubicBezTo>
                    <a:close/>
                    <a:moveTo>
                      <a:pt x="11368" y="0"/>
                    </a:moveTo>
                    <a:cubicBezTo>
                      <a:pt x="11186" y="0"/>
                      <a:pt x="11004" y="100"/>
                      <a:pt x="10954" y="312"/>
                    </a:cubicBezTo>
                    <a:cubicBezTo>
                      <a:pt x="10525" y="3337"/>
                      <a:pt x="9525" y="6254"/>
                      <a:pt x="9037" y="9278"/>
                    </a:cubicBezTo>
                    <a:cubicBezTo>
                      <a:pt x="9037" y="9433"/>
                      <a:pt x="8930" y="9718"/>
                      <a:pt x="8858" y="9945"/>
                    </a:cubicBezTo>
                    <a:cubicBezTo>
                      <a:pt x="8823" y="9945"/>
                      <a:pt x="8787" y="9956"/>
                      <a:pt x="8727" y="9968"/>
                    </a:cubicBezTo>
                    <a:cubicBezTo>
                      <a:pt x="6358" y="10552"/>
                      <a:pt x="4012" y="11183"/>
                      <a:pt x="1679" y="11861"/>
                    </a:cubicBezTo>
                    <a:cubicBezTo>
                      <a:pt x="1012" y="12016"/>
                      <a:pt x="1131" y="11957"/>
                      <a:pt x="548" y="12028"/>
                    </a:cubicBezTo>
                    <a:cubicBezTo>
                      <a:pt x="0" y="12183"/>
                      <a:pt x="0" y="12838"/>
                      <a:pt x="333" y="13207"/>
                    </a:cubicBezTo>
                    <a:cubicBezTo>
                      <a:pt x="1262" y="14481"/>
                      <a:pt x="2762" y="14957"/>
                      <a:pt x="4346" y="15898"/>
                    </a:cubicBezTo>
                    <a:cubicBezTo>
                      <a:pt x="4703" y="16005"/>
                      <a:pt x="5536" y="16672"/>
                      <a:pt x="5977" y="16969"/>
                    </a:cubicBezTo>
                    <a:cubicBezTo>
                      <a:pt x="6036" y="19708"/>
                      <a:pt x="5596" y="22422"/>
                      <a:pt x="5382" y="25149"/>
                    </a:cubicBezTo>
                    <a:cubicBezTo>
                      <a:pt x="5322" y="25732"/>
                      <a:pt x="5239" y="26316"/>
                      <a:pt x="5215" y="26899"/>
                    </a:cubicBezTo>
                    <a:cubicBezTo>
                      <a:pt x="5167" y="27197"/>
                      <a:pt x="5274" y="27518"/>
                      <a:pt x="5548" y="27673"/>
                    </a:cubicBezTo>
                    <a:cubicBezTo>
                      <a:pt x="5672" y="27740"/>
                      <a:pt x="5794" y="27768"/>
                      <a:pt x="5914" y="27768"/>
                    </a:cubicBezTo>
                    <a:cubicBezTo>
                      <a:pt x="6350" y="27768"/>
                      <a:pt x="6757" y="27391"/>
                      <a:pt x="7084" y="27101"/>
                    </a:cubicBezTo>
                    <a:cubicBezTo>
                      <a:pt x="7691" y="26542"/>
                      <a:pt x="8287" y="25947"/>
                      <a:pt x="8882" y="25363"/>
                    </a:cubicBezTo>
                    <a:cubicBezTo>
                      <a:pt x="10585" y="23708"/>
                      <a:pt x="11859" y="22815"/>
                      <a:pt x="13847" y="21541"/>
                    </a:cubicBezTo>
                    <a:lnTo>
                      <a:pt x="14121" y="21541"/>
                    </a:lnTo>
                    <a:cubicBezTo>
                      <a:pt x="14752" y="21708"/>
                      <a:pt x="15669" y="22244"/>
                      <a:pt x="16669" y="22660"/>
                    </a:cubicBezTo>
                    <a:cubicBezTo>
                      <a:pt x="17859" y="23184"/>
                      <a:pt x="19038" y="23553"/>
                      <a:pt x="20610" y="24494"/>
                    </a:cubicBezTo>
                    <a:cubicBezTo>
                      <a:pt x="21241" y="24851"/>
                      <a:pt x="21896" y="25161"/>
                      <a:pt x="22586" y="25351"/>
                    </a:cubicBezTo>
                    <a:cubicBezTo>
                      <a:pt x="22794" y="25397"/>
                      <a:pt x="23022" y="25478"/>
                      <a:pt x="23241" y="25478"/>
                    </a:cubicBezTo>
                    <a:cubicBezTo>
                      <a:pt x="23360" y="25478"/>
                      <a:pt x="23477" y="25454"/>
                      <a:pt x="23586" y="25387"/>
                    </a:cubicBezTo>
                    <a:cubicBezTo>
                      <a:pt x="24051" y="25089"/>
                      <a:pt x="23943" y="24470"/>
                      <a:pt x="23872" y="23994"/>
                    </a:cubicBezTo>
                    <a:cubicBezTo>
                      <a:pt x="23682" y="23089"/>
                      <a:pt x="23384" y="22220"/>
                      <a:pt x="23074" y="21339"/>
                    </a:cubicBezTo>
                    <a:cubicBezTo>
                      <a:pt x="22408" y="19577"/>
                      <a:pt x="21848" y="17779"/>
                      <a:pt x="21276" y="15981"/>
                    </a:cubicBezTo>
                    <a:cubicBezTo>
                      <a:pt x="22586" y="14528"/>
                      <a:pt x="23896" y="13076"/>
                      <a:pt x="25396" y="11826"/>
                    </a:cubicBezTo>
                    <a:cubicBezTo>
                      <a:pt x="26158" y="11147"/>
                      <a:pt x="26872" y="10433"/>
                      <a:pt x="27492" y="9623"/>
                    </a:cubicBezTo>
                    <a:cubicBezTo>
                      <a:pt x="27730" y="9278"/>
                      <a:pt x="28134" y="9004"/>
                      <a:pt x="28158" y="8563"/>
                    </a:cubicBezTo>
                    <a:cubicBezTo>
                      <a:pt x="28112" y="7906"/>
                      <a:pt x="27507" y="7698"/>
                      <a:pt x="26722" y="7698"/>
                    </a:cubicBezTo>
                    <a:cubicBezTo>
                      <a:pt x="25489" y="7698"/>
                      <a:pt x="23812" y="8210"/>
                      <a:pt x="23158" y="8290"/>
                    </a:cubicBezTo>
                    <a:cubicBezTo>
                      <a:pt x="20776" y="8837"/>
                      <a:pt x="19133" y="9147"/>
                      <a:pt x="16931" y="9325"/>
                    </a:cubicBezTo>
                    <a:cubicBezTo>
                      <a:pt x="16395" y="8325"/>
                      <a:pt x="15240" y="6039"/>
                      <a:pt x="14442" y="4706"/>
                    </a:cubicBezTo>
                    <a:cubicBezTo>
                      <a:pt x="13823" y="3491"/>
                      <a:pt x="13692" y="3039"/>
                      <a:pt x="13228" y="1801"/>
                    </a:cubicBezTo>
                    <a:cubicBezTo>
                      <a:pt x="13045" y="1327"/>
                      <a:pt x="12911" y="571"/>
                      <a:pt x="12332" y="571"/>
                    </a:cubicBezTo>
                    <a:cubicBezTo>
                      <a:pt x="12271" y="571"/>
                      <a:pt x="12204" y="580"/>
                      <a:pt x="12132" y="598"/>
                    </a:cubicBezTo>
                    <a:cubicBezTo>
                      <a:pt x="11894" y="670"/>
                      <a:pt x="11775" y="801"/>
                      <a:pt x="11704" y="955"/>
                    </a:cubicBezTo>
                    <a:cubicBezTo>
                      <a:pt x="11740" y="765"/>
                      <a:pt x="11775" y="562"/>
                      <a:pt x="11799" y="360"/>
                    </a:cubicBezTo>
                    <a:cubicBezTo>
                      <a:pt x="11780" y="127"/>
                      <a:pt x="11574" y="0"/>
                      <a:pt x="1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5" name="Google Shape;545;p30"/>
            <p:cNvGrpSpPr/>
            <p:nvPr/>
          </p:nvGrpSpPr>
          <p:grpSpPr>
            <a:xfrm>
              <a:off x="856975" y="1399550"/>
              <a:ext cx="193200" cy="171550"/>
              <a:chOff x="1141700" y="1345000"/>
              <a:chExt cx="193200" cy="171550"/>
            </a:xfrm>
          </p:grpSpPr>
          <p:sp>
            <p:nvSpPr>
              <p:cNvPr id="546" name="Google Shape;546;p30"/>
              <p:cNvSpPr/>
              <p:nvPr/>
            </p:nvSpPr>
            <p:spPr>
              <a:xfrm>
                <a:off x="1157775" y="1362850"/>
                <a:ext cx="149825" cy="136225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5449" extrusionOk="0">
                    <a:moveTo>
                      <a:pt x="2636" y="0"/>
                    </a:moveTo>
                    <a:cubicBezTo>
                      <a:pt x="1842" y="0"/>
                      <a:pt x="1009" y="409"/>
                      <a:pt x="381" y="1400"/>
                    </a:cubicBezTo>
                    <a:cubicBezTo>
                      <a:pt x="36" y="2019"/>
                      <a:pt x="0" y="2697"/>
                      <a:pt x="155" y="3293"/>
                    </a:cubicBezTo>
                    <a:cubicBezTo>
                      <a:pt x="131" y="3543"/>
                      <a:pt x="131" y="3793"/>
                      <a:pt x="203" y="4055"/>
                    </a:cubicBezTo>
                    <a:cubicBezTo>
                      <a:pt x="512" y="5023"/>
                      <a:pt x="1335" y="5448"/>
                      <a:pt x="2210" y="5448"/>
                    </a:cubicBezTo>
                    <a:cubicBezTo>
                      <a:pt x="3120" y="5448"/>
                      <a:pt x="4086" y="4987"/>
                      <a:pt x="4584" y="4198"/>
                    </a:cubicBezTo>
                    <a:cubicBezTo>
                      <a:pt x="5992" y="2056"/>
                      <a:pt x="4416" y="0"/>
                      <a:pt x="2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30"/>
              <p:cNvSpPr/>
              <p:nvPr/>
            </p:nvSpPr>
            <p:spPr>
              <a:xfrm>
                <a:off x="1141700" y="1345000"/>
                <a:ext cx="193200" cy="1715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6862" extrusionOk="0">
                    <a:moveTo>
                      <a:pt x="3786" y="1363"/>
                    </a:moveTo>
                    <a:cubicBezTo>
                      <a:pt x="4298" y="1363"/>
                      <a:pt x="5096" y="1530"/>
                      <a:pt x="5358" y="2268"/>
                    </a:cubicBezTo>
                    <a:cubicBezTo>
                      <a:pt x="5754" y="3705"/>
                      <a:pt x="4574" y="5479"/>
                      <a:pt x="3180" y="5479"/>
                    </a:cubicBezTo>
                    <a:cubicBezTo>
                      <a:pt x="2981" y="5479"/>
                      <a:pt x="2776" y="5443"/>
                      <a:pt x="2572" y="5364"/>
                    </a:cubicBezTo>
                    <a:cubicBezTo>
                      <a:pt x="2048" y="5304"/>
                      <a:pt x="1393" y="4209"/>
                      <a:pt x="1369" y="3376"/>
                    </a:cubicBezTo>
                    <a:cubicBezTo>
                      <a:pt x="1239" y="2923"/>
                      <a:pt x="2251" y="1935"/>
                      <a:pt x="2893" y="1756"/>
                    </a:cubicBezTo>
                    <a:cubicBezTo>
                      <a:pt x="3191" y="1637"/>
                      <a:pt x="3572" y="1613"/>
                      <a:pt x="3786" y="1363"/>
                    </a:cubicBezTo>
                    <a:close/>
                    <a:moveTo>
                      <a:pt x="3862" y="1"/>
                    </a:moveTo>
                    <a:cubicBezTo>
                      <a:pt x="3664" y="1"/>
                      <a:pt x="3465" y="21"/>
                      <a:pt x="3286" y="101"/>
                    </a:cubicBezTo>
                    <a:cubicBezTo>
                      <a:pt x="3203" y="149"/>
                      <a:pt x="3144" y="185"/>
                      <a:pt x="3108" y="209"/>
                    </a:cubicBezTo>
                    <a:cubicBezTo>
                      <a:pt x="3060" y="232"/>
                      <a:pt x="3024" y="268"/>
                      <a:pt x="2989" y="304"/>
                    </a:cubicBezTo>
                    <a:cubicBezTo>
                      <a:pt x="1548" y="673"/>
                      <a:pt x="36" y="1792"/>
                      <a:pt x="0" y="3399"/>
                    </a:cubicBezTo>
                    <a:cubicBezTo>
                      <a:pt x="84" y="5289"/>
                      <a:pt x="1442" y="6861"/>
                      <a:pt x="3134" y="6861"/>
                    </a:cubicBezTo>
                    <a:cubicBezTo>
                      <a:pt x="3618" y="6861"/>
                      <a:pt x="4128" y="6733"/>
                      <a:pt x="4644" y="6447"/>
                    </a:cubicBezTo>
                    <a:cubicBezTo>
                      <a:pt x="7442" y="5090"/>
                      <a:pt x="7727" y="244"/>
                      <a:pt x="4060" y="6"/>
                    </a:cubicBezTo>
                    <a:cubicBezTo>
                      <a:pt x="3995" y="3"/>
                      <a:pt x="3929" y="1"/>
                      <a:pt x="38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8" name="Google Shape;548;p30"/>
            <p:cNvGrpSpPr/>
            <p:nvPr/>
          </p:nvGrpSpPr>
          <p:grpSpPr>
            <a:xfrm>
              <a:off x="275800" y="1208800"/>
              <a:ext cx="265250" cy="244300"/>
              <a:chOff x="834800" y="1078850"/>
              <a:chExt cx="265250" cy="244300"/>
            </a:xfrm>
          </p:grpSpPr>
          <p:sp>
            <p:nvSpPr>
              <p:cNvPr id="549" name="Google Shape;549;p30"/>
              <p:cNvSpPr/>
              <p:nvPr/>
            </p:nvSpPr>
            <p:spPr>
              <a:xfrm>
                <a:off x="857325" y="1107900"/>
                <a:ext cx="223075" cy="196550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7862" extrusionOk="0">
                    <a:moveTo>
                      <a:pt x="4456" y="1"/>
                    </a:moveTo>
                    <a:cubicBezTo>
                      <a:pt x="2706" y="1"/>
                      <a:pt x="886" y="673"/>
                      <a:pt x="481" y="2430"/>
                    </a:cubicBezTo>
                    <a:cubicBezTo>
                      <a:pt x="1" y="4699"/>
                      <a:pt x="1950" y="7862"/>
                      <a:pt x="4327" y="7862"/>
                    </a:cubicBezTo>
                    <a:cubicBezTo>
                      <a:pt x="4719" y="7862"/>
                      <a:pt x="5123" y="7776"/>
                      <a:pt x="5529" y="7585"/>
                    </a:cubicBezTo>
                    <a:cubicBezTo>
                      <a:pt x="7351" y="6692"/>
                      <a:pt x="8923" y="4192"/>
                      <a:pt x="7982" y="2204"/>
                    </a:cubicBezTo>
                    <a:cubicBezTo>
                      <a:pt x="7815" y="1930"/>
                      <a:pt x="7625" y="1680"/>
                      <a:pt x="7410" y="1465"/>
                    </a:cubicBezTo>
                    <a:cubicBezTo>
                      <a:pt x="7375" y="953"/>
                      <a:pt x="7065" y="465"/>
                      <a:pt x="6470" y="310"/>
                    </a:cubicBezTo>
                    <a:cubicBezTo>
                      <a:pt x="5878" y="113"/>
                      <a:pt x="5173" y="1"/>
                      <a:pt x="44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30"/>
              <p:cNvSpPr/>
              <p:nvPr/>
            </p:nvSpPr>
            <p:spPr>
              <a:xfrm>
                <a:off x="834800" y="1078850"/>
                <a:ext cx="265250" cy="24430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9772" extrusionOk="0">
                    <a:moveTo>
                      <a:pt x="5064" y="0"/>
                    </a:moveTo>
                    <a:cubicBezTo>
                      <a:pt x="3624" y="0"/>
                      <a:pt x="2244" y="451"/>
                      <a:pt x="1358" y="1687"/>
                    </a:cubicBezTo>
                    <a:cubicBezTo>
                      <a:pt x="477" y="3139"/>
                      <a:pt x="1" y="4913"/>
                      <a:pt x="358" y="6592"/>
                    </a:cubicBezTo>
                    <a:cubicBezTo>
                      <a:pt x="775" y="8009"/>
                      <a:pt x="2085" y="9092"/>
                      <a:pt x="3454" y="9545"/>
                    </a:cubicBezTo>
                    <a:cubicBezTo>
                      <a:pt x="3988" y="9697"/>
                      <a:pt x="4542" y="9772"/>
                      <a:pt x="5095" y="9772"/>
                    </a:cubicBezTo>
                    <a:cubicBezTo>
                      <a:pt x="6969" y="9772"/>
                      <a:pt x="8822" y="8906"/>
                      <a:pt x="9788" y="7223"/>
                    </a:cubicBezTo>
                    <a:cubicBezTo>
                      <a:pt x="10526" y="5925"/>
                      <a:pt x="10609" y="4199"/>
                      <a:pt x="10050" y="2830"/>
                    </a:cubicBezTo>
                    <a:cubicBezTo>
                      <a:pt x="9859" y="2449"/>
                      <a:pt x="9764" y="1913"/>
                      <a:pt x="9300" y="1782"/>
                    </a:cubicBezTo>
                    <a:cubicBezTo>
                      <a:pt x="9236" y="1765"/>
                      <a:pt x="9175" y="1757"/>
                      <a:pt x="9116" y="1757"/>
                    </a:cubicBezTo>
                    <a:cubicBezTo>
                      <a:pt x="8557" y="1757"/>
                      <a:pt x="8232" y="2474"/>
                      <a:pt x="8609" y="2937"/>
                    </a:cubicBezTo>
                    <a:cubicBezTo>
                      <a:pt x="9478" y="4544"/>
                      <a:pt x="8943" y="6664"/>
                      <a:pt x="7811" y="7473"/>
                    </a:cubicBezTo>
                    <a:cubicBezTo>
                      <a:pt x="7038" y="7997"/>
                      <a:pt x="6954" y="8140"/>
                      <a:pt x="6216" y="8271"/>
                    </a:cubicBezTo>
                    <a:cubicBezTo>
                      <a:pt x="6133" y="8295"/>
                      <a:pt x="5906" y="8330"/>
                      <a:pt x="5775" y="8354"/>
                    </a:cubicBezTo>
                    <a:cubicBezTo>
                      <a:pt x="5532" y="8375"/>
                      <a:pt x="5302" y="8385"/>
                      <a:pt x="5085" y="8385"/>
                    </a:cubicBezTo>
                    <a:cubicBezTo>
                      <a:pt x="3415" y="8385"/>
                      <a:pt x="2494" y="7765"/>
                      <a:pt x="1704" y="6342"/>
                    </a:cubicBezTo>
                    <a:cubicBezTo>
                      <a:pt x="1465" y="5675"/>
                      <a:pt x="1656" y="3508"/>
                      <a:pt x="2608" y="2282"/>
                    </a:cubicBezTo>
                    <a:cubicBezTo>
                      <a:pt x="2985" y="1766"/>
                      <a:pt x="4043" y="1358"/>
                      <a:pt x="5251" y="1358"/>
                    </a:cubicBezTo>
                    <a:cubicBezTo>
                      <a:pt x="5800" y="1358"/>
                      <a:pt x="6381" y="1442"/>
                      <a:pt x="6942" y="1639"/>
                    </a:cubicBezTo>
                    <a:cubicBezTo>
                      <a:pt x="7374" y="1705"/>
                      <a:pt x="7814" y="2030"/>
                      <a:pt x="8243" y="2030"/>
                    </a:cubicBezTo>
                    <a:cubicBezTo>
                      <a:pt x="8358" y="2030"/>
                      <a:pt x="8472" y="2007"/>
                      <a:pt x="8585" y="1949"/>
                    </a:cubicBezTo>
                    <a:cubicBezTo>
                      <a:pt x="9097" y="1675"/>
                      <a:pt x="8990" y="841"/>
                      <a:pt x="8419" y="699"/>
                    </a:cubicBezTo>
                    <a:cubicBezTo>
                      <a:pt x="7412" y="291"/>
                      <a:pt x="6219" y="0"/>
                      <a:pt x="5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" name="Google Shape;551;p30"/>
            <p:cNvGrpSpPr/>
            <p:nvPr/>
          </p:nvGrpSpPr>
          <p:grpSpPr>
            <a:xfrm>
              <a:off x="1146925" y="1175400"/>
              <a:ext cx="175100" cy="143475"/>
              <a:chOff x="1808250" y="1643825"/>
              <a:chExt cx="175100" cy="143475"/>
            </a:xfrm>
          </p:grpSpPr>
          <p:sp>
            <p:nvSpPr>
              <p:cNvPr id="552" name="Google Shape;552;p30"/>
              <p:cNvSpPr/>
              <p:nvPr/>
            </p:nvSpPr>
            <p:spPr>
              <a:xfrm>
                <a:off x="1808250" y="1651700"/>
                <a:ext cx="175100" cy="1356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5424" extrusionOk="0">
                    <a:moveTo>
                      <a:pt x="3954" y="0"/>
                    </a:moveTo>
                    <a:cubicBezTo>
                      <a:pt x="3625" y="0"/>
                      <a:pt x="3268" y="74"/>
                      <a:pt x="2890" y="240"/>
                    </a:cubicBezTo>
                    <a:cubicBezTo>
                      <a:pt x="2544" y="430"/>
                      <a:pt x="2306" y="704"/>
                      <a:pt x="2151" y="1002"/>
                    </a:cubicBezTo>
                    <a:cubicBezTo>
                      <a:pt x="1" y="2826"/>
                      <a:pt x="817" y="5424"/>
                      <a:pt x="3003" y="5424"/>
                    </a:cubicBezTo>
                    <a:cubicBezTo>
                      <a:pt x="3685" y="5424"/>
                      <a:pt x="4501" y="5171"/>
                      <a:pt x="5402" y="4562"/>
                    </a:cubicBezTo>
                    <a:cubicBezTo>
                      <a:pt x="7004" y="2919"/>
                      <a:pt x="6019" y="0"/>
                      <a:pt x="3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30"/>
              <p:cNvSpPr/>
              <p:nvPr/>
            </p:nvSpPr>
            <p:spPr>
              <a:xfrm>
                <a:off x="1817675" y="1643825"/>
                <a:ext cx="15867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5613" extrusionOk="0">
                    <a:moveTo>
                      <a:pt x="4203" y="1293"/>
                    </a:moveTo>
                    <a:cubicBezTo>
                      <a:pt x="4227" y="1305"/>
                      <a:pt x="4263" y="1329"/>
                      <a:pt x="4299" y="1329"/>
                    </a:cubicBezTo>
                    <a:cubicBezTo>
                      <a:pt x="4489" y="1340"/>
                      <a:pt x="4846" y="1888"/>
                      <a:pt x="4822" y="2150"/>
                    </a:cubicBezTo>
                    <a:cubicBezTo>
                      <a:pt x="4810" y="2805"/>
                      <a:pt x="4799" y="2769"/>
                      <a:pt x="4739" y="3150"/>
                    </a:cubicBezTo>
                    <a:cubicBezTo>
                      <a:pt x="4715" y="3198"/>
                      <a:pt x="4703" y="3245"/>
                      <a:pt x="4691" y="3281"/>
                    </a:cubicBezTo>
                    <a:cubicBezTo>
                      <a:pt x="4668" y="3317"/>
                      <a:pt x="4656" y="3353"/>
                      <a:pt x="4632" y="3376"/>
                    </a:cubicBezTo>
                    <a:cubicBezTo>
                      <a:pt x="4013" y="4014"/>
                      <a:pt x="3484" y="4247"/>
                      <a:pt x="3179" y="4247"/>
                    </a:cubicBezTo>
                    <a:cubicBezTo>
                      <a:pt x="3085" y="4247"/>
                      <a:pt x="3013" y="4225"/>
                      <a:pt x="2965" y="4186"/>
                    </a:cubicBezTo>
                    <a:cubicBezTo>
                      <a:pt x="2167" y="3650"/>
                      <a:pt x="1941" y="3305"/>
                      <a:pt x="2572" y="2388"/>
                    </a:cubicBezTo>
                    <a:cubicBezTo>
                      <a:pt x="2679" y="2293"/>
                      <a:pt x="3322" y="1674"/>
                      <a:pt x="3477" y="1638"/>
                    </a:cubicBezTo>
                    <a:cubicBezTo>
                      <a:pt x="3882" y="1364"/>
                      <a:pt x="3787" y="1507"/>
                      <a:pt x="4203" y="1293"/>
                    </a:cubicBezTo>
                    <a:close/>
                    <a:moveTo>
                      <a:pt x="3898" y="1"/>
                    </a:moveTo>
                    <a:cubicBezTo>
                      <a:pt x="3839" y="1"/>
                      <a:pt x="3778" y="10"/>
                      <a:pt x="3715" y="31"/>
                    </a:cubicBezTo>
                    <a:cubicBezTo>
                      <a:pt x="2013" y="567"/>
                      <a:pt x="0" y="2603"/>
                      <a:pt x="1239" y="4436"/>
                    </a:cubicBezTo>
                    <a:cubicBezTo>
                      <a:pt x="1700" y="5095"/>
                      <a:pt x="2458" y="5612"/>
                      <a:pt x="3261" y="5612"/>
                    </a:cubicBezTo>
                    <a:cubicBezTo>
                      <a:pt x="3475" y="5612"/>
                      <a:pt x="3691" y="5576"/>
                      <a:pt x="3906" y="5496"/>
                    </a:cubicBezTo>
                    <a:cubicBezTo>
                      <a:pt x="4680" y="5162"/>
                      <a:pt x="5501" y="4650"/>
                      <a:pt x="5906" y="3888"/>
                    </a:cubicBezTo>
                    <a:cubicBezTo>
                      <a:pt x="6334" y="2757"/>
                      <a:pt x="6346" y="1269"/>
                      <a:pt x="5370" y="412"/>
                    </a:cubicBezTo>
                    <a:cubicBezTo>
                      <a:pt x="5133" y="220"/>
                      <a:pt x="4805" y="15"/>
                      <a:pt x="4482" y="15"/>
                    </a:cubicBezTo>
                    <a:cubicBezTo>
                      <a:pt x="4384" y="15"/>
                      <a:pt x="4286" y="34"/>
                      <a:pt x="4191" y="78"/>
                    </a:cubicBezTo>
                    <a:cubicBezTo>
                      <a:pt x="4106" y="32"/>
                      <a:pt x="4006" y="1"/>
                      <a:pt x="3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4" name="Google Shape;554;p30"/>
          <p:cNvSpPr/>
          <p:nvPr/>
        </p:nvSpPr>
        <p:spPr>
          <a:xfrm rot="-2700000">
            <a:off x="-273473" y="2260418"/>
            <a:ext cx="1784148" cy="1296118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_1">
    <p:bg>
      <p:bgPr>
        <a:solidFill>
          <a:schemeClr val="accent4"/>
        </a:solidFill>
        <a:effectLst/>
      </p:bgPr>
    </p:bg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1"/>
          <p:cNvSpPr/>
          <p:nvPr/>
        </p:nvSpPr>
        <p:spPr>
          <a:xfrm>
            <a:off x="131100" y="137700"/>
            <a:ext cx="8881800" cy="486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7" name="Google Shape;557;p31"/>
          <p:cNvGrpSpPr/>
          <p:nvPr/>
        </p:nvGrpSpPr>
        <p:grpSpPr>
          <a:xfrm>
            <a:off x="387725" y="352475"/>
            <a:ext cx="1176800" cy="771200"/>
            <a:chOff x="387725" y="352475"/>
            <a:chExt cx="1176800" cy="771200"/>
          </a:xfrm>
        </p:grpSpPr>
        <p:grpSp>
          <p:nvGrpSpPr>
            <p:cNvPr id="558" name="Google Shape;558;p31"/>
            <p:cNvGrpSpPr/>
            <p:nvPr/>
          </p:nvGrpSpPr>
          <p:grpSpPr>
            <a:xfrm rot="-1233200">
              <a:off x="828304" y="470181"/>
              <a:ext cx="348700" cy="343870"/>
              <a:chOff x="588850" y="618775"/>
              <a:chExt cx="703975" cy="694225"/>
            </a:xfrm>
          </p:grpSpPr>
          <p:sp>
            <p:nvSpPr>
              <p:cNvPr id="559" name="Google Shape;559;p31"/>
              <p:cNvSpPr/>
              <p:nvPr/>
            </p:nvSpPr>
            <p:spPr>
              <a:xfrm>
                <a:off x="612650" y="684225"/>
                <a:ext cx="625100" cy="608400"/>
              </a:xfrm>
              <a:custGeom>
                <a:avLst/>
                <a:gdLst/>
                <a:ahLst/>
                <a:cxnLst/>
                <a:rect l="l" t="t" r="r" b="b"/>
                <a:pathLst>
                  <a:path w="25004" h="24336" extrusionOk="0">
                    <a:moveTo>
                      <a:pt x="10686" y="0"/>
                    </a:moveTo>
                    <a:cubicBezTo>
                      <a:pt x="10158" y="0"/>
                      <a:pt x="9636" y="288"/>
                      <a:pt x="9442" y="826"/>
                    </a:cubicBezTo>
                    <a:cubicBezTo>
                      <a:pt x="9323" y="945"/>
                      <a:pt x="9335" y="1314"/>
                      <a:pt x="9359" y="1659"/>
                    </a:cubicBezTo>
                    <a:cubicBezTo>
                      <a:pt x="9323" y="1743"/>
                      <a:pt x="9299" y="1826"/>
                      <a:pt x="9275" y="1909"/>
                    </a:cubicBezTo>
                    <a:cubicBezTo>
                      <a:pt x="8835" y="4124"/>
                      <a:pt x="8371" y="6338"/>
                      <a:pt x="7894" y="8541"/>
                    </a:cubicBezTo>
                    <a:cubicBezTo>
                      <a:pt x="7263" y="8601"/>
                      <a:pt x="6608" y="8660"/>
                      <a:pt x="5942" y="8743"/>
                    </a:cubicBezTo>
                    <a:cubicBezTo>
                      <a:pt x="5596" y="8779"/>
                      <a:pt x="5263" y="8815"/>
                      <a:pt x="4930" y="8851"/>
                    </a:cubicBezTo>
                    <a:cubicBezTo>
                      <a:pt x="4620" y="8874"/>
                      <a:pt x="4322" y="8934"/>
                      <a:pt x="4025" y="8993"/>
                    </a:cubicBezTo>
                    <a:cubicBezTo>
                      <a:pt x="3144" y="9101"/>
                      <a:pt x="2239" y="9208"/>
                      <a:pt x="1417" y="9565"/>
                    </a:cubicBezTo>
                    <a:cubicBezTo>
                      <a:pt x="905" y="9744"/>
                      <a:pt x="382" y="10113"/>
                      <a:pt x="262" y="10672"/>
                    </a:cubicBezTo>
                    <a:cubicBezTo>
                      <a:pt x="167" y="10982"/>
                      <a:pt x="203" y="11303"/>
                      <a:pt x="334" y="11577"/>
                    </a:cubicBezTo>
                    <a:cubicBezTo>
                      <a:pt x="1" y="12196"/>
                      <a:pt x="239" y="13030"/>
                      <a:pt x="870" y="13387"/>
                    </a:cubicBezTo>
                    <a:cubicBezTo>
                      <a:pt x="3084" y="14089"/>
                      <a:pt x="4501" y="14423"/>
                      <a:pt x="5942" y="15161"/>
                    </a:cubicBezTo>
                    <a:cubicBezTo>
                      <a:pt x="6073" y="15208"/>
                      <a:pt x="6192" y="15268"/>
                      <a:pt x="6311" y="15316"/>
                    </a:cubicBezTo>
                    <a:cubicBezTo>
                      <a:pt x="6180" y="15804"/>
                      <a:pt x="6073" y="16292"/>
                      <a:pt x="5942" y="16780"/>
                    </a:cubicBezTo>
                    <a:cubicBezTo>
                      <a:pt x="5525" y="18268"/>
                      <a:pt x="5025" y="19733"/>
                      <a:pt x="4668" y="21245"/>
                    </a:cubicBezTo>
                    <a:cubicBezTo>
                      <a:pt x="4465" y="21971"/>
                      <a:pt x="4275" y="22769"/>
                      <a:pt x="4644" y="23471"/>
                    </a:cubicBezTo>
                    <a:cubicBezTo>
                      <a:pt x="4842" y="24031"/>
                      <a:pt x="5387" y="24335"/>
                      <a:pt x="5941" y="24335"/>
                    </a:cubicBezTo>
                    <a:cubicBezTo>
                      <a:pt x="6187" y="24335"/>
                      <a:pt x="6436" y="24275"/>
                      <a:pt x="6656" y="24150"/>
                    </a:cubicBezTo>
                    <a:cubicBezTo>
                      <a:pt x="7847" y="23162"/>
                      <a:pt x="7561" y="23174"/>
                      <a:pt x="8609" y="22221"/>
                    </a:cubicBezTo>
                    <a:cubicBezTo>
                      <a:pt x="9907" y="20935"/>
                      <a:pt x="11383" y="19852"/>
                      <a:pt x="12681" y="18566"/>
                    </a:cubicBezTo>
                    <a:cubicBezTo>
                      <a:pt x="12824" y="18435"/>
                      <a:pt x="12966" y="18304"/>
                      <a:pt x="13109" y="18161"/>
                    </a:cubicBezTo>
                    <a:cubicBezTo>
                      <a:pt x="13836" y="18435"/>
                      <a:pt x="15907" y="19745"/>
                      <a:pt x="17348" y="20435"/>
                    </a:cubicBezTo>
                    <a:cubicBezTo>
                      <a:pt x="18200" y="20770"/>
                      <a:pt x="19673" y="21592"/>
                      <a:pt x="20761" y="21592"/>
                    </a:cubicBezTo>
                    <a:cubicBezTo>
                      <a:pt x="21451" y="21592"/>
                      <a:pt x="21986" y="21262"/>
                      <a:pt x="22110" y="20269"/>
                    </a:cubicBezTo>
                    <a:cubicBezTo>
                      <a:pt x="21598" y="18411"/>
                      <a:pt x="20408" y="16768"/>
                      <a:pt x="19574" y="15030"/>
                    </a:cubicBezTo>
                    <a:cubicBezTo>
                      <a:pt x="19217" y="14411"/>
                      <a:pt x="18848" y="13804"/>
                      <a:pt x="18479" y="13196"/>
                    </a:cubicBezTo>
                    <a:cubicBezTo>
                      <a:pt x="18479" y="13184"/>
                      <a:pt x="18479" y="13172"/>
                      <a:pt x="18491" y="13161"/>
                    </a:cubicBezTo>
                    <a:cubicBezTo>
                      <a:pt x="19384" y="12363"/>
                      <a:pt x="20289" y="11577"/>
                      <a:pt x="21229" y="10827"/>
                    </a:cubicBezTo>
                    <a:cubicBezTo>
                      <a:pt x="21944" y="10196"/>
                      <a:pt x="23349" y="9434"/>
                      <a:pt x="24408" y="7958"/>
                    </a:cubicBezTo>
                    <a:cubicBezTo>
                      <a:pt x="25004" y="7029"/>
                      <a:pt x="24361" y="5838"/>
                      <a:pt x="23325" y="5624"/>
                    </a:cubicBezTo>
                    <a:cubicBezTo>
                      <a:pt x="23123" y="5589"/>
                      <a:pt x="22922" y="5573"/>
                      <a:pt x="22720" y="5573"/>
                    </a:cubicBezTo>
                    <a:cubicBezTo>
                      <a:pt x="21696" y="5573"/>
                      <a:pt x="20677" y="5969"/>
                      <a:pt x="19682" y="6148"/>
                    </a:cubicBezTo>
                    <a:cubicBezTo>
                      <a:pt x="19539" y="6184"/>
                      <a:pt x="19396" y="6219"/>
                      <a:pt x="19265" y="6243"/>
                    </a:cubicBezTo>
                    <a:cubicBezTo>
                      <a:pt x="18812" y="6255"/>
                      <a:pt x="18336" y="6350"/>
                      <a:pt x="17919" y="6434"/>
                    </a:cubicBezTo>
                    <a:cubicBezTo>
                      <a:pt x="17110" y="6600"/>
                      <a:pt x="16324" y="6898"/>
                      <a:pt x="15538" y="7184"/>
                    </a:cubicBezTo>
                    <a:cubicBezTo>
                      <a:pt x="15324" y="7243"/>
                      <a:pt x="15098" y="7291"/>
                      <a:pt x="14883" y="7350"/>
                    </a:cubicBezTo>
                    <a:cubicBezTo>
                      <a:pt x="14133" y="6136"/>
                      <a:pt x="13336" y="4957"/>
                      <a:pt x="12669" y="3707"/>
                    </a:cubicBezTo>
                    <a:cubicBezTo>
                      <a:pt x="12490" y="2552"/>
                      <a:pt x="12323" y="1326"/>
                      <a:pt x="11645" y="385"/>
                    </a:cubicBezTo>
                    <a:cubicBezTo>
                      <a:pt x="11385" y="125"/>
                      <a:pt x="11034" y="0"/>
                      <a:pt x="10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1"/>
              <p:cNvSpPr/>
              <p:nvPr/>
            </p:nvSpPr>
            <p:spPr>
              <a:xfrm>
                <a:off x="588850" y="618775"/>
                <a:ext cx="703975" cy="694225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27769" extrusionOk="0">
                    <a:moveTo>
                      <a:pt x="11656" y="1301"/>
                    </a:moveTo>
                    <a:cubicBezTo>
                      <a:pt x="11680" y="1563"/>
                      <a:pt x="11787" y="1860"/>
                      <a:pt x="11894" y="2098"/>
                    </a:cubicBezTo>
                    <a:cubicBezTo>
                      <a:pt x="12132" y="2682"/>
                      <a:pt x="12311" y="3277"/>
                      <a:pt x="12561" y="3860"/>
                    </a:cubicBezTo>
                    <a:cubicBezTo>
                      <a:pt x="13216" y="5444"/>
                      <a:pt x="14157" y="6897"/>
                      <a:pt x="14954" y="8421"/>
                    </a:cubicBezTo>
                    <a:cubicBezTo>
                      <a:pt x="15323" y="9040"/>
                      <a:pt x="15526" y="9766"/>
                      <a:pt x="15966" y="10349"/>
                    </a:cubicBezTo>
                    <a:cubicBezTo>
                      <a:pt x="16143" y="10619"/>
                      <a:pt x="16435" y="10700"/>
                      <a:pt x="16736" y="10700"/>
                    </a:cubicBezTo>
                    <a:cubicBezTo>
                      <a:pt x="16821" y="10700"/>
                      <a:pt x="16906" y="10693"/>
                      <a:pt x="16990" y="10683"/>
                    </a:cubicBezTo>
                    <a:cubicBezTo>
                      <a:pt x="17597" y="10647"/>
                      <a:pt x="18193" y="10552"/>
                      <a:pt x="18800" y="10480"/>
                    </a:cubicBezTo>
                    <a:cubicBezTo>
                      <a:pt x="21253" y="10254"/>
                      <a:pt x="23979" y="9325"/>
                      <a:pt x="26146" y="9123"/>
                    </a:cubicBezTo>
                    <a:lnTo>
                      <a:pt x="26146" y="9123"/>
                    </a:lnTo>
                    <a:cubicBezTo>
                      <a:pt x="25194" y="10230"/>
                      <a:pt x="24063" y="11159"/>
                      <a:pt x="23003" y="12159"/>
                    </a:cubicBezTo>
                    <a:cubicBezTo>
                      <a:pt x="21908" y="13195"/>
                      <a:pt x="20931" y="14338"/>
                      <a:pt x="19943" y="15481"/>
                    </a:cubicBezTo>
                    <a:cubicBezTo>
                      <a:pt x="19681" y="16005"/>
                      <a:pt x="20086" y="16564"/>
                      <a:pt x="20229" y="17064"/>
                    </a:cubicBezTo>
                    <a:cubicBezTo>
                      <a:pt x="20753" y="19077"/>
                      <a:pt x="21562" y="21005"/>
                      <a:pt x="22193" y="22982"/>
                    </a:cubicBezTo>
                    <a:cubicBezTo>
                      <a:pt x="22289" y="23339"/>
                      <a:pt x="22372" y="23625"/>
                      <a:pt x="22443" y="23875"/>
                    </a:cubicBezTo>
                    <a:cubicBezTo>
                      <a:pt x="21634" y="23577"/>
                      <a:pt x="20288" y="22672"/>
                      <a:pt x="19098" y="22208"/>
                    </a:cubicBezTo>
                    <a:cubicBezTo>
                      <a:pt x="17490" y="21636"/>
                      <a:pt x="16478" y="20958"/>
                      <a:pt x="14418" y="20220"/>
                    </a:cubicBezTo>
                    <a:cubicBezTo>
                      <a:pt x="14254" y="20175"/>
                      <a:pt x="14102" y="20155"/>
                      <a:pt x="13959" y="20155"/>
                    </a:cubicBezTo>
                    <a:cubicBezTo>
                      <a:pt x="13378" y="20155"/>
                      <a:pt x="12944" y="20487"/>
                      <a:pt x="12418" y="20851"/>
                    </a:cubicBezTo>
                    <a:cubicBezTo>
                      <a:pt x="11704" y="21327"/>
                      <a:pt x="10989" y="21779"/>
                      <a:pt x="10323" y="22315"/>
                    </a:cubicBezTo>
                    <a:cubicBezTo>
                      <a:pt x="9192" y="23149"/>
                      <a:pt x="7727" y="24613"/>
                      <a:pt x="6679" y="25601"/>
                    </a:cubicBezTo>
                    <a:cubicBezTo>
                      <a:pt x="6727" y="25173"/>
                      <a:pt x="6775" y="24756"/>
                      <a:pt x="6798" y="24327"/>
                    </a:cubicBezTo>
                    <a:cubicBezTo>
                      <a:pt x="7049" y="21982"/>
                      <a:pt x="7370" y="19648"/>
                      <a:pt x="7322" y="17291"/>
                    </a:cubicBezTo>
                    <a:cubicBezTo>
                      <a:pt x="7299" y="16850"/>
                      <a:pt x="7441" y="16255"/>
                      <a:pt x="6977" y="15993"/>
                    </a:cubicBezTo>
                    <a:cubicBezTo>
                      <a:pt x="5525" y="14862"/>
                      <a:pt x="2953" y="13778"/>
                      <a:pt x="1893" y="13016"/>
                    </a:cubicBezTo>
                    <a:cubicBezTo>
                      <a:pt x="1976" y="12993"/>
                      <a:pt x="2048" y="12981"/>
                      <a:pt x="2131" y="12945"/>
                    </a:cubicBezTo>
                    <a:cubicBezTo>
                      <a:pt x="4501" y="12183"/>
                      <a:pt x="7584" y="11457"/>
                      <a:pt x="9501" y="10921"/>
                    </a:cubicBezTo>
                    <a:cubicBezTo>
                      <a:pt x="9977" y="10468"/>
                      <a:pt x="9704" y="10076"/>
                      <a:pt x="9882" y="9671"/>
                    </a:cubicBezTo>
                    <a:cubicBezTo>
                      <a:pt x="10120" y="8301"/>
                      <a:pt x="10382" y="6932"/>
                      <a:pt x="10751" y="5587"/>
                    </a:cubicBezTo>
                    <a:cubicBezTo>
                      <a:pt x="11061" y="4170"/>
                      <a:pt x="11430" y="2741"/>
                      <a:pt x="11656" y="1301"/>
                    </a:cubicBezTo>
                    <a:close/>
                    <a:moveTo>
                      <a:pt x="11368" y="0"/>
                    </a:moveTo>
                    <a:cubicBezTo>
                      <a:pt x="11186" y="0"/>
                      <a:pt x="11004" y="100"/>
                      <a:pt x="10954" y="312"/>
                    </a:cubicBezTo>
                    <a:cubicBezTo>
                      <a:pt x="10525" y="3337"/>
                      <a:pt x="9525" y="6254"/>
                      <a:pt x="9037" y="9278"/>
                    </a:cubicBezTo>
                    <a:cubicBezTo>
                      <a:pt x="9037" y="9433"/>
                      <a:pt x="8930" y="9718"/>
                      <a:pt x="8858" y="9945"/>
                    </a:cubicBezTo>
                    <a:cubicBezTo>
                      <a:pt x="8823" y="9945"/>
                      <a:pt x="8787" y="9956"/>
                      <a:pt x="8727" y="9968"/>
                    </a:cubicBezTo>
                    <a:cubicBezTo>
                      <a:pt x="6358" y="10552"/>
                      <a:pt x="4012" y="11183"/>
                      <a:pt x="1679" y="11861"/>
                    </a:cubicBezTo>
                    <a:cubicBezTo>
                      <a:pt x="1012" y="12016"/>
                      <a:pt x="1131" y="11957"/>
                      <a:pt x="548" y="12028"/>
                    </a:cubicBezTo>
                    <a:cubicBezTo>
                      <a:pt x="0" y="12183"/>
                      <a:pt x="0" y="12838"/>
                      <a:pt x="333" y="13207"/>
                    </a:cubicBezTo>
                    <a:cubicBezTo>
                      <a:pt x="1262" y="14481"/>
                      <a:pt x="2762" y="14957"/>
                      <a:pt x="4346" y="15898"/>
                    </a:cubicBezTo>
                    <a:cubicBezTo>
                      <a:pt x="4703" y="16005"/>
                      <a:pt x="5536" y="16672"/>
                      <a:pt x="5977" y="16969"/>
                    </a:cubicBezTo>
                    <a:cubicBezTo>
                      <a:pt x="6036" y="19708"/>
                      <a:pt x="5596" y="22422"/>
                      <a:pt x="5382" y="25149"/>
                    </a:cubicBezTo>
                    <a:cubicBezTo>
                      <a:pt x="5322" y="25732"/>
                      <a:pt x="5239" y="26316"/>
                      <a:pt x="5215" y="26899"/>
                    </a:cubicBezTo>
                    <a:cubicBezTo>
                      <a:pt x="5167" y="27197"/>
                      <a:pt x="5274" y="27518"/>
                      <a:pt x="5548" y="27673"/>
                    </a:cubicBezTo>
                    <a:cubicBezTo>
                      <a:pt x="5672" y="27740"/>
                      <a:pt x="5794" y="27768"/>
                      <a:pt x="5914" y="27768"/>
                    </a:cubicBezTo>
                    <a:cubicBezTo>
                      <a:pt x="6350" y="27768"/>
                      <a:pt x="6757" y="27391"/>
                      <a:pt x="7084" y="27101"/>
                    </a:cubicBezTo>
                    <a:cubicBezTo>
                      <a:pt x="7691" y="26542"/>
                      <a:pt x="8287" y="25947"/>
                      <a:pt x="8882" y="25363"/>
                    </a:cubicBezTo>
                    <a:cubicBezTo>
                      <a:pt x="10585" y="23708"/>
                      <a:pt x="11859" y="22815"/>
                      <a:pt x="13847" y="21541"/>
                    </a:cubicBezTo>
                    <a:lnTo>
                      <a:pt x="14121" y="21541"/>
                    </a:lnTo>
                    <a:cubicBezTo>
                      <a:pt x="14752" y="21708"/>
                      <a:pt x="15669" y="22244"/>
                      <a:pt x="16669" y="22660"/>
                    </a:cubicBezTo>
                    <a:cubicBezTo>
                      <a:pt x="17859" y="23184"/>
                      <a:pt x="19038" y="23553"/>
                      <a:pt x="20610" y="24494"/>
                    </a:cubicBezTo>
                    <a:cubicBezTo>
                      <a:pt x="21241" y="24851"/>
                      <a:pt x="21896" y="25161"/>
                      <a:pt x="22586" y="25351"/>
                    </a:cubicBezTo>
                    <a:cubicBezTo>
                      <a:pt x="22794" y="25397"/>
                      <a:pt x="23022" y="25478"/>
                      <a:pt x="23241" y="25478"/>
                    </a:cubicBezTo>
                    <a:cubicBezTo>
                      <a:pt x="23360" y="25478"/>
                      <a:pt x="23477" y="25454"/>
                      <a:pt x="23586" y="25387"/>
                    </a:cubicBezTo>
                    <a:cubicBezTo>
                      <a:pt x="24051" y="25089"/>
                      <a:pt x="23943" y="24470"/>
                      <a:pt x="23872" y="23994"/>
                    </a:cubicBezTo>
                    <a:cubicBezTo>
                      <a:pt x="23682" y="23089"/>
                      <a:pt x="23384" y="22220"/>
                      <a:pt x="23074" y="21339"/>
                    </a:cubicBezTo>
                    <a:cubicBezTo>
                      <a:pt x="22408" y="19577"/>
                      <a:pt x="21848" y="17779"/>
                      <a:pt x="21276" y="15981"/>
                    </a:cubicBezTo>
                    <a:cubicBezTo>
                      <a:pt x="22586" y="14528"/>
                      <a:pt x="23896" y="13076"/>
                      <a:pt x="25396" y="11826"/>
                    </a:cubicBezTo>
                    <a:cubicBezTo>
                      <a:pt x="26158" y="11147"/>
                      <a:pt x="26872" y="10433"/>
                      <a:pt x="27492" y="9623"/>
                    </a:cubicBezTo>
                    <a:cubicBezTo>
                      <a:pt x="27730" y="9278"/>
                      <a:pt x="28134" y="9004"/>
                      <a:pt x="28158" y="8563"/>
                    </a:cubicBezTo>
                    <a:cubicBezTo>
                      <a:pt x="28112" y="7906"/>
                      <a:pt x="27507" y="7698"/>
                      <a:pt x="26722" y="7698"/>
                    </a:cubicBezTo>
                    <a:cubicBezTo>
                      <a:pt x="25489" y="7698"/>
                      <a:pt x="23812" y="8210"/>
                      <a:pt x="23158" y="8290"/>
                    </a:cubicBezTo>
                    <a:cubicBezTo>
                      <a:pt x="20776" y="8837"/>
                      <a:pt x="19133" y="9147"/>
                      <a:pt x="16931" y="9325"/>
                    </a:cubicBezTo>
                    <a:cubicBezTo>
                      <a:pt x="16395" y="8325"/>
                      <a:pt x="15240" y="6039"/>
                      <a:pt x="14442" y="4706"/>
                    </a:cubicBezTo>
                    <a:cubicBezTo>
                      <a:pt x="13823" y="3491"/>
                      <a:pt x="13692" y="3039"/>
                      <a:pt x="13228" y="1801"/>
                    </a:cubicBezTo>
                    <a:cubicBezTo>
                      <a:pt x="13045" y="1327"/>
                      <a:pt x="12911" y="571"/>
                      <a:pt x="12332" y="571"/>
                    </a:cubicBezTo>
                    <a:cubicBezTo>
                      <a:pt x="12271" y="571"/>
                      <a:pt x="12204" y="580"/>
                      <a:pt x="12132" y="598"/>
                    </a:cubicBezTo>
                    <a:cubicBezTo>
                      <a:pt x="11894" y="670"/>
                      <a:pt x="11775" y="801"/>
                      <a:pt x="11704" y="955"/>
                    </a:cubicBezTo>
                    <a:cubicBezTo>
                      <a:pt x="11740" y="765"/>
                      <a:pt x="11775" y="562"/>
                      <a:pt x="11799" y="360"/>
                    </a:cubicBezTo>
                    <a:cubicBezTo>
                      <a:pt x="11780" y="127"/>
                      <a:pt x="11574" y="0"/>
                      <a:pt x="1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1" name="Google Shape;561;p31"/>
            <p:cNvGrpSpPr/>
            <p:nvPr/>
          </p:nvGrpSpPr>
          <p:grpSpPr>
            <a:xfrm>
              <a:off x="1371325" y="352475"/>
              <a:ext cx="193200" cy="171550"/>
              <a:chOff x="1141700" y="1345000"/>
              <a:chExt cx="193200" cy="171550"/>
            </a:xfrm>
          </p:grpSpPr>
          <p:sp>
            <p:nvSpPr>
              <p:cNvPr id="562" name="Google Shape;562;p31"/>
              <p:cNvSpPr/>
              <p:nvPr/>
            </p:nvSpPr>
            <p:spPr>
              <a:xfrm>
                <a:off x="1157775" y="1362850"/>
                <a:ext cx="149825" cy="136225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5449" extrusionOk="0">
                    <a:moveTo>
                      <a:pt x="2636" y="0"/>
                    </a:moveTo>
                    <a:cubicBezTo>
                      <a:pt x="1842" y="0"/>
                      <a:pt x="1009" y="409"/>
                      <a:pt x="381" y="1400"/>
                    </a:cubicBezTo>
                    <a:cubicBezTo>
                      <a:pt x="36" y="2019"/>
                      <a:pt x="0" y="2697"/>
                      <a:pt x="155" y="3293"/>
                    </a:cubicBezTo>
                    <a:cubicBezTo>
                      <a:pt x="131" y="3543"/>
                      <a:pt x="131" y="3793"/>
                      <a:pt x="203" y="4055"/>
                    </a:cubicBezTo>
                    <a:cubicBezTo>
                      <a:pt x="512" y="5023"/>
                      <a:pt x="1335" y="5448"/>
                      <a:pt x="2210" y="5448"/>
                    </a:cubicBezTo>
                    <a:cubicBezTo>
                      <a:pt x="3120" y="5448"/>
                      <a:pt x="4086" y="4987"/>
                      <a:pt x="4584" y="4198"/>
                    </a:cubicBezTo>
                    <a:cubicBezTo>
                      <a:pt x="5992" y="2056"/>
                      <a:pt x="4416" y="0"/>
                      <a:pt x="2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31"/>
              <p:cNvSpPr/>
              <p:nvPr/>
            </p:nvSpPr>
            <p:spPr>
              <a:xfrm>
                <a:off x="1141700" y="1345000"/>
                <a:ext cx="193200" cy="1715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6862" extrusionOk="0">
                    <a:moveTo>
                      <a:pt x="3786" y="1363"/>
                    </a:moveTo>
                    <a:cubicBezTo>
                      <a:pt x="4298" y="1363"/>
                      <a:pt x="5096" y="1530"/>
                      <a:pt x="5358" y="2268"/>
                    </a:cubicBezTo>
                    <a:cubicBezTo>
                      <a:pt x="5754" y="3705"/>
                      <a:pt x="4574" y="5479"/>
                      <a:pt x="3180" y="5479"/>
                    </a:cubicBezTo>
                    <a:cubicBezTo>
                      <a:pt x="2981" y="5479"/>
                      <a:pt x="2776" y="5443"/>
                      <a:pt x="2572" y="5364"/>
                    </a:cubicBezTo>
                    <a:cubicBezTo>
                      <a:pt x="2048" y="5304"/>
                      <a:pt x="1393" y="4209"/>
                      <a:pt x="1369" y="3376"/>
                    </a:cubicBezTo>
                    <a:cubicBezTo>
                      <a:pt x="1239" y="2923"/>
                      <a:pt x="2251" y="1935"/>
                      <a:pt x="2893" y="1756"/>
                    </a:cubicBezTo>
                    <a:cubicBezTo>
                      <a:pt x="3191" y="1637"/>
                      <a:pt x="3572" y="1613"/>
                      <a:pt x="3786" y="1363"/>
                    </a:cubicBezTo>
                    <a:close/>
                    <a:moveTo>
                      <a:pt x="3862" y="1"/>
                    </a:moveTo>
                    <a:cubicBezTo>
                      <a:pt x="3664" y="1"/>
                      <a:pt x="3465" y="21"/>
                      <a:pt x="3286" y="101"/>
                    </a:cubicBezTo>
                    <a:cubicBezTo>
                      <a:pt x="3203" y="149"/>
                      <a:pt x="3144" y="185"/>
                      <a:pt x="3108" y="209"/>
                    </a:cubicBezTo>
                    <a:cubicBezTo>
                      <a:pt x="3060" y="232"/>
                      <a:pt x="3024" y="268"/>
                      <a:pt x="2989" y="304"/>
                    </a:cubicBezTo>
                    <a:cubicBezTo>
                      <a:pt x="1548" y="673"/>
                      <a:pt x="36" y="1792"/>
                      <a:pt x="0" y="3399"/>
                    </a:cubicBezTo>
                    <a:cubicBezTo>
                      <a:pt x="84" y="5289"/>
                      <a:pt x="1442" y="6861"/>
                      <a:pt x="3134" y="6861"/>
                    </a:cubicBezTo>
                    <a:cubicBezTo>
                      <a:pt x="3618" y="6861"/>
                      <a:pt x="4128" y="6733"/>
                      <a:pt x="4644" y="6447"/>
                    </a:cubicBezTo>
                    <a:cubicBezTo>
                      <a:pt x="7442" y="5090"/>
                      <a:pt x="7727" y="244"/>
                      <a:pt x="4060" y="6"/>
                    </a:cubicBezTo>
                    <a:cubicBezTo>
                      <a:pt x="3995" y="3"/>
                      <a:pt x="3929" y="1"/>
                      <a:pt x="38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4" name="Google Shape;564;p31"/>
            <p:cNvGrpSpPr/>
            <p:nvPr/>
          </p:nvGrpSpPr>
          <p:grpSpPr>
            <a:xfrm>
              <a:off x="387725" y="864325"/>
              <a:ext cx="265250" cy="244300"/>
              <a:chOff x="1139600" y="850250"/>
              <a:chExt cx="265250" cy="244300"/>
            </a:xfrm>
          </p:grpSpPr>
          <p:sp>
            <p:nvSpPr>
              <p:cNvPr id="565" name="Google Shape;565;p31"/>
              <p:cNvSpPr/>
              <p:nvPr/>
            </p:nvSpPr>
            <p:spPr>
              <a:xfrm>
                <a:off x="1162125" y="879300"/>
                <a:ext cx="223075" cy="196550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7862" extrusionOk="0">
                    <a:moveTo>
                      <a:pt x="4456" y="1"/>
                    </a:moveTo>
                    <a:cubicBezTo>
                      <a:pt x="2706" y="1"/>
                      <a:pt x="886" y="673"/>
                      <a:pt x="481" y="2430"/>
                    </a:cubicBezTo>
                    <a:cubicBezTo>
                      <a:pt x="1" y="4699"/>
                      <a:pt x="1950" y="7862"/>
                      <a:pt x="4327" y="7862"/>
                    </a:cubicBezTo>
                    <a:cubicBezTo>
                      <a:pt x="4719" y="7862"/>
                      <a:pt x="5123" y="7776"/>
                      <a:pt x="5529" y="7585"/>
                    </a:cubicBezTo>
                    <a:cubicBezTo>
                      <a:pt x="7351" y="6692"/>
                      <a:pt x="8923" y="4192"/>
                      <a:pt x="7982" y="2204"/>
                    </a:cubicBezTo>
                    <a:cubicBezTo>
                      <a:pt x="7815" y="1930"/>
                      <a:pt x="7625" y="1680"/>
                      <a:pt x="7410" y="1465"/>
                    </a:cubicBezTo>
                    <a:cubicBezTo>
                      <a:pt x="7375" y="953"/>
                      <a:pt x="7065" y="465"/>
                      <a:pt x="6470" y="310"/>
                    </a:cubicBezTo>
                    <a:cubicBezTo>
                      <a:pt x="5878" y="113"/>
                      <a:pt x="5173" y="1"/>
                      <a:pt x="44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31"/>
              <p:cNvSpPr/>
              <p:nvPr/>
            </p:nvSpPr>
            <p:spPr>
              <a:xfrm>
                <a:off x="1139600" y="850250"/>
                <a:ext cx="265250" cy="24430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9772" extrusionOk="0">
                    <a:moveTo>
                      <a:pt x="5064" y="0"/>
                    </a:moveTo>
                    <a:cubicBezTo>
                      <a:pt x="3624" y="0"/>
                      <a:pt x="2244" y="451"/>
                      <a:pt x="1358" y="1687"/>
                    </a:cubicBezTo>
                    <a:cubicBezTo>
                      <a:pt x="477" y="3139"/>
                      <a:pt x="1" y="4913"/>
                      <a:pt x="358" y="6592"/>
                    </a:cubicBezTo>
                    <a:cubicBezTo>
                      <a:pt x="775" y="8009"/>
                      <a:pt x="2085" y="9092"/>
                      <a:pt x="3454" y="9545"/>
                    </a:cubicBezTo>
                    <a:cubicBezTo>
                      <a:pt x="3988" y="9697"/>
                      <a:pt x="4542" y="9772"/>
                      <a:pt x="5095" y="9772"/>
                    </a:cubicBezTo>
                    <a:cubicBezTo>
                      <a:pt x="6969" y="9772"/>
                      <a:pt x="8822" y="8906"/>
                      <a:pt x="9788" y="7223"/>
                    </a:cubicBezTo>
                    <a:cubicBezTo>
                      <a:pt x="10526" y="5925"/>
                      <a:pt x="10609" y="4199"/>
                      <a:pt x="10050" y="2830"/>
                    </a:cubicBezTo>
                    <a:cubicBezTo>
                      <a:pt x="9859" y="2449"/>
                      <a:pt x="9764" y="1913"/>
                      <a:pt x="9300" y="1782"/>
                    </a:cubicBezTo>
                    <a:cubicBezTo>
                      <a:pt x="9236" y="1765"/>
                      <a:pt x="9175" y="1757"/>
                      <a:pt x="9116" y="1757"/>
                    </a:cubicBezTo>
                    <a:cubicBezTo>
                      <a:pt x="8557" y="1757"/>
                      <a:pt x="8232" y="2474"/>
                      <a:pt x="8609" y="2937"/>
                    </a:cubicBezTo>
                    <a:cubicBezTo>
                      <a:pt x="9478" y="4544"/>
                      <a:pt x="8943" y="6664"/>
                      <a:pt x="7811" y="7473"/>
                    </a:cubicBezTo>
                    <a:cubicBezTo>
                      <a:pt x="7038" y="7997"/>
                      <a:pt x="6954" y="8140"/>
                      <a:pt x="6216" y="8271"/>
                    </a:cubicBezTo>
                    <a:cubicBezTo>
                      <a:pt x="6133" y="8295"/>
                      <a:pt x="5906" y="8330"/>
                      <a:pt x="5775" y="8354"/>
                    </a:cubicBezTo>
                    <a:cubicBezTo>
                      <a:pt x="5532" y="8375"/>
                      <a:pt x="5302" y="8385"/>
                      <a:pt x="5085" y="8385"/>
                    </a:cubicBezTo>
                    <a:cubicBezTo>
                      <a:pt x="3415" y="8385"/>
                      <a:pt x="2494" y="7765"/>
                      <a:pt x="1704" y="6342"/>
                    </a:cubicBezTo>
                    <a:cubicBezTo>
                      <a:pt x="1465" y="5675"/>
                      <a:pt x="1656" y="3508"/>
                      <a:pt x="2608" y="2282"/>
                    </a:cubicBezTo>
                    <a:cubicBezTo>
                      <a:pt x="2985" y="1766"/>
                      <a:pt x="4043" y="1358"/>
                      <a:pt x="5251" y="1358"/>
                    </a:cubicBezTo>
                    <a:cubicBezTo>
                      <a:pt x="5800" y="1358"/>
                      <a:pt x="6381" y="1442"/>
                      <a:pt x="6942" y="1639"/>
                    </a:cubicBezTo>
                    <a:cubicBezTo>
                      <a:pt x="7374" y="1705"/>
                      <a:pt x="7814" y="2030"/>
                      <a:pt x="8243" y="2030"/>
                    </a:cubicBezTo>
                    <a:cubicBezTo>
                      <a:pt x="8358" y="2030"/>
                      <a:pt x="8472" y="2007"/>
                      <a:pt x="8585" y="1949"/>
                    </a:cubicBezTo>
                    <a:cubicBezTo>
                      <a:pt x="9097" y="1675"/>
                      <a:pt x="8990" y="841"/>
                      <a:pt x="8419" y="699"/>
                    </a:cubicBezTo>
                    <a:cubicBezTo>
                      <a:pt x="7412" y="291"/>
                      <a:pt x="6219" y="0"/>
                      <a:pt x="5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7" name="Google Shape;567;p31"/>
            <p:cNvGrpSpPr/>
            <p:nvPr/>
          </p:nvGrpSpPr>
          <p:grpSpPr>
            <a:xfrm>
              <a:off x="963225" y="980200"/>
              <a:ext cx="175100" cy="143475"/>
              <a:chOff x="1808250" y="1643825"/>
              <a:chExt cx="175100" cy="143475"/>
            </a:xfrm>
          </p:grpSpPr>
          <p:sp>
            <p:nvSpPr>
              <p:cNvPr id="568" name="Google Shape;568;p31"/>
              <p:cNvSpPr/>
              <p:nvPr/>
            </p:nvSpPr>
            <p:spPr>
              <a:xfrm>
                <a:off x="1808250" y="1651700"/>
                <a:ext cx="175100" cy="1356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5424" extrusionOk="0">
                    <a:moveTo>
                      <a:pt x="3954" y="0"/>
                    </a:moveTo>
                    <a:cubicBezTo>
                      <a:pt x="3625" y="0"/>
                      <a:pt x="3268" y="74"/>
                      <a:pt x="2890" y="240"/>
                    </a:cubicBezTo>
                    <a:cubicBezTo>
                      <a:pt x="2544" y="430"/>
                      <a:pt x="2306" y="704"/>
                      <a:pt x="2151" y="1002"/>
                    </a:cubicBezTo>
                    <a:cubicBezTo>
                      <a:pt x="1" y="2826"/>
                      <a:pt x="817" y="5424"/>
                      <a:pt x="3003" y="5424"/>
                    </a:cubicBezTo>
                    <a:cubicBezTo>
                      <a:pt x="3685" y="5424"/>
                      <a:pt x="4501" y="5171"/>
                      <a:pt x="5402" y="4562"/>
                    </a:cubicBezTo>
                    <a:cubicBezTo>
                      <a:pt x="7004" y="2919"/>
                      <a:pt x="6019" y="0"/>
                      <a:pt x="3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31"/>
              <p:cNvSpPr/>
              <p:nvPr/>
            </p:nvSpPr>
            <p:spPr>
              <a:xfrm>
                <a:off x="1817675" y="1643825"/>
                <a:ext cx="15867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5613" extrusionOk="0">
                    <a:moveTo>
                      <a:pt x="4203" y="1293"/>
                    </a:moveTo>
                    <a:cubicBezTo>
                      <a:pt x="4227" y="1305"/>
                      <a:pt x="4263" y="1329"/>
                      <a:pt x="4299" y="1329"/>
                    </a:cubicBezTo>
                    <a:cubicBezTo>
                      <a:pt x="4489" y="1340"/>
                      <a:pt x="4846" y="1888"/>
                      <a:pt x="4822" y="2150"/>
                    </a:cubicBezTo>
                    <a:cubicBezTo>
                      <a:pt x="4810" y="2805"/>
                      <a:pt x="4799" y="2769"/>
                      <a:pt x="4739" y="3150"/>
                    </a:cubicBezTo>
                    <a:cubicBezTo>
                      <a:pt x="4715" y="3198"/>
                      <a:pt x="4703" y="3245"/>
                      <a:pt x="4691" y="3281"/>
                    </a:cubicBezTo>
                    <a:cubicBezTo>
                      <a:pt x="4668" y="3317"/>
                      <a:pt x="4656" y="3353"/>
                      <a:pt x="4632" y="3376"/>
                    </a:cubicBezTo>
                    <a:cubicBezTo>
                      <a:pt x="4013" y="4014"/>
                      <a:pt x="3484" y="4247"/>
                      <a:pt x="3179" y="4247"/>
                    </a:cubicBezTo>
                    <a:cubicBezTo>
                      <a:pt x="3085" y="4247"/>
                      <a:pt x="3013" y="4225"/>
                      <a:pt x="2965" y="4186"/>
                    </a:cubicBezTo>
                    <a:cubicBezTo>
                      <a:pt x="2167" y="3650"/>
                      <a:pt x="1941" y="3305"/>
                      <a:pt x="2572" y="2388"/>
                    </a:cubicBezTo>
                    <a:cubicBezTo>
                      <a:pt x="2679" y="2293"/>
                      <a:pt x="3322" y="1674"/>
                      <a:pt x="3477" y="1638"/>
                    </a:cubicBezTo>
                    <a:cubicBezTo>
                      <a:pt x="3882" y="1364"/>
                      <a:pt x="3787" y="1507"/>
                      <a:pt x="4203" y="1293"/>
                    </a:cubicBezTo>
                    <a:close/>
                    <a:moveTo>
                      <a:pt x="3898" y="1"/>
                    </a:moveTo>
                    <a:cubicBezTo>
                      <a:pt x="3839" y="1"/>
                      <a:pt x="3778" y="10"/>
                      <a:pt x="3715" y="31"/>
                    </a:cubicBezTo>
                    <a:cubicBezTo>
                      <a:pt x="2013" y="567"/>
                      <a:pt x="0" y="2603"/>
                      <a:pt x="1239" y="4436"/>
                    </a:cubicBezTo>
                    <a:cubicBezTo>
                      <a:pt x="1700" y="5095"/>
                      <a:pt x="2458" y="5612"/>
                      <a:pt x="3261" y="5612"/>
                    </a:cubicBezTo>
                    <a:cubicBezTo>
                      <a:pt x="3475" y="5612"/>
                      <a:pt x="3691" y="5576"/>
                      <a:pt x="3906" y="5496"/>
                    </a:cubicBezTo>
                    <a:cubicBezTo>
                      <a:pt x="4680" y="5162"/>
                      <a:pt x="5501" y="4650"/>
                      <a:pt x="5906" y="3888"/>
                    </a:cubicBezTo>
                    <a:cubicBezTo>
                      <a:pt x="6334" y="2757"/>
                      <a:pt x="6346" y="1269"/>
                      <a:pt x="5370" y="412"/>
                    </a:cubicBezTo>
                    <a:cubicBezTo>
                      <a:pt x="5133" y="220"/>
                      <a:pt x="4805" y="15"/>
                      <a:pt x="4482" y="15"/>
                    </a:cubicBezTo>
                    <a:cubicBezTo>
                      <a:pt x="4384" y="15"/>
                      <a:pt x="4286" y="34"/>
                      <a:pt x="4191" y="78"/>
                    </a:cubicBezTo>
                    <a:cubicBezTo>
                      <a:pt x="4106" y="32"/>
                      <a:pt x="4006" y="1"/>
                      <a:pt x="3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0" name="Google Shape;570;p31"/>
          <p:cNvSpPr/>
          <p:nvPr/>
        </p:nvSpPr>
        <p:spPr>
          <a:xfrm rot="-10403518">
            <a:off x="4474235" y="-530224"/>
            <a:ext cx="1784252" cy="1296193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1" name="Google Shape;571;p31"/>
          <p:cNvGrpSpPr/>
          <p:nvPr/>
        </p:nvGrpSpPr>
        <p:grpSpPr>
          <a:xfrm>
            <a:off x="7666100" y="2815575"/>
            <a:ext cx="1042000" cy="1202675"/>
            <a:chOff x="7437500" y="1672575"/>
            <a:chExt cx="1042000" cy="1202675"/>
          </a:xfrm>
        </p:grpSpPr>
        <p:grpSp>
          <p:nvGrpSpPr>
            <p:cNvPr id="572" name="Google Shape;572;p31"/>
            <p:cNvGrpSpPr/>
            <p:nvPr/>
          </p:nvGrpSpPr>
          <p:grpSpPr>
            <a:xfrm rot="-1233303">
              <a:off x="7600799" y="2036452"/>
              <a:ext cx="473584" cy="467025"/>
              <a:chOff x="588850" y="618775"/>
              <a:chExt cx="703975" cy="694225"/>
            </a:xfrm>
          </p:grpSpPr>
          <p:sp>
            <p:nvSpPr>
              <p:cNvPr id="573" name="Google Shape;573;p31"/>
              <p:cNvSpPr/>
              <p:nvPr/>
            </p:nvSpPr>
            <p:spPr>
              <a:xfrm>
                <a:off x="612650" y="684225"/>
                <a:ext cx="625100" cy="608400"/>
              </a:xfrm>
              <a:custGeom>
                <a:avLst/>
                <a:gdLst/>
                <a:ahLst/>
                <a:cxnLst/>
                <a:rect l="l" t="t" r="r" b="b"/>
                <a:pathLst>
                  <a:path w="25004" h="24336" extrusionOk="0">
                    <a:moveTo>
                      <a:pt x="10686" y="0"/>
                    </a:moveTo>
                    <a:cubicBezTo>
                      <a:pt x="10158" y="0"/>
                      <a:pt x="9636" y="288"/>
                      <a:pt x="9442" y="826"/>
                    </a:cubicBezTo>
                    <a:cubicBezTo>
                      <a:pt x="9323" y="945"/>
                      <a:pt x="9335" y="1314"/>
                      <a:pt x="9359" y="1659"/>
                    </a:cubicBezTo>
                    <a:cubicBezTo>
                      <a:pt x="9323" y="1743"/>
                      <a:pt x="9299" y="1826"/>
                      <a:pt x="9275" y="1909"/>
                    </a:cubicBezTo>
                    <a:cubicBezTo>
                      <a:pt x="8835" y="4124"/>
                      <a:pt x="8371" y="6338"/>
                      <a:pt x="7894" y="8541"/>
                    </a:cubicBezTo>
                    <a:cubicBezTo>
                      <a:pt x="7263" y="8601"/>
                      <a:pt x="6608" y="8660"/>
                      <a:pt x="5942" y="8743"/>
                    </a:cubicBezTo>
                    <a:cubicBezTo>
                      <a:pt x="5596" y="8779"/>
                      <a:pt x="5263" y="8815"/>
                      <a:pt x="4930" y="8851"/>
                    </a:cubicBezTo>
                    <a:cubicBezTo>
                      <a:pt x="4620" y="8874"/>
                      <a:pt x="4322" y="8934"/>
                      <a:pt x="4025" y="8993"/>
                    </a:cubicBezTo>
                    <a:cubicBezTo>
                      <a:pt x="3144" y="9101"/>
                      <a:pt x="2239" y="9208"/>
                      <a:pt x="1417" y="9565"/>
                    </a:cubicBezTo>
                    <a:cubicBezTo>
                      <a:pt x="905" y="9744"/>
                      <a:pt x="382" y="10113"/>
                      <a:pt x="262" y="10672"/>
                    </a:cubicBezTo>
                    <a:cubicBezTo>
                      <a:pt x="167" y="10982"/>
                      <a:pt x="203" y="11303"/>
                      <a:pt x="334" y="11577"/>
                    </a:cubicBezTo>
                    <a:cubicBezTo>
                      <a:pt x="1" y="12196"/>
                      <a:pt x="239" y="13030"/>
                      <a:pt x="870" y="13387"/>
                    </a:cubicBezTo>
                    <a:cubicBezTo>
                      <a:pt x="3084" y="14089"/>
                      <a:pt x="4501" y="14423"/>
                      <a:pt x="5942" y="15161"/>
                    </a:cubicBezTo>
                    <a:cubicBezTo>
                      <a:pt x="6073" y="15208"/>
                      <a:pt x="6192" y="15268"/>
                      <a:pt x="6311" y="15316"/>
                    </a:cubicBezTo>
                    <a:cubicBezTo>
                      <a:pt x="6180" y="15804"/>
                      <a:pt x="6073" y="16292"/>
                      <a:pt x="5942" y="16780"/>
                    </a:cubicBezTo>
                    <a:cubicBezTo>
                      <a:pt x="5525" y="18268"/>
                      <a:pt x="5025" y="19733"/>
                      <a:pt x="4668" y="21245"/>
                    </a:cubicBezTo>
                    <a:cubicBezTo>
                      <a:pt x="4465" y="21971"/>
                      <a:pt x="4275" y="22769"/>
                      <a:pt x="4644" y="23471"/>
                    </a:cubicBezTo>
                    <a:cubicBezTo>
                      <a:pt x="4842" y="24031"/>
                      <a:pt x="5387" y="24335"/>
                      <a:pt x="5941" y="24335"/>
                    </a:cubicBezTo>
                    <a:cubicBezTo>
                      <a:pt x="6187" y="24335"/>
                      <a:pt x="6436" y="24275"/>
                      <a:pt x="6656" y="24150"/>
                    </a:cubicBezTo>
                    <a:cubicBezTo>
                      <a:pt x="7847" y="23162"/>
                      <a:pt x="7561" y="23174"/>
                      <a:pt x="8609" y="22221"/>
                    </a:cubicBezTo>
                    <a:cubicBezTo>
                      <a:pt x="9907" y="20935"/>
                      <a:pt x="11383" y="19852"/>
                      <a:pt x="12681" y="18566"/>
                    </a:cubicBezTo>
                    <a:cubicBezTo>
                      <a:pt x="12824" y="18435"/>
                      <a:pt x="12966" y="18304"/>
                      <a:pt x="13109" y="18161"/>
                    </a:cubicBezTo>
                    <a:cubicBezTo>
                      <a:pt x="13836" y="18435"/>
                      <a:pt x="15907" y="19745"/>
                      <a:pt x="17348" y="20435"/>
                    </a:cubicBezTo>
                    <a:cubicBezTo>
                      <a:pt x="18200" y="20770"/>
                      <a:pt x="19673" y="21592"/>
                      <a:pt x="20761" y="21592"/>
                    </a:cubicBezTo>
                    <a:cubicBezTo>
                      <a:pt x="21451" y="21592"/>
                      <a:pt x="21986" y="21262"/>
                      <a:pt x="22110" y="20269"/>
                    </a:cubicBezTo>
                    <a:cubicBezTo>
                      <a:pt x="21598" y="18411"/>
                      <a:pt x="20408" y="16768"/>
                      <a:pt x="19574" y="15030"/>
                    </a:cubicBezTo>
                    <a:cubicBezTo>
                      <a:pt x="19217" y="14411"/>
                      <a:pt x="18848" y="13804"/>
                      <a:pt x="18479" y="13196"/>
                    </a:cubicBezTo>
                    <a:cubicBezTo>
                      <a:pt x="18479" y="13184"/>
                      <a:pt x="18479" y="13172"/>
                      <a:pt x="18491" y="13161"/>
                    </a:cubicBezTo>
                    <a:cubicBezTo>
                      <a:pt x="19384" y="12363"/>
                      <a:pt x="20289" y="11577"/>
                      <a:pt x="21229" y="10827"/>
                    </a:cubicBezTo>
                    <a:cubicBezTo>
                      <a:pt x="21944" y="10196"/>
                      <a:pt x="23349" y="9434"/>
                      <a:pt x="24408" y="7958"/>
                    </a:cubicBezTo>
                    <a:cubicBezTo>
                      <a:pt x="25004" y="7029"/>
                      <a:pt x="24361" y="5838"/>
                      <a:pt x="23325" y="5624"/>
                    </a:cubicBezTo>
                    <a:cubicBezTo>
                      <a:pt x="23123" y="5589"/>
                      <a:pt x="22922" y="5573"/>
                      <a:pt x="22720" y="5573"/>
                    </a:cubicBezTo>
                    <a:cubicBezTo>
                      <a:pt x="21696" y="5573"/>
                      <a:pt x="20677" y="5969"/>
                      <a:pt x="19682" y="6148"/>
                    </a:cubicBezTo>
                    <a:cubicBezTo>
                      <a:pt x="19539" y="6184"/>
                      <a:pt x="19396" y="6219"/>
                      <a:pt x="19265" y="6243"/>
                    </a:cubicBezTo>
                    <a:cubicBezTo>
                      <a:pt x="18812" y="6255"/>
                      <a:pt x="18336" y="6350"/>
                      <a:pt x="17919" y="6434"/>
                    </a:cubicBezTo>
                    <a:cubicBezTo>
                      <a:pt x="17110" y="6600"/>
                      <a:pt x="16324" y="6898"/>
                      <a:pt x="15538" y="7184"/>
                    </a:cubicBezTo>
                    <a:cubicBezTo>
                      <a:pt x="15324" y="7243"/>
                      <a:pt x="15098" y="7291"/>
                      <a:pt x="14883" y="7350"/>
                    </a:cubicBezTo>
                    <a:cubicBezTo>
                      <a:pt x="14133" y="6136"/>
                      <a:pt x="13336" y="4957"/>
                      <a:pt x="12669" y="3707"/>
                    </a:cubicBezTo>
                    <a:cubicBezTo>
                      <a:pt x="12490" y="2552"/>
                      <a:pt x="12323" y="1326"/>
                      <a:pt x="11645" y="385"/>
                    </a:cubicBezTo>
                    <a:cubicBezTo>
                      <a:pt x="11385" y="125"/>
                      <a:pt x="11034" y="0"/>
                      <a:pt x="10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1"/>
              <p:cNvSpPr/>
              <p:nvPr/>
            </p:nvSpPr>
            <p:spPr>
              <a:xfrm>
                <a:off x="588850" y="618775"/>
                <a:ext cx="703975" cy="694225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27769" extrusionOk="0">
                    <a:moveTo>
                      <a:pt x="11656" y="1301"/>
                    </a:moveTo>
                    <a:cubicBezTo>
                      <a:pt x="11680" y="1563"/>
                      <a:pt x="11787" y="1860"/>
                      <a:pt x="11894" y="2098"/>
                    </a:cubicBezTo>
                    <a:cubicBezTo>
                      <a:pt x="12132" y="2682"/>
                      <a:pt x="12311" y="3277"/>
                      <a:pt x="12561" y="3860"/>
                    </a:cubicBezTo>
                    <a:cubicBezTo>
                      <a:pt x="13216" y="5444"/>
                      <a:pt x="14157" y="6897"/>
                      <a:pt x="14954" y="8421"/>
                    </a:cubicBezTo>
                    <a:cubicBezTo>
                      <a:pt x="15323" y="9040"/>
                      <a:pt x="15526" y="9766"/>
                      <a:pt x="15966" y="10349"/>
                    </a:cubicBezTo>
                    <a:cubicBezTo>
                      <a:pt x="16143" y="10619"/>
                      <a:pt x="16435" y="10700"/>
                      <a:pt x="16736" y="10700"/>
                    </a:cubicBezTo>
                    <a:cubicBezTo>
                      <a:pt x="16821" y="10700"/>
                      <a:pt x="16906" y="10693"/>
                      <a:pt x="16990" y="10683"/>
                    </a:cubicBezTo>
                    <a:cubicBezTo>
                      <a:pt x="17597" y="10647"/>
                      <a:pt x="18193" y="10552"/>
                      <a:pt x="18800" y="10480"/>
                    </a:cubicBezTo>
                    <a:cubicBezTo>
                      <a:pt x="21253" y="10254"/>
                      <a:pt x="23979" y="9325"/>
                      <a:pt x="26146" y="9123"/>
                    </a:cubicBezTo>
                    <a:lnTo>
                      <a:pt x="26146" y="9123"/>
                    </a:lnTo>
                    <a:cubicBezTo>
                      <a:pt x="25194" y="10230"/>
                      <a:pt x="24063" y="11159"/>
                      <a:pt x="23003" y="12159"/>
                    </a:cubicBezTo>
                    <a:cubicBezTo>
                      <a:pt x="21908" y="13195"/>
                      <a:pt x="20931" y="14338"/>
                      <a:pt x="19943" y="15481"/>
                    </a:cubicBezTo>
                    <a:cubicBezTo>
                      <a:pt x="19681" y="16005"/>
                      <a:pt x="20086" y="16564"/>
                      <a:pt x="20229" y="17064"/>
                    </a:cubicBezTo>
                    <a:cubicBezTo>
                      <a:pt x="20753" y="19077"/>
                      <a:pt x="21562" y="21005"/>
                      <a:pt x="22193" y="22982"/>
                    </a:cubicBezTo>
                    <a:cubicBezTo>
                      <a:pt x="22289" y="23339"/>
                      <a:pt x="22372" y="23625"/>
                      <a:pt x="22443" y="23875"/>
                    </a:cubicBezTo>
                    <a:cubicBezTo>
                      <a:pt x="21634" y="23577"/>
                      <a:pt x="20288" y="22672"/>
                      <a:pt x="19098" y="22208"/>
                    </a:cubicBezTo>
                    <a:cubicBezTo>
                      <a:pt x="17490" y="21636"/>
                      <a:pt x="16478" y="20958"/>
                      <a:pt x="14418" y="20220"/>
                    </a:cubicBezTo>
                    <a:cubicBezTo>
                      <a:pt x="14254" y="20175"/>
                      <a:pt x="14102" y="20155"/>
                      <a:pt x="13959" y="20155"/>
                    </a:cubicBezTo>
                    <a:cubicBezTo>
                      <a:pt x="13378" y="20155"/>
                      <a:pt x="12944" y="20487"/>
                      <a:pt x="12418" y="20851"/>
                    </a:cubicBezTo>
                    <a:cubicBezTo>
                      <a:pt x="11704" y="21327"/>
                      <a:pt x="10989" y="21779"/>
                      <a:pt x="10323" y="22315"/>
                    </a:cubicBezTo>
                    <a:cubicBezTo>
                      <a:pt x="9192" y="23149"/>
                      <a:pt x="7727" y="24613"/>
                      <a:pt x="6679" y="25601"/>
                    </a:cubicBezTo>
                    <a:cubicBezTo>
                      <a:pt x="6727" y="25173"/>
                      <a:pt x="6775" y="24756"/>
                      <a:pt x="6798" y="24327"/>
                    </a:cubicBezTo>
                    <a:cubicBezTo>
                      <a:pt x="7049" y="21982"/>
                      <a:pt x="7370" y="19648"/>
                      <a:pt x="7322" y="17291"/>
                    </a:cubicBezTo>
                    <a:cubicBezTo>
                      <a:pt x="7299" y="16850"/>
                      <a:pt x="7441" y="16255"/>
                      <a:pt x="6977" y="15993"/>
                    </a:cubicBezTo>
                    <a:cubicBezTo>
                      <a:pt x="5525" y="14862"/>
                      <a:pt x="2953" y="13778"/>
                      <a:pt x="1893" y="13016"/>
                    </a:cubicBezTo>
                    <a:cubicBezTo>
                      <a:pt x="1976" y="12993"/>
                      <a:pt x="2048" y="12981"/>
                      <a:pt x="2131" y="12945"/>
                    </a:cubicBezTo>
                    <a:cubicBezTo>
                      <a:pt x="4501" y="12183"/>
                      <a:pt x="7584" y="11457"/>
                      <a:pt x="9501" y="10921"/>
                    </a:cubicBezTo>
                    <a:cubicBezTo>
                      <a:pt x="9977" y="10468"/>
                      <a:pt x="9704" y="10076"/>
                      <a:pt x="9882" y="9671"/>
                    </a:cubicBezTo>
                    <a:cubicBezTo>
                      <a:pt x="10120" y="8301"/>
                      <a:pt x="10382" y="6932"/>
                      <a:pt x="10751" y="5587"/>
                    </a:cubicBezTo>
                    <a:cubicBezTo>
                      <a:pt x="11061" y="4170"/>
                      <a:pt x="11430" y="2741"/>
                      <a:pt x="11656" y="1301"/>
                    </a:cubicBezTo>
                    <a:close/>
                    <a:moveTo>
                      <a:pt x="11368" y="0"/>
                    </a:moveTo>
                    <a:cubicBezTo>
                      <a:pt x="11186" y="0"/>
                      <a:pt x="11004" y="100"/>
                      <a:pt x="10954" y="312"/>
                    </a:cubicBezTo>
                    <a:cubicBezTo>
                      <a:pt x="10525" y="3337"/>
                      <a:pt x="9525" y="6254"/>
                      <a:pt x="9037" y="9278"/>
                    </a:cubicBezTo>
                    <a:cubicBezTo>
                      <a:pt x="9037" y="9433"/>
                      <a:pt x="8930" y="9718"/>
                      <a:pt x="8858" y="9945"/>
                    </a:cubicBezTo>
                    <a:cubicBezTo>
                      <a:pt x="8823" y="9945"/>
                      <a:pt x="8787" y="9956"/>
                      <a:pt x="8727" y="9968"/>
                    </a:cubicBezTo>
                    <a:cubicBezTo>
                      <a:pt x="6358" y="10552"/>
                      <a:pt x="4012" y="11183"/>
                      <a:pt x="1679" y="11861"/>
                    </a:cubicBezTo>
                    <a:cubicBezTo>
                      <a:pt x="1012" y="12016"/>
                      <a:pt x="1131" y="11957"/>
                      <a:pt x="548" y="12028"/>
                    </a:cubicBezTo>
                    <a:cubicBezTo>
                      <a:pt x="0" y="12183"/>
                      <a:pt x="0" y="12838"/>
                      <a:pt x="333" y="13207"/>
                    </a:cubicBezTo>
                    <a:cubicBezTo>
                      <a:pt x="1262" y="14481"/>
                      <a:pt x="2762" y="14957"/>
                      <a:pt x="4346" y="15898"/>
                    </a:cubicBezTo>
                    <a:cubicBezTo>
                      <a:pt x="4703" y="16005"/>
                      <a:pt x="5536" y="16672"/>
                      <a:pt x="5977" y="16969"/>
                    </a:cubicBezTo>
                    <a:cubicBezTo>
                      <a:pt x="6036" y="19708"/>
                      <a:pt x="5596" y="22422"/>
                      <a:pt x="5382" y="25149"/>
                    </a:cubicBezTo>
                    <a:cubicBezTo>
                      <a:pt x="5322" y="25732"/>
                      <a:pt x="5239" y="26316"/>
                      <a:pt x="5215" y="26899"/>
                    </a:cubicBezTo>
                    <a:cubicBezTo>
                      <a:pt x="5167" y="27197"/>
                      <a:pt x="5274" y="27518"/>
                      <a:pt x="5548" y="27673"/>
                    </a:cubicBezTo>
                    <a:cubicBezTo>
                      <a:pt x="5672" y="27740"/>
                      <a:pt x="5794" y="27768"/>
                      <a:pt x="5914" y="27768"/>
                    </a:cubicBezTo>
                    <a:cubicBezTo>
                      <a:pt x="6350" y="27768"/>
                      <a:pt x="6757" y="27391"/>
                      <a:pt x="7084" y="27101"/>
                    </a:cubicBezTo>
                    <a:cubicBezTo>
                      <a:pt x="7691" y="26542"/>
                      <a:pt x="8287" y="25947"/>
                      <a:pt x="8882" y="25363"/>
                    </a:cubicBezTo>
                    <a:cubicBezTo>
                      <a:pt x="10585" y="23708"/>
                      <a:pt x="11859" y="22815"/>
                      <a:pt x="13847" y="21541"/>
                    </a:cubicBezTo>
                    <a:lnTo>
                      <a:pt x="14121" y="21541"/>
                    </a:lnTo>
                    <a:cubicBezTo>
                      <a:pt x="14752" y="21708"/>
                      <a:pt x="15669" y="22244"/>
                      <a:pt x="16669" y="22660"/>
                    </a:cubicBezTo>
                    <a:cubicBezTo>
                      <a:pt x="17859" y="23184"/>
                      <a:pt x="19038" y="23553"/>
                      <a:pt x="20610" y="24494"/>
                    </a:cubicBezTo>
                    <a:cubicBezTo>
                      <a:pt x="21241" y="24851"/>
                      <a:pt x="21896" y="25161"/>
                      <a:pt x="22586" y="25351"/>
                    </a:cubicBezTo>
                    <a:cubicBezTo>
                      <a:pt x="22794" y="25397"/>
                      <a:pt x="23022" y="25478"/>
                      <a:pt x="23241" y="25478"/>
                    </a:cubicBezTo>
                    <a:cubicBezTo>
                      <a:pt x="23360" y="25478"/>
                      <a:pt x="23477" y="25454"/>
                      <a:pt x="23586" y="25387"/>
                    </a:cubicBezTo>
                    <a:cubicBezTo>
                      <a:pt x="24051" y="25089"/>
                      <a:pt x="23943" y="24470"/>
                      <a:pt x="23872" y="23994"/>
                    </a:cubicBezTo>
                    <a:cubicBezTo>
                      <a:pt x="23682" y="23089"/>
                      <a:pt x="23384" y="22220"/>
                      <a:pt x="23074" y="21339"/>
                    </a:cubicBezTo>
                    <a:cubicBezTo>
                      <a:pt x="22408" y="19577"/>
                      <a:pt x="21848" y="17779"/>
                      <a:pt x="21276" y="15981"/>
                    </a:cubicBezTo>
                    <a:cubicBezTo>
                      <a:pt x="22586" y="14528"/>
                      <a:pt x="23896" y="13076"/>
                      <a:pt x="25396" y="11826"/>
                    </a:cubicBezTo>
                    <a:cubicBezTo>
                      <a:pt x="26158" y="11147"/>
                      <a:pt x="26872" y="10433"/>
                      <a:pt x="27492" y="9623"/>
                    </a:cubicBezTo>
                    <a:cubicBezTo>
                      <a:pt x="27730" y="9278"/>
                      <a:pt x="28134" y="9004"/>
                      <a:pt x="28158" y="8563"/>
                    </a:cubicBezTo>
                    <a:cubicBezTo>
                      <a:pt x="28112" y="7906"/>
                      <a:pt x="27507" y="7698"/>
                      <a:pt x="26722" y="7698"/>
                    </a:cubicBezTo>
                    <a:cubicBezTo>
                      <a:pt x="25489" y="7698"/>
                      <a:pt x="23812" y="8210"/>
                      <a:pt x="23158" y="8290"/>
                    </a:cubicBezTo>
                    <a:cubicBezTo>
                      <a:pt x="20776" y="8837"/>
                      <a:pt x="19133" y="9147"/>
                      <a:pt x="16931" y="9325"/>
                    </a:cubicBezTo>
                    <a:cubicBezTo>
                      <a:pt x="16395" y="8325"/>
                      <a:pt x="15240" y="6039"/>
                      <a:pt x="14442" y="4706"/>
                    </a:cubicBezTo>
                    <a:cubicBezTo>
                      <a:pt x="13823" y="3491"/>
                      <a:pt x="13692" y="3039"/>
                      <a:pt x="13228" y="1801"/>
                    </a:cubicBezTo>
                    <a:cubicBezTo>
                      <a:pt x="13045" y="1327"/>
                      <a:pt x="12911" y="571"/>
                      <a:pt x="12332" y="571"/>
                    </a:cubicBezTo>
                    <a:cubicBezTo>
                      <a:pt x="12271" y="571"/>
                      <a:pt x="12204" y="580"/>
                      <a:pt x="12132" y="598"/>
                    </a:cubicBezTo>
                    <a:cubicBezTo>
                      <a:pt x="11894" y="670"/>
                      <a:pt x="11775" y="801"/>
                      <a:pt x="11704" y="955"/>
                    </a:cubicBezTo>
                    <a:cubicBezTo>
                      <a:pt x="11740" y="765"/>
                      <a:pt x="11775" y="562"/>
                      <a:pt x="11799" y="360"/>
                    </a:cubicBezTo>
                    <a:cubicBezTo>
                      <a:pt x="11780" y="127"/>
                      <a:pt x="11574" y="0"/>
                      <a:pt x="1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5" name="Google Shape;575;p31"/>
            <p:cNvGrpSpPr/>
            <p:nvPr/>
          </p:nvGrpSpPr>
          <p:grpSpPr>
            <a:xfrm>
              <a:off x="8286300" y="1846875"/>
              <a:ext cx="193200" cy="171550"/>
              <a:chOff x="1141700" y="1345000"/>
              <a:chExt cx="193200" cy="171550"/>
            </a:xfrm>
          </p:grpSpPr>
          <p:sp>
            <p:nvSpPr>
              <p:cNvPr id="576" name="Google Shape;576;p31"/>
              <p:cNvSpPr/>
              <p:nvPr/>
            </p:nvSpPr>
            <p:spPr>
              <a:xfrm>
                <a:off x="1157775" y="1362850"/>
                <a:ext cx="149825" cy="136225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5449" extrusionOk="0">
                    <a:moveTo>
                      <a:pt x="2636" y="0"/>
                    </a:moveTo>
                    <a:cubicBezTo>
                      <a:pt x="1842" y="0"/>
                      <a:pt x="1009" y="409"/>
                      <a:pt x="381" y="1400"/>
                    </a:cubicBezTo>
                    <a:cubicBezTo>
                      <a:pt x="36" y="2019"/>
                      <a:pt x="0" y="2697"/>
                      <a:pt x="155" y="3293"/>
                    </a:cubicBezTo>
                    <a:cubicBezTo>
                      <a:pt x="131" y="3543"/>
                      <a:pt x="131" y="3793"/>
                      <a:pt x="203" y="4055"/>
                    </a:cubicBezTo>
                    <a:cubicBezTo>
                      <a:pt x="512" y="5023"/>
                      <a:pt x="1335" y="5448"/>
                      <a:pt x="2210" y="5448"/>
                    </a:cubicBezTo>
                    <a:cubicBezTo>
                      <a:pt x="3120" y="5448"/>
                      <a:pt x="4086" y="4987"/>
                      <a:pt x="4584" y="4198"/>
                    </a:cubicBezTo>
                    <a:cubicBezTo>
                      <a:pt x="5992" y="2056"/>
                      <a:pt x="4416" y="0"/>
                      <a:pt x="2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31"/>
              <p:cNvSpPr/>
              <p:nvPr/>
            </p:nvSpPr>
            <p:spPr>
              <a:xfrm>
                <a:off x="1141700" y="1345000"/>
                <a:ext cx="193200" cy="1715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6862" extrusionOk="0">
                    <a:moveTo>
                      <a:pt x="3786" y="1363"/>
                    </a:moveTo>
                    <a:cubicBezTo>
                      <a:pt x="4298" y="1363"/>
                      <a:pt x="5096" y="1530"/>
                      <a:pt x="5358" y="2268"/>
                    </a:cubicBezTo>
                    <a:cubicBezTo>
                      <a:pt x="5754" y="3705"/>
                      <a:pt x="4574" y="5479"/>
                      <a:pt x="3180" y="5479"/>
                    </a:cubicBezTo>
                    <a:cubicBezTo>
                      <a:pt x="2981" y="5479"/>
                      <a:pt x="2776" y="5443"/>
                      <a:pt x="2572" y="5364"/>
                    </a:cubicBezTo>
                    <a:cubicBezTo>
                      <a:pt x="2048" y="5304"/>
                      <a:pt x="1393" y="4209"/>
                      <a:pt x="1369" y="3376"/>
                    </a:cubicBezTo>
                    <a:cubicBezTo>
                      <a:pt x="1239" y="2923"/>
                      <a:pt x="2251" y="1935"/>
                      <a:pt x="2893" y="1756"/>
                    </a:cubicBezTo>
                    <a:cubicBezTo>
                      <a:pt x="3191" y="1637"/>
                      <a:pt x="3572" y="1613"/>
                      <a:pt x="3786" y="1363"/>
                    </a:cubicBezTo>
                    <a:close/>
                    <a:moveTo>
                      <a:pt x="3862" y="1"/>
                    </a:moveTo>
                    <a:cubicBezTo>
                      <a:pt x="3664" y="1"/>
                      <a:pt x="3465" y="21"/>
                      <a:pt x="3286" y="101"/>
                    </a:cubicBezTo>
                    <a:cubicBezTo>
                      <a:pt x="3203" y="149"/>
                      <a:pt x="3144" y="185"/>
                      <a:pt x="3108" y="209"/>
                    </a:cubicBezTo>
                    <a:cubicBezTo>
                      <a:pt x="3060" y="232"/>
                      <a:pt x="3024" y="268"/>
                      <a:pt x="2989" y="304"/>
                    </a:cubicBezTo>
                    <a:cubicBezTo>
                      <a:pt x="1548" y="673"/>
                      <a:pt x="36" y="1792"/>
                      <a:pt x="0" y="3399"/>
                    </a:cubicBezTo>
                    <a:cubicBezTo>
                      <a:pt x="84" y="5289"/>
                      <a:pt x="1442" y="6861"/>
                      <a:pt x="3134" y="6861"/>
                    </a:cubicBezTo>
                    <a:cubicBezTo>
                      <a:pt x="3618" y="6861"/>
                      <a:pt x="4128" y="6733"/>
                      <a:pt x="4644" y="6447"/>
                    </a:cubicBezTo>
                    <a:cubicBezTo>
                      <a:pt x="7442" y="5090"/>
                      <a:pt x="7727" y="244"/>
                      <a:pt x="4060" y="6"/>
                    </a:cubicBezTo>
                    <a:cubicBezTo>
                      <a:pt x="3995" y="3"/>
                      <a:pt x="3929" y="1"/>
                      <a:pt x="38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8" name="Google Shape;578;p31"/>
            <p:cNvGrpSpPr/>
            <p:nvPr/>
          </p:nvGrpSpPr>
          <p:grpSpPr>
            <a:xfrm>
              <a:off x="7878200" y="2731775"/>
              <a:ext cx="175100" cy="143475"/>
              <a:chOff x="1808250" y="1643825"/>
              <a:chExt cx="175100" cy="143475"/>
            </a:xfrm>
          </p:grpSpPr>
          <p:sp>
            <p:nvSpPr>
              <p:cNvPr id="579" name="Google Shape;579;p31"/>
              <p:cNvSpPr/>
              <p:nvPr/>
            </p:nvSpPr>
            <p:spPr>
              <a:xfrm>
                <a:off x="1808250" y="1651700"/>
                <a:ext cx="175100" cy="1356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5424" extrusionOk="0">
                    <a:moveTo>
                      <a:pt x="3954" y="0"/>
                    </a:moveTo>
                    <a:cubicBezTo>
                      <a:pt x="3625" y="0"/>
                      <a:pt x="3268" y="74"/>
                      <a:pt x="2890" y="240"/>
                    </a:cubicBezTo>
                    <a:cubicBezTo>
                      <a:pt x="2544" y="430"/>
                      <a:pt x="2306" y="704"/>
                      <a:pt x="2151" y="1002"/>
                    </a:cubicBezTo>
                    <a:cubicBezTo>
                      <a:pt x="1" y="2826"/>
                      <a:pt x="817" y="5424"/>
                      <a:pt x="3003" y="5424"/>
                    </a:cubicBezTo>
                    <a:cubicBezTo>
                      <a:pt x="3685" y="5424"/>
                      <a:pt x="4501" y="5171"/>
                      <a:pt x="5402" y="4562"/>
                    </a:cubicBezTo>
                    <a:cubicBezTo>
                      <a:pt x="7004" y="2919"/>
                      <a:pt x="6019" y="0"/>
                      <a:pt x="3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31"/>
              <p:cNvSpPr/>
              <p:nvPr/>
            </p:nvSpPr>
            <p:spPr>
              <a:xfrm>
                <a:off x="1817675" y="1643825"/>
                <a:ext cx="15867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5613" extrusionOk="0">
                    <a:moveTo>
                      <a:pt x="4203" y="1293"/>
                    </a:moveTo>
                    <a:cubicBezTo>
                      <a:pt x="4227" y="1305"/>
                      <a:pt x="4263" y="1329"/>
                      <a:pt x="4299" y="1329"/>
                    </a:cubicBezTo>
                    <a:cubicBezTo>
                      <a:pt x="4489" y="1340"/>
                      <a:pt x="4846" y="1888"/>
                      <a:pt x="4822" y="2150"/>
                    </a:cubicBezTo>
                    <a:cubicBezTo>
                      <a:pt x="4810" y="2805"/>
                      <a:pt x="4799" y="2769"/>
                      <a:pt x="4739" y="3150"/>
                    </a:cubicBezTo>
                    <a:cubicBezTo>
                      <a:pt x="4715" y="3198"/>
                      <a:pt x="4703" y="3245"/>
                      <a:pt x="4691" y="3281"/>
                    </a:cubicBezTo>
                    <a:cubicBezTo>
                      <a:pt x="4668" y="3317"/>
                      <a:pt x="4656" y="3353"/>
                      <a:pt x="4632" y="3376"/>
                    </a:cubicBezTo>
                    <a:cubicBezTo>
                      <a:pt x="4013" y="4014"/>
                      <a:pt x="3484" y="4247"/>
                      <a:pt x="3179" y="4247"/>
                    </a:cubicBezTo>
                    <a:cubicBezTo>
                      <a:pt x="3085" y="4247"/>
                      <a:pt x="3013" y="4225"/>
                      <a:pt x="2965" y="4186"/>
                    </a:cubicBezTo>
                    <a:cubicBezTo>
                      <a:pt x="2167" y="3650"/>
                      <a:pt x="1941" y="3305"/>
                      <a:pt x="2572" y="2388"/>
                    </a:cubicBezTo>
                    <a:cubicBezTo>
                      <a:pt x="2679" y="2293"/>
                      <a:pt x="3322" y="1674"/>
                      <a:pt x="3477" y="1638"/>
                    </a:cubicBezTo>
                    <a:cubicBezTo>
                      <a:pt x="3882" y="1364"/>
                      <a:pt x="3787" y="1507"/>
                      <a:pt x="4203" y="1293"/>
                    </a:cubicBezTo>
                    <a:close/>
                    <a:moveTo>
                      <a:pt x="3898" y="1"/>
                    </a:moveTo>
                    <a:cubicBezTo>
                      <a:pt x="3839" y="1"/>
                      <a:pt x="3778" y="10"/>
                      <a:pt x="3715" y="31"/>
                    </a:cubicBezTo>
                    <a:cubicBezTo>
                      <a:pt x="2013" y="567"/>
                      <a:pt x="0" y="2603"/>
                      <a:pt x="1239" y="4436"/>
                    </a:cubicBezTo>
                    <a:cubicBezTo>
                      <a:pt x="1700" y="5095"/>
                      <a:pt x="2458" y="5612"/>
                      <a:pt x="3261" y="5612"/>
                    </a:cubicBezTo>
                    <a:cubicBezTo>
                      <a:pt x="3475" y="5612"/>
                      <a:pt x="3691" y="5576"/>
                      <a:pt x="3906" y="5496"/>
                    </a:cubicBezTo>
                    <a:cubicBezTo>
                      <a:pt x="4680" y="5162"/>
                      <a:pt x="5501" y="4650"/>
                      <a:pt x="5906" y="3888"/>
                    </a:cubicBezTo>
                    <a:cubicBezTo>
                      <a:pt x="6334" y="2757"/>
                      <a:pt x="6346" y="1269"/>
                      <a:pt x="5370" y="412"/>
                    </a:cubicBezTo>
                    <a:cubicBezTo>
                      <a:pt x="5133" y="220"/>
                      <a:pt x="4805" y="15"/>
                      <a:pt x="4482" y="15"/>
                    </a:cubicBezTo>
                    <a:cubicBezTo>
                      <a:pt x="4384" y="15"/>
                      <a:pt x="4286" y="34"/>
                      <a:pt x="4191" y="78"/>
                    </a:cubicBezTo>
                    <a:cubicBezTo>
                      <a:pt x="4106" y="32"/>
                      <a:pt x="4006" y="1"/>
                      <a:pt x="3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1" name="Google Shape;581;p31"/>
            <p:cNvGrpSpPr/>
            <p:nvPr/>
          </p:nvGrpSpPr>
          <p:grpSpPr>
            <a:xfrm>
              <a:off x="7437500" y="1672575"/>
              <a:ext cx="265250" cy="244300"/>
              <a:chOff x="1139600" y="850250"/>
              <a:chExt cx="265250" cy="244300"/>
            </a:xfrm>
          </p:grpSpPr>
          <p:sp>
            <p:nvSpPr>
              <p:cNvPr id="582" name="Google Shape;582;p31"/>
              <p:cNvSpPr/>
              <p:nvPr/>
            </p:nvSpPr>
            <p:spPr>
              <a:xfrm>
                <a:off x="1162125" y="879300"/>
                <a:ext cx="223075" cy="196550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7862" extrusionOk="0">
                    <a:moveTo>
                      <a:pt x="4456" y="1"/>
                    </a:moveTo>
                    <a:cubicBezTo>
                      <a:pt x="2706" y="1"/>
                      <a:pt x="886" y="673"/>
                      <a:pt x="481" y="2430"/>
                    </a:cubicBezTo>
                    <a:cubicBezTo>
                      <a:pt x="1" y="4699"/>
                      <a:pt x="1950" y="7862"/>
                      <a:pt x="4327" y="7862"/>
                    </a:cubicBezTo>
                    <a:cubicBezTo>
                      <a:pt x="4719" y="7862"/>
                      <a:pt x="5123" y="7776"/>
                      <a:pt x="5529" y="7585"/>
                    </a:cubicBezTo>
                    <a:cubicBezTo>
                      <a:pt x="7351" y="6692"/>
                      <a:pt x="8923" y="4192"/>
                      <a:pt x="7982" y="2204"/>
                    </a:cubicBezTo>
                    <a:cubicBezTo>
                      <a:pt x="7815" y="1930"/>
                      <a:pt x="7625" y="1680"/>
                      <a:pt x="7410" y="1465"/>
                    </a:cubicBezTo>
                    <a:cubicBezTo>
                      <a:pt x="7375" y="953"/>
                      <a:pt x="7065" y="465"/>
                      <a:pt x="6470" y="310"/>
                    </a:cubicBezTo>
                    <a:cubicBezTo>
                      <a:pt x="5878" y="113"/>
                      <a:pt x="5173" y="1"/>
                      <a:pt x="44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31"/>
              <p:cNvSpPr/>
              <p:nvPr/>
            </p:nvSpPr>
            <p:spPr>
              <a:xfrm>
                <a:off x="1139600" y="850250"/>
                <a:ext cx="265250" cy="24430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9772" extrusionOk="0">
                    <a:moveTo>
                      <a:pt x="5064" y="0"/>
                    </a:moveTo>
                    <a:cubicBezTo>
                      <a:pt x="3624" y="0"/>
                      <a:pt x="2244" y="451"/>
                      <a:pt x="1358" y="1687"/>
                    </a:cubicBezTo>
                    <a:cubicBezTo>
                      <a:pt x="477" y="3139"/>
                      <a:pt x="1" y="4913"/>
                      <a:pt x="358" y="6592"/>
                    </a:cubicBezTo>
                    <a:cubicBezTo>
                      <a:pt x="775" y="8009"/>
                      <a:pt x="2085" y="9092"/>
                      <a:pt x="3454" y="9545"/>
                    </a:cubicBezTo>
                    <a:cubicBezTo>
                      <a:pt x="3988" y="9697"/>
                      <a:pt x="4542" y="9772"/>
                      <a:pt x="5095" y="9772"/>
                    </a:cubicBezTo>
                    <a:cubicBezTo>
                      <a:pt x="6969" y="9772"/>
                      <a:pt x="8822" y="8906"/>
                      <a:pt x="9788" y="7223"/>
                    </a:cubicBezTo>
                    <a:cubicBezTo>
                      <a:pt x="10526" y="5925"/>
                      <a:pt x="10609" y="4199"/>
                      <a:pt x="10050" y="2830"/>
                    </a:cubicBezTo>
                    <a:cubicBezTo>
                      <a:pt x="9859" y="2449"/>
                      <a:pt x="9764" y="1913"/>
                      <a:pt x="9300" y="1782"/>
                    </a:cubicBezTo>
                    <a:cubicBezTo>
                      <a:pt x="9236" y="1765"/>
                      <a:pt x="9175" y="1757"/>
                      <a:pt x="9116" y="1757"/>
                    </a:cubicBezTo>
                    <a:cubicBezTo>
                      <a:pt x="8557" y="1757"/>
                      <a:pt x="8232" y="2474"/>
                      <a:pt x="8609" y="2937"/>
                    </a:cubicBezTo>
                    <a:cubicBezTo>
                      <a:pt x="9478" y="4544"/>
                      <a:pt x="8943" y="6664"/>
                      <a:pt x="7811" y="7473"/>
                    </a:cubicBezTo>
                    <a:cubicBezTo>
                      <a:pt x="7038" y="7997"/>
                      <a:pt x="6954" y="8140"/>
                      <a:pt x="6216" y="8271"/>
                    </a:cubicBezTo>
                    <a:cubicBezTo>
                      <a:pt x="6133" y="8295"/>
                      <a:pt x="5906" y="8330"/>
                      <a:pt x="5775" y="8354"/>
                    </a:cubicBezTo>
                    <a:cubicBezTo>
                      <a:pt x="5532" y="8375"/>
                      <a:pt x="5302" y="8385"/>
                      <a:pt x="5085" y="8385"/>
                    </a:cubicBezTo>
                    <a:cubicBezTo>
                      <a:pt x="3415" y="8385"/>
                      <a:pt x="2494" y="7765"/>
                      <a:pt x="1704" y="6342"/>
                    </a:cubicBezTo>
                    <a:cubicBezTo>
                      <a:pt x="1465" y="5675"/>
                      <a:pt x="1656" y="3508"/>
                      <a:pt x="2608" y="2282"/>
                    </a:cubicBezTo>
                    <a:cubicBezTo>
                      <a:pt x="2985" y="1766"/>
                      <a:pt x="4043" y="1358"/>
                      <a:pt x="5251" y="1358"/>
                    </a:cubicBezTo>
                    <a:cubicBezTo>
                      <a:pt x="5800" y="1358"/>
                      <a:pt x="6381" y="1442"/>
                      <a:pt x="6942" y="1639"/>
                    </a:cubicBezTo>
                    <a:cubicBezTo>
                      <a:pt x="7374" y="1705"/>
                      <a:pt x="7814" y="2030"/>
                      <a:pt x="8243" y="2030"/>
                    </a:cubicBezTo>
                    <a:cubicBezTo>
                      <a:pt x="8358" y="2030"/>
                      <a:pt x="8472" y="2007"/>
                      <a:pt x="8585" y="1949"/>
                    </a:cubicBezTo>
                    <a:cubicBezTo>
                      <a:pt x="9097" y="1675"/>
                      <a:pt x="8990" y="841"/>
                      <a:pt x="8419" y="699"/>
                    </a:cubicBezTo>
                    <a:cubicBezTo>
                      <a:pt x="7412" y="291"/>
                      <a:pt x="6219" y="0"/>
                      <a:pt x="5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84" name="Google Shape;584;p31"/>
          <p:cNvSpPr/>
          <p:nvPr/>
        </p:nvSpPr>
        <p:spPr>
          <a:xfrm rot="-4507922">
            <a:off x="-565025" y="2637012"/>
            <a:ext cx="1784262" cy="1296200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2_1_1">
    <p:bg>
      <p:bgPr>
        <a:solidFill>
          <a:schemeClr val="accent3"/>
        </a:solidFill>
        <a:effectLst/>
      </p:bgPr>
    </p:bg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2"/>
          <p:cNvSpPr/>
          <p:nvPr/>
        </p:nvSpPr>
        <p:spPr>
          <a:xfrm>
            <a:off x="131100" y="137700"/>
            <a:ext cx="8881800" cy="486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7" name="Google Shape;587;p32"/>
          <p:cNvGrpSpPr/>
          <p:nvPr/>
        </p:nvGrpSpPr>
        <p:grpSpPr>
          <a:xfrm>
            <a:off x="7624600" y="2122675"/>
            <a:ext cx="909342" cy="768687"/>
            <a:chOff x="7239300" y="3509700"/>
            <a:chExt cx="909342" cy="768687"/>
          </a:xfrm>
        </p:grpSpPr>
        <p:grpSp>
          <p:nvGrpSpPr>
            <p:cNvPr id="588" name="Google Shape;588;p32"/>
            <p:cNvGrpSpPr/>
            <p:nvPr/>
          </p:nvGrpSpPr>
          <p:grpSpPr>
            <a:xfrm rot="-4640204">
              <a:off x="7502817" y="3633475"/>
              <a:ext cx="592156" cy="583918"/>
              <a:chOff x="588850" y="618775"/>
              <a:chExt cx="703975" cy="694225"/>
            </a:xfrm>
          </p:grpSpPr>
          <p:sp>
            <p:nvSpPr>
              <p:cNvPr id="589" name="Google Shape;589;p32"/>
              <p:cNvSpPr/>
              <p:nvPr/>
            </p:nvSpPr>
            <p:spPr>
              <a:xfrm>
                <a:off x="612650" y="684225"/>
                <a:ext cx="625100" cy="608400"/>
              </a:xfrm>
              <a:custGeom>
                <a:avLst/>
                <a:gdLst/>
                <a:ahLst/>
                <a:cxnLst/>
                <a:rect l="l" t="t" r="r" b="b"/>
                <a:pathLst>
                  <a:path w="25004" h="24336" extrusionOk="0">
                    <a:moveTo>
                      <a:pt x="10686" y="0"/>
                    </a:moveTo>
                    <a:cubicBezTo>
                      <a:pt x="10158" y="0"/>
                      <a:pt x="9636" y="288"/>
                      <a:pt x="9442" y="826"/>
                    </a:cubicBezTo>
                    <a:cubicBezTo>
                      <a:pt x="9323" y="945"/>
                      <a:pt x="9335" y="1314"/>
                      <a:pt x="9359" y="1659"/>
                    </a:cubicBezTo>
                    <a:cubicBezTo>
                      <a:pt x="9323" y="1743"/>
                      <a:pt x="9299" y="1826"/>
                      <a:pt x="9275" y="1909"/>
                    </a:cubicBezTo>
                    <a:cubicBezTo>
                      <a:pt x="8835" y="4124"/>
                      <a:pt x="8371" y="6338"/>
                      <a:pt x="7894" y="8541"/>
                    </a:cubicBezTo>
                    <a:cubicBezTo>
                      <a:pt x="7263" y="8601"/>
                      <a:pt x="6608" y="8660"/>
                      <a:pt x="5942" y="8743"/>
                    </a:cubicBezTo>
                    <a:cubicBezTo>
                      <a:pt x="5596" y="8779"/>
                      <a:pt x="5263" y="8815"/>
                      <a:pt x="4930" y="8851"/>
                    </a:cubicBezTo>
                    <a:cubicBezTo>
                      <a:pt x="4620" y="8874"/>
                      <a:pt x="4322" y="8934"/>
                      <a:pt x="4025" y="8993"/>
                    </a:cubicBezTo>
                    <a:cubicBezTo>
                      <a:pt x="3144" y="9101"/>
                      <a:pt x="2239" y="9208"/>
                      <a:pt x="1417" y="9565"/>
                    </a:cubicBezTo>
                    <a:cubicBezTo>
                      <a:pt x="905" y="9744"/>
                      <a:pt x="382" y="10113"/>
                      <a:pt x="262" y="10672"/>
                    </a:cubicBezTo>
                    <a:cubicBezTo>
                      <a:pt x="167" y="10982"/>
                      <a:pt x="203" y="11303"/>
                      <a:pt x="334" y="11577"/>
                    </a:cubicBezTo>
                    <a:cubicBezTo>
                      <a:pt x="1" y="12196"/>
                      <a:pt x="239" y="13030"/>
                      <a:pt x="870" y="13387"/>
                    </a:cubicBezTo>
                    <a:cubicBezTo>
                      <a:pt x="3084" y="14089"/>
                      <a:pt x="4501" y="14423"/>
                      <a:pt x="5942" y="15161"/>
                    </a:cubicBezTo>
                    <a:cubicBezTo>
                      <a:pt x="6073" y="15208"/>
                      <a:pt x="6192" y="15268"/>
                      <a:pt x="6311" y="15316"/>
                    </a:cubicBezTo>
                    <a:cubicBezTo>
                      <a:pt x="6180" y="15804"/>
                      <a:pt x="6073" y="16292"/>
                      <a:pt x="5942" y="16780"/>
                    </a:cubicBezTo>
                    <a:cubicBezTo>
                      <a:pt x="5525" y="18268"/>
                      <a:pt x="5025" y="19733"/>
                      <a:pt x="4668" y="21245"/>
                    </a:cubicBezTo>
                    <a:cubicBezTo>
                      <a:pt x="4465" y="21971"/>
                      <a:pt x="4275" y="22769"/>
                      <a:pt x="4644" y="23471"/>
                    </a:cubicBezTo>
                    <a:cubicBezTo>
                      <a:pt x="4842" y="24031"/>
                      <a:pt x="5387" y="24335"/>
                      <a:pt x="5941" y="24335"/>
                    </a:cubicBezTo>
                    <a:cubicBezTo>
                      <a:pt x="6187" y="24335"/>
                      <a:pt x="6436" y="24275"/>
                      <a:pt x="6656" y="24150"/>
                    </a:cubicBezTo>
                    <a:cubicBezTo>
                      <a:pt x="7847" y="23162"/>
                      <a:pt x="7561" y="23174"/>
                      <a:pt x="8609" y="22221"/>
                    </a:cubicBezTo>
                    <a:cubicBezTo>
                      <a:pt x="9907" y="20935"/>
                      <a:pt x="11383" y="19852"/>
                      <a:pt x="12681" y="18566"/>
                    </a:cubicBezTo>
                    <a:cubicBezTo>
                      <a:pt x="12824" y="18435"/>
                      <a:pt x="12966" y="18304"/>
                      <a:pt x="13109" y="18161"/>
                    </a:cubicBezTo>
                    <a:cubicBezTo>
                      <a:pt x="13836" y="18435"/>
                      <a:pt x="15907" y="19745"/>
                      <a:pt x="17348" y="20435"/>
                    </a:cubicBezTo>
                    <a:cubicBezTo>
                      <a:pt x="18200" y="20770"/>
                      <a:pt x="19673" y="21592"/>
                      <a:pt x="20761" y="21592"/>
                    </a:cubicBezTo>
                    <a:cubicBezTo>
                      <a:pt x="21451" y="21592"/>
                      <a:pt x="21986" y="21262"/>
                      <a:pt x="22110" y="20269"/>
                    </a:cubicBezTo>
                    <a:cubicBezTo>
                      <a:pt x="21598" y="18411"/>
                      <a:pt x="20408" y="16768"/>
                      <a:pt x="19574" y="15030"/>
                    </a:cubicBezTo>
                    <a:cubicBezTo>
                      <a:pt x="19217" y="14411"/>
                      <a:pt x="18848" y="13804"/>
                      <a:pt x="18479" y="13196"/>
                    </a:cubicBezTo>
                    <a:cubicBezTo>
                      <a:pt x="18479" y="13184"/>
                      <a:pt x="18479" y="13172"/>
                      <a:pt x="18491" y="13161"/>
                    </a:cubicBezTo>
                    <a:cubicBezTo>
                      <a:pt x="19384" y="12363"/>
                      <a:pt x="20289" y="11577"/>
                      <a:pt x="21229" y="10827"/>
                    </a:cubicBezTo>
                    <a:cubicBezTo>
                      <a:pt x="21944" y="10196"/>
                      <a:pt x="23349" y="9434"/>
                      <a:pt x="24408" y="7958"/>
                    </a:cubicBezTo>
                    <a:cubicBezTo>
                      <a:pt x="25004" y="7029"/>
                      <a:pt x="24361" y="5838"/>
                      <a:pt x="23325" y="5624"/>
                    </a:cubicBezTo>
                    <a:cubicBezTo>
                      <a:pt x="23123" y="5589"/>
                      <a:pt x="22922" y="5573"/>
                      <a:pt x="22720" y="5573"/>
                    </a:cubicBezTo>
                    <a:cubicBezTo>
                      <a:pt x="21696" y="5573"/>
                      <a:pt x="20677" y="5969"/>
                      <a:pt x="19682" y="6148"/>
                    </a:cubicBezTo>
                    <a:cubicBezTo>
                      <a:pt x="19539" y="6184"/>
                      <a:pt x="19396" y="6219"/>
                      <a:pt x="19265" y="6243"/>
                    </a:cubicBezTo>
                    <a:cubicBezTo>
                      <a:pt x="18812" y="6255"/>
                      <a:pt x="18336" y="6350"/>
                      <a:pt x="17919" y="6434"/>
                    </a:cubicBezTo>
                    <a:cubicBezTo>
                      <a:pt x="17110" y="6600"/>
                      <a:pt x="16324" y="6898"/>
                      <a:pt x="15538" y="7184"/>
                    </a:cubicBezTo>
                    <a:cubicBezTo>
                      <a:pt x="15324" y="7243"/>
                      <a:pt x="15098" y="7291"/>
                      <a:pt x="14883" y="7350"/>
                    </a:cubicBezTo>
                    <a:cubicBezTo>
                      <a:pt x="14133" y="6136"/>
                      <a:pt x="13336" y="4957"/>
                      <a:pt x="12669" y="3707"/>
                    </a:cubicBezTo>
                    <a:cubicBezTo>
                      <a:pt x="12490" y="2552"/>
                      <a:pt x="12323" y="1326"/>
                      <a:pt x="11645" y="385"/>
                    </a:cubicBezTo>
                    <a:cubicBezTo>
                      <a:pt x="11385" y="125"/>
                      <a:pt x="11034" y="0"/>
                      <a:pt x="10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32"/>
              <p:cNvSpPr/>
              <p:nvPr/>
            </p:nvSpPr>
            <p:spPr>
              <a:xfrm>
                <a:off x="588850" y="618775"/>
                <a:ext cx="703975" cy="694225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27769" extrusionOk="0">
                    <a:moveTo>
                      <a:pt x="11656" y="1301"/>
                    </a:moveTo>
                    <a:cubicBezTo>
                      <a:pt x="11680" y="1563"/>
                      <a:pt x="11787" y="1860"/>
                      <a:pt x="11894" y="2098"/>
                    </a:cubicBezTo>
                    <a:cubicBezTo>
                      <a:pt x="12132" y="2682"/>
                      <a:pt x="12311" y="3277"/>
                      <a:pt x="12561" y="3860"/>
                    </a:cubicBezTo>
                    <a:cubicBezTo>
                      <a:pt x="13216" y="5444"/>
                      <a:pt x="14157" y="6897"/>
                      <a:pt x="14954" y="8421"/>
                    </a:cubicBezTo>
                    <a:cubicBezTo>
                      <a:pt x="15323" y="9040"/>
                      <a:pt x="15526" y="9766"/>
                      <a:pt x="15966" y="10349"/>
                    </a:cubicBezTo>
                    <a:cubicBezTo>
                      <a:pt x="16143" y="10619"/>
                      <a:pt x="16435" y="10700"/>
                      <a:pt x="16736" y="10700"/>
                    </a:cubicBezTo>
                    <a:cubicBezTo>
                      <a:pt x="16821" y="10700"/>
                      <a:pt x="16906" y="10693"/>
                      <a:pt x="16990" y="10683"/>
                    </a:cubicBezTo>
                    <a:cubicBezTo>
                      <a:pt x="17597" y="10647"/>
                      <a:pt x="18193" y="10552"/>
                      <a:pt x="18800" y="10480"/>
                    </a:cubicBezTo>
                    <a:cubicBezTo>
                      <a:pt x="21253" y="10254"/>
                      <a:pt x="23979" y="9325"/>
                      <a:pt x="26146" y="9123"/>
                    </a:cubicBezTo>
                    <a:lnTo>
                      <a:pt x="26146" y="9123"/>
                    </a:lnTo>
                    <a:cubicBezTo>
                      <a:pt x="25194" y="10230"/>
                      <a:pt x="24063" y="11159"/>
                      <a:pt x="23003" y="12159"/>
                    </a:cubicBezTo>
                    <a:cubicBezTo>
                      <a:pt x="21908" y="13195"/>
                      <a:pt x="20931" y="14338"/>
                      <a:pt x="19943" y="15481"/>
                    </a:cubicBezTo>
                    <a:cubicBezTo>
                      <a:pt x="19681" y="16005"/>
                      <a:pt x="20086" y="16564"/>
                      <a:pt x="20229" y="17064"/>
                    </a:cubicBezTo>
                    <a:cubicBezTo>
                      <a:pt x="20753" y="19077"/>
                      <a:pt x="21562" y="21005"/>
                      <a:pt x="22193" y="22982"/>
                    </a:cubicBezTo>
                    <a:cubicBezTo>
                      <a:pt x="22289" y="23339"/>
                      <a:pt x="22372" y="23625"/>
                      <a:pt x="22443" y="23875"/>
                    </a:cubicBezTo>
                    <a:cubicBezTo>
                      <a:pt x="21634" y="23577"/>
                      <a:pt x="20288" y="22672"/>
                      <a:pt x="19098" y="22208"/>
                    </a:cubicBezTo>
                    <a:cubicBezTo>
                      <a:pt x="17490" y="21636"/>
                      <a:pt x="16478" y="20958"/>
                      <a:pt x="14418" y="20220"/>
                    </a:cubicBezTo>
                    <a:cubicBezTo>
                      <a:pt x="14254" y="20175"/>
                      <a:pt x="14102" y="20155"/>
                      <a:pt x="13959" y="20155"/>
                    </a:cubicBezTo>
                    <a:cubicBezTo>
                      <a:pt x="13378" y="20155"/>
                      <a:pt x="12944" y="20487"/>
                      <a:pt x="12418" y="20851"/>
                    </a:cubicBezTo>
                    <a:cubicBezTo>
                      <a:pt x="11704" y="21327"/>
                      <a:pt x="10989" y="21779"/>
                      <a:pt x="10323" y="22315"/>
                    </a:cubicBezTo>
                    <a:cubicBezTo>
                      <a:pt x="9192" y="23149"/>
                      <a:pt x="7727" y="24613"/>
                      <a:pt x="6679" y="25601"/>
                    </a:cubicBezTo>
                    <a:cubicBezTo>
                      <a:pt x="6727" y="25173"/>
                      <a:pt x="6775" y="24756"/>
                      <a:pt x="6798" y="24327"/>
                    </a:cubicBezTo>
                    <a:cubicBezTo>
                      <a:pt x="7049" y="21982"/>
                      <a:pt x="7370" y="19648"/>
                      <a:pt x="7322" y="17291"/>
                    </a:cubicBezTo>
                    <a:cubicBezTo>
                      <a:pt x="7299" y="16850"/>
                      <a:pt x="7441" y="16255"/>
                      <a:pt x="6977" y="15993"/>
                    </a:cubicBezTo>
                    <a:cubicBezTo>
                      <a:pt x="5525" y="14862"/>
                      <a:pt x="2953" y="13778"/>
                      <a:pt x="1893" y="13016"/>
                    </a:cubicBezTo>
                    <a:cubicBezTo>
                      <a:pt x="1976" y="12993"/>
                      <a:pt x="2048" y="12981"/>
                      <a:pt x="2131" y="12945"/>
                    </a:cubicBezTo>
                    <a:cubicBezTo>
                      <a:pt x="4501" y="12183"/>
                      <a:pt x="7584" y="11457"/>
                      <a:pt x="9501" y="10921"/>
                    </a:cubicBezTo>
                    <a:cubicBezTo>
                      <a:pt x="9977" y="10468"/>
                      <a:pt x="9704" y="10076"/>
                      <a:pt x="9882" y="9671"/>
                    </a:cubicBezTo>
                    <a:cubicBezTo>
                      <a:pt x="10120" y="8301"/>
                      <a:pt x="10382" y="6932"/>
                      <a:pt x="10751" y="5587"/>
                    </a:cubicBezTo>
                    <a:cubicBezTo>
                      <a:pt x="11061" y="4170"/>
                      <a:pt x="11430" y="2741"/>
                      <a:pt x="11656" y="1301"/>
                    </a:cubicBezTo>
                    <a:close/>
                    <a:moveTo>
                      <a:pt x="11368" y="0"/>
                    </a:moveTo>
                    <a:cubicBezTo>
                      <a:pt x="11186" y="0"/>
                      <a:pt x="11004" y="100"/>
                      <a:pt x="10954" y="312"/>
                    </a:cubicBezTo>
                    <a:cubicBezTo>
                      <a:pt x="10525" y="3337"/>
                      <a:pt x="9525" y="6254"/>
                      <a:pt x="9037" y="9278"/>
                    </a:cubicBezTo>
                    <a:cubicBezTo>
                      <a:pt x="9037" y="9433"/>
                      <a:pt x="8930" y="9718"/>
                      <a:pt x="8858" y="9945"/>
                    </a:cubicBezTo>
                    <a:cubicBezTo>
                      <a:pt x="8823" y="9945"/>
                      <a:pt x="8787" y="9956"/>
                      <a:pt x="8727" y="9968"/>
                    </a:cubicBezTo>
                    <a:cubicBezTo>
                      <a:pt x="6358" y="10552"/>
                      <a:pt x="4012" y="11183"/>
                      <a:pt x="1679" y="11861"/>
                    </a:cubicBezTo>
                    <a:cubicBezTo>
                      <a:pt x="1012" y="12016"/>
                      <a:pt x="1131" y="11957"/>
                      <a:pt x="548" y="12028"/>
                    </a:cubicBezTo>
                    <a:cubicBezTo>
                      <a:pt x="0" y="12183"/>
                      <a:pt x="0" y="12838"/>
                      <a:pt x="333" y="13207"/>
                    </a:cubicBezTo>
                    <a:cubicBezTo>
                      <a:pt x="1262" y="14481"/>
                      <a:pt x="2762" y="14957"/>
                      <a:pt x="4346" y="15898"/>
                    </a:cubicBezTo>
                    <a:cubicBezTo>
                      <a:pt x="4703" y="16005"/>
                      <a:pt x="5536" y="16672"/>
                      <a:pt x="5977" y="16969"/>
                    </a:cubicBezTo>
                    <a:cubicBezTo>
                      <a:pt x="6036" y="19708"/>
                      <a:pt x="5596" y="22422"/>
                      <a:pt x="5382" y="25149"/>
                    </a:cubicBezTo>
                    <a:cubicBezTo>
                      <a:pt x="5322" y="25732"/>
                      <a:pt x="5239" y="26316"/>
                      <a:pt x="5215" y="26899"/>
                    </a:cubicBezTo>
                    <a:cubicBezTo>
                      <a:pt x="5167" y="27197"/>
                      <a:pt x="5274" y="27518"/>
                      <a:pt x="5548" y="27673"/>
                    </a:cubicBezTo>
                    <a:cubicBezTo>
                      <a:pt x="5672" y="27740"/>
                      <a:pt x="5794" y="27768"/>
                      <a:pt x="5914" y="27768"/>
                    </a:cubicBezTo>
                    <a:cubicBezTo>
                      <a:pt x="6350" y="27768"/>
                      <a:pt x="6757" y="27391"/>
                      <a:pt x="7084" y="27101"/>
                    </a:cubicBezTo>
                    <a:cubicBezTo>
                      <a:pt x="7691" y="26542"/>
                      <a:pt x="8287" y="25947"/>
                      <a:pt x="8882" y="25363"/>
                    </a:cubicBezTo>
                    <a:cubicBezTo>
                      <a:pt x="10585" y="23708"/>
                      <a:pt x="11859" y="22815"/>
                      <a:pt x="13847" y="21541"/>
                    </a:cubicBezTo>
                    <a:lnTo>
                      <a:pt x="14121" y="21541"/>
                    </a:lnTo>
                    <a:cubicBezTo>
                      <a:pt x="14752" y="21708"/>
                      <a:pt x="15669" y="22244"/>
                      <a:pt x="16669" y="22660"/>
                    </a:cubicBezTo>
                    <a:cubicBezTo>
                      <a:pt x="17859" y="23184"/>
                      <a:pt x="19038" y="23553"/>
                      <a:pt x="20610" y="24494"/>
                    </a:cubicBezTo>
                    <a:cubicBezTo>
                      <a:pt x="21241" y="24851"/>
                      <a:pt x="21896" y="25161"/>
                      <a:pt x="22586" y="25351"/>
                    </a:cubicBezTo>
                    <a:cubicBezTo>
                      <a:pt x="22794" y="25397"/>
                      <a:pt x="23022" y="25478"/>
                      <a:pt x="23241" y="25478"/>
                    </a:cubicBezTo>
                    <a:cubicBezTo>
                      <a:pt x="23360" y="25478"/>
                      <a:pt x="23477" y="25454"/>
                      <a:pt x="23586" y="25387"/>
                    </a:cubicBezTo>
                    <a:cubicBezTo>
                      <a:pt x="24051" y="25089"/>
                      <a:pt x="23943" y="24470"/>
                      <a:pt x="23872" y="23994"/>
                    </a:cubicBezTo>
                    <a:cubicBezTo>
                      <a:pt x="23682" y="23089"/>
                      <a:pt x="23384" y="22220"/>
                      <a:pt x="23074" y="21339"/>
                    </a:cubicBezTo>
                    <a:cubicBezTo>
                      <a:pt x="22408" y="19577"/>
                      <a:pt x="21848" y="17779"/>
                      <a:pt x="21276" y="15981"/>
                    </a:cubicBezTo>
                    <a:cubicBezTo>
                      <a:pt x="22586" y="14528"/>
                      <a:pt x="23896" y="13076"/>
                      <a:pt x="25396" y="11826"/>
                    </a:cubicBezTo>
                    <a:cubicBezTo>
                      <a:pt x="26158" y="11147"/>
                      <a:pt x="26872" y="10433"/>
                      <a:pt x="27492" y="9623"/>
                    </a:cubicBezTo>
                    <a:cubicBezTo>
                      <a:pt x="27730" y="9278"/>
                      <a:pt x="28134" y="9004"/>
                      <a:pt x="28158" y="8563"/>
                    </a:cubicBezTo>
                    <a:cubicBezTo>
                      <a:pt x="28112" y="7906"/>
                      <a:pt x="27507" y="7698"/>
                      <a:pt x="26722" y="7698"/>
                    </a:cubicBezTo>
                    <a:cubicBezTo>
                      <a:pt x="25489" y="7698"/>
                      <a:pt x="23812" y="8210"/>
                      <a:pt x="23158" y="8290"/>
                    </a:cubicBezTo>
                    <a:cubicBezTo>
                      <a:pt x="20776" y="8837"/>
                      <a:pt x="19133" y="9147"/>
                      <a:pt x="16931" y="9325"/>
                    </a:cubicBezTo>
                    <a:cubicBezTo>
                      <a:pt x="16395" y="8325"/>
                      <a:pt x="15240" y="6039"/>
                      <a:pt x="14442" y="4706"/>
                    </a:cubicBezTo>
                    <a:cubicBezTo>
                      <a:pt x="13823" y="3491"/>
                      <a:pt x="13692" y="3039"/>
                      <a:pt x="13228" y="1801"/>
                    </a:cubicBezTo>
                    <a:cubicBezTo>
                      <a:pt x="13045" y="1327"/>
                      <a:pt x="12911" y="571"/>
                      <a:pt x="12332" y="571"/>
                    </a:cubicBezTo>
                    <a:cubicBezTo>
                      <a:pt x="12271" y="571"/>
                      <a:pt x="12204" y="580"/>
                      <a:pt x="12132" y="598"/>
                    </a:cubicBezTo>
                    <a:cubicBezTo>
                      <a:pt x="11894" y="670"/>
                      <a:pt x="11775" y="801"/>
                      <a:pt x="11704" y="955"/>
                    </a:cubicBezTo>
                    <a:cubicBezTo>
                      <a:pt x="11740" y="765"/>
                      <a:pt x="11775" y="562"/>
                      <a:pt x="11799" y="360"/>
                    </a:cubicBezTo>
                    <a:cubicBezTo>
                      <a:pt x="11780" y="127"/>
                      <a:pt x="11574" y="0"/>
                      <a:pt x="1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" name="Google Shape;591;p32"/>
            <p:cNvGrpSpPr/>
            <p:nvPr/>
          </p:nvGrpSpPr>
          <p:grpSpPr>
            <a:xfrm>
              <a:off x="7239300" y="3509700"/>
              <a:ext cx="265250" cy="244300"/>
              <a:chOff x="1139600" y="850250"/>
              <a:chExt cx="265250" cy="244300"/>
            </a:xfrm>
          </p:grpSpPr>
          <p:sp>
            <p:nvSpPr>
              <p:cNvPr id="592" name="Google Shape;592;p32"/>
              <p:cNvSpPr/>
              <p:nvPr/>
            </p:nvSpPr>
            <p:spPr>
              <a:xfrm>
                <a:off x="1162125" y="879300"/>
                <a:ext cx="223075" cy="196550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7862" extrusionOk="0">
                    <a:moveTo>
                      <a:pt x="4456" y="1"/>
                    </a:moveTo>
                    <a:cubicBezTo>
                      <a:pt x="2706" y="1"/>
                      <a:pt x="886" y="673"/>
                      <a:pt x="481" y="2430"/>
                    </a:cubicBezTo>
                    <a:cubicBezTo>
                      <a:pt x="1" y="4699"/>
                      <a:pt x="1950" y="7862"/>
                      <a:pt x="4327" y="7862"/>
                    </a:cubicBezTo>
                    <a:cubicBezTo>
                      <a:pt x="4719" y="7862"/>
                      <a:pt x="5123" y="7776"/>
                      <a:pt x="5529" y="7585"/>
                    </a:cubicBezTo>
                    <a:cubicBezTo>
                      <a:pt x="7351" y="6692"/>
                      <a:pt x="8923" y="4192"/>
                      <a:pt x="7982" y="2204"/>
                    </a:cubicBezTo>
                    <a:cubicBezTo>
                      <a:pt x="7815" y="1930"/>
                      <a:pt x="7625" y="1680"/>
                      <a:pt x="7410" y="1465"/>
                    </a:cubicBezTo>
                    <a:cubicBezTo>
                      <a:pt x="7375" y="953"/>
                      <a:pt x="7065" y="465"/>
                      <a:pt x="6470" y="310"/>
                    </a:cubicBezTo>
                    <a:cubicBezTo>
                      <a:pt x="5878" y="113"/>
                      <a:pt x="5173" y="1"/>
                      <a:pt x="44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2"/>
              <p:cNvSpPr/>
              <p:nvPr/>
            </p:nvSpPr>
            <p:spPr>
              <a:xfrm>
                <a:off x="1139600" y="850250"/>
                <a:ext cx="265250" cy="24430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9772" extrusionOk="0">
                    <a:moveTo>
                      <a:pt x="5064" y="0"/>
                    </a:moveTo>
                    <a:cubicBezTo>
                      <a:pt x="3624" y="0"/>
                      <a:pt x="2244" y="451"/>
                      <a:pt x="1358" y="1687"/>
                    </a:cubicBezTo>
                    <a:cubicBezTo>
                      <a:pt x="477" y="3139"/>
                      <a:pt x="1" y="4913"/>
                      <a:pt x="358" y="6592"/>
                    </a:cubicBezTo>
                    <a:cubicBezTo>
                      <a:pt x="775" y="8009"/>
                      <a:pt x="2085" y="9092"/>
                      <a:pt x="3454" y="9545"/>
                    </a:cubicBezTo>
                    <a:cubicBezTo>
                      <a:pt x="3988" y="9697"/>
                      <a:pt x="4542" y="9772"/>
                      <a:pt x="5095" y="9772"/>
                    </a:cubicBezTo>
                    <a:cubicBezTo>
                      <a:pt x="6969" y="9772"/>
                      <a:pt x="8822" y="8906"/>
                      <a:pt x="9788" y="7223"/>
                    </a:cubicBezTo>
                    <a:cubicBezTo>
                      <a:pt x="10526" y="5925"/>
                      <a:pt x="10609" y="4199"/>
                      <a:pt x="10050" y="2830"/>
                    </a:cubicBezTo>
                    <a:cubicBezTo>
                      <a:pt x="9859" y="2449"/>
                      <a:pt x="9764" y="1913"/>
                      <a:pt x="9300" y="1782"/>
                    </a:cubicBezTo>
                    <a:cubicBezTo>
                      <a:pt x="9236" y="1765"/>
                      <a:pt x="9175" y="1757"/>
                      <a:pt x="9116" y="1757"/>
                    </a:cubicBezTo>
                    <a:cubicBezTo>
                      <a:pt x="8557" y="1757"/>
                      <a:pt x="8232" y="2474"/>
                      <a:pt x="8609" y="2937"/>
                    </a:cubicBezTo>
                    <a:cubicBezTo>
                      <a:pt x="9478" y="4544"/>
                      <a:pt x="8943" y="6664"/>
                      <a:pt x="7811" y="7473"/>
                    </a:cubicBezTo>
                    <a:cubicBezTo>
                      <a:pt x="7038" y="7997"/>
                      <a:pt x="6954" y="8140"/>
                      <a:pt x="6216" y="8271"/>
                    </a:cubicBezTo>
                    <a:cubicBezTo>
                      <a:pt x="6133" y="8295"/>
                      <a:pt x="5906" y="8330"/>
                      <a:pt x="5775" y="8354"/>
                    </a:cubicBezTo>
                    <a:cubicBezTo>
                      <a:pt x="5532" y="8375"/>
                      <a:pt x="5302" y="8385"/>
                      <a:pt x="5085" y="8385"/>
                    </a:cubicBezTo>
                    <a:cubicBezTo>
                      <a:pt x="3415" y="8385"/>
                      <a:pt x="2494" y="7765"/>
                      <a:pt x="1704" y="6342"/>
                    </a:cubicBezTo>
                    <a:cubicBezTo>
                      <a:pt x="1465" y="5675"/>
                      <a:pt x="1656" y="3508"/>
                      <a:pt x="2608" y="2282"/>
                    </a:cubicBezTo>
                    <a:cubicBezTo>
                      <a:pt x="2985" y="1766"/>
                      <a:pt x="4043" y="1358"/>
                      <a:pt x="5251" y="1358"/>
                    </a:cubicBezTo>
                    <a:cubicBezTo>
                      <a:pt x="5800" y="1358"/>
                      <a:pt x="6381" y="1442"/>
                      <a:pt x="6942" y="1639"/>
                    </a:cubicBezTo>
                    <a:cubicBezTo>
                      <a:pt x="7374" y="1705"/>
                      <a:pt x="7814" y="2030"/>
                      <a:pt x="8243" y="2030"/>
                    </a:cubicBezTo>
                    <a:cubicBezTo>
                      <a:pt x="8358" y="2030"/>
                      <a:pt x="8472" y="2007"/>
                      <a:pt x="8585" y="1949"/>
                    </a:cubicBezTo>
                    <a:cubicBezTo>
                      <a:pt x="9097" y="1675"/>
                      <a:pt x="8990" y="841"/>
                      <a:pt x="8419" y="699"/>
                    </a:cubicBezTo>
                    <a:cubicBezTo>
                      <a:pt x="7412" y="291"/>
                      <a:pt x="6219" y="0"/>
                      <a:pt x="5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4" name="Google Shape;594;p32"/>
            <p:cNvGrpSpPr/>
            <p:nvPr/>
          </p:nvGrpSpPr>
          <p:grpSpPr>
            <a:xfrm>
              <a:off x="7329450" y="4104088"/>
              <a:ext cx="175100" cy="143475"/>
              <a:chOff x="1808250" y="1643825"/>
              <a:chExt cx="175100" cy="143475"/>
            </a:xfrm>
          </p:grpSpPr>
          <p:sp>
            <p:nvSpPr>
              <p:cNvPr id="595" name="Google Shape;595;p32"/>
              <p:cNvSpPr/>
              <p:nvPr/>
            </p:nvSpPr>
            <p:spPr>
              <a:xfrm>
                <a:off x="1808250" y="1651700"/>
                <a:ext cx="175100" cy="1356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5424" extrusionOk="0">
                    <a:moveTo>
                      <a:pt x="3954" y="0"/>
                    </a:moveTo>
                    <a:cubicBezTo>
                      <a:pt x="3625" y="0"/>
                      <a:pt x="3268" y="74"/>
                      <a:pt x="2890" y="240"/>
                    </a:cubicBezTo>
                    <a:cubicBezTo>
                      <a:pt x="2544" y="430"/>
                      <a:pt x="2306" y="704"/>
                      <a:pt x="2151" y="1002"/>
                    </a:cubicBezTo>
                    <a:cubicBezTo>
                      <a:pt x="1" y="2826"/>
                      <a:pt x="817" y="5424"/>
                      <a:pt x="3003" y="5424"/>
                    </a:cubicBezTo>
                    <a:cubicBezTo>
                      <a:pt x="3685" y="5424"/>
                      <a:pt x="4501" y="5171"/>
                      <a:pt x="5402" y="4562"/>
                    </a:cubicBezTo>
                    <a:cubicBezTo>
                      <a:pt x="7004" y="2919"/>
                      <a:pt x="6019" y="0"/>
                      <a:pt x="3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32"/>
              <p:cNvSpPr/>
              <p:nvPr/>
            </p:nvSpPr>
            <p:spPr>
              <a:xfrm>
                <a:off x="1817675" y="1643825"/>
                <a:ext cx="15867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5613" extrusionOk="0">
                    <a:moveTo>
                      <a:pt x="4203" y="1293"/>
                    </a:moveTo>
                    <a:cubicBezTo>
                      <a:pt x="4227" y="1305"/>
                      <a:pt x="4263" y="1329"/>
                      <a:pt x="4299" y="1329"/>
                    </a:cubicBezTo>
                    <a:cubicBezTo>
                      <a:pt x="4489" y="1340"/>
                      <a:pt x="4846" y="1888"/>
                      <a:pt x="4822" y="2150"/>
                    </a:cubicBezTo>
                    <a:cubicBezTo>
                      <a:pt x="4810" y="2805"/>
                      <a:pt x="4799" y="2769"/>
                      <a:pt x="4739" y="3150"/>
                    </a:cubicBezTo>
                    <a:cubicBezTo>
                      <a:pt x="4715" y="3198"/>
                      <a:pt x="4703" y="3245"/>
                      <a:pt x="4691" y="3281"/>
                    </a:cubicBezTo>
                    <a:cubicBezTo>
                      <a:pt x="4668" y="3317"/>
                      <a:pt x="4656" y="3353"/>
                      <a:pt x="4632" y="3376"/>
                    </a:cubicBezTo>
                    <a:cubicBezTo>
                      <a:pt x="4013" y="4014"/>
                      <a:pt x="3484" y="4247"/>
                      <a:pt x="3179" y="4247"/>
                    </a:cubicBezTo>
                    <a:cubicBezTo>
                      <a:pt x="3085" y="4247"/>
                      <a:pt x="3013" y="4225"/>
                      <a:pt x="2965" y="4186"/>
                    </a:cubicBezTo>
                    <a:cubicBezTo>
                      <a:pt x="2167" y="3650"/>
                      <a:pt x="1941" y="3305"/>
                      <a:pt x="2572" y="2388"/>
                    </a:cubicBezTo>
                    <a:cubicBezTo>
                      <a:pt x="2679" y="2293"/>
                      <a:pt x="3322" y="1674"/>
                      <a:pt x="3477" y="1638"/>
                    </a:cubicBezTo>
                    <a:cubicBezTo>
                      <a:pt x="3882" y="1364"/>
                      <a:pt x="3787" y="1507"/>
                      <a:pt x="4203" y="1293"/>
                    </a:cubicBezTo>
                    <a:close/>
                    <a:moveTo>
                      <a:pt x="3898" y="1"/>
                    </a:moveTo>
                    <a:cubicBezTo>
                      <a:pt x="3839" y="1"/>
                      <a:pt x="3778" y="10"/>
                      <a:pt x="3715" y="31"/>
                    </a:cubicBezTo>
                    <a:cubicBezTo>
                      <a:pt x="2013" y="567"/>
                      <a:pt x="0" y="2603"/>
                      <a:pt x="1239" y="4436"/>
                    </a:cubicBezTo>
                    <a:cubicBezTo>
                      <a:pt x="1700" y="5095"/>
                      <a:pt x="2458" y="5612"/>
                      <a:pt x="3261" y="5612"/>
                    </a:cubicBezTo>
                    <a:cubicBezTo>
                      <a:pt x="3475" y="5612"/>
                      <a:pt x="3691" y="5576"/>
                      <a:pt x="3906" y="5496"/>
                    </a:cubicBezTo>
                    <a:cubicBezTo>
                      <a:pt x="4680" y="5162"/>
                      <a:pt x="5501" y="4650"/>
                      <a:pt x="5906" y="3888"/>
                    </a:cubicBezTo>
                    <a:cubicBezTo>
                      <a:pt x="6334" y="2757"/>
                      <a:pt x="6346" y="1269"/>
                      <a:pt x="5370" y="412"/>
                    </a:cubicBezTo>
                    <a:cubicBezTo>
                      <a:pt x="5133" y="220"/>
                      <a:pt x="4805" y="15"/>
                      <a:pt x="4482" y="15"/>
                    </a:cubicBezTo>
                    <a:cubicBezTo>
                      <a:pt x="4384" y="15"/>
                      <a:pt x="4286" y="34"/>
                      <a:pt x="4191" y="78"/>
                    </a:cubicBezTo>
                    <a:cubicBezTo>
                      <a:pt x="4106" y="32"/>
                      <a:pt x="4006" y="1"/>
                      <a:pt x="3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7" name="Google Shape;597;p32"/>
          <p:cNvGrpSpPr/>
          <p:nvPr/>
        </p:nvGrpSpPr>
        <p:grpSpPr>
          <a:xfrm>
            <a:off x="747100" y="3658300"/>
            <a:ext cx="818244" cy="777050"/>
            <a:chOff x="1671775" y="576075"/>
            <a:chExt cx="818244" cy="777050"/>
          </a:xfrm>
        </p:grpSpPr>
        <p:grpSp>
          <p:nvGrpSpPr>
            <p:cNvPr id="598" name="Google Shape;598;p32"/>
            <p:cNvGrpSpPr/>
            <p:nvPr/>
          </p:nvGrpSpPr>
          <p:grpSpPr>
            <a:xfrm rot="-1233200">
              <a:off x="2092054" y="797881"/>
              <a:ext cx="348700" cy="343870"/>
              <a:chOff x="588850" y="618775"/>
              <a:chExt cx="703975" cy="694225"/>
            </a:xfrm>
          </p:grpSpPr>
          <p:sp>
            <p:nvSpPr>
              <p:cNvPr id="599" name="Google Shape;599;p32"/>
              <p:cNvSpPr/>
              <p:nvPr/>
            </p:nvSpPr>
            <p:spPr>
              <a:xfrm>
                <a:off x="612650" y="684225"/>
                <a:ext cx="625100" cy="608400"/>
              </a:xfrm>
              <a:custGeom>
                <a:avLst/>
                <a:gdLst/>
                <a:ahLst/>
                <a:cxnLst/>
                <a:rect l="l" t="t" r="r" b="b"/>
                <a:pathLst>
                  <a:path w="25004" h="24336" extrusionOk="0">
                    <a:moveTo>
                      <a:pt x="10686" y="0"/>
                    </a:moveTo>
                    <a:cubicBezTo>
                      <a:pt x="10158" y="0"/>
                      <a:pt x="9636" y="288"/>
                      <a:pt x="9442" y="826"/>
                    </a:cubicBezTo>
                    <a:cubicBezTo>
                      <a:pt x="9323" y="945"/>
                      <a:pt x="9335" y="1314"/>
                      <a:pt x="9359" y="1659"/>
                    </a:cubicBezTo>
                    <a:cubicBezTo>
                      <a:pt x="9323" y="1743"/>
                      <a:pt x="9299" y="1826"/>
                      <a:pt x="9275" y="1909"/>
                    </a:cubicBezTo>
                    <a:cubicBezTo>
                      <a:pt x="8835" y="4124"/>
                      <a:pt x="8371" y="6338"/>
                      <a:pt x="7894" y="8541"/>
                    </a:cubicBezTo>
                    <a:cubicBezTo>
                      <a:pt x="7263" y="8601"/>
                      <a:pt x="6608" y="8660"/>
                      <a:pt x="5942" y="8743"/>
                    </a:cubicBezTo>
                    <a:cubicBezTo>
                      <a:pt x="5596" y="8779"/>
                      <a:pt x="5263" y="8815"/>
                      <a:pt x="4930" y="8851"/>
                    </a:cubicBezTo>
                    <a:cubicBezTo>
                      <a:pt x="4620" y="8874"/>
                      <a:pt x="4322" y="8934"/>
                      <a:pt x="4025" y="8993"/>
                    </a:cubicBezTo>
                    <a:cubicBezTo>
                      <a:pt x="3144" y="9101"/>
                      <a:pt x="2239" y="9208"/>
                      <a:pt x="1417" y="9565"/>
                    </a:cubicBezTo>
                    <a:cubicBezTo>
                      <a:pt x="905" y="9744"/>
                      <a:pt x="382" y="10113"/>
                      <a:pt x="262" y="10672"/>
                    </a:cubicBezTo>
                    <a:cubicBezTo>
                      <a:pt x="167" y="10982"/>
                      <a:pt x="203" y="11303"/>
                      <a:pt x="334" y="11577"/>
                    </a:cubicBezTo>
                    <a:cubicBezTo>
                      <a:pt x="1" y="12196"/>
                      <a:pt x="239" y="13030"/>
                      <a:pt x="870" y="13387"/>
                    </a:cubicBezTo>
                    <a:cubicBezTo>
                      <a:pt x="3084" y="14089"/>
                      <a:pt x="4501" y="14423"/>
                      <a:pt x="5942" y="15161"/>
                    </a:cubicBezTo>
                    <a:cubicBezTo>
                      <a:pt x="6073" y="15208"/>
                      <a:pt x="6192" y="15268"/>
                      <a:pt x="6311" y="15316"/>
                    </a:cubicBezTo>
                    <a:cubicBezTo>
                      <a:pt x="6180" y="15804"/>
                      <a:pt x="6073" y="16292"/>
                      <a:pt x="5942" y="16780"/>
                    </a:cubicBezTo>
                    <a:cubicBezTo>
                      <a:pt x="5525" y="18268"/>
                      <a:pt x="5025" y="19733"/>
                      <a:pt x="4668" y="21245"/>
                    </a:cubicBezTo>
                    <a:cubicBezTo>
                      <a:pt x="4465" y="21971"/>
                      <a:pt x="4275" y="22769"/>
                      <a:pt x="4644" y="23471"/>
                    </a:cubicBezTo>
                    <a:cubicBezTo>
                      <a:pt x="4842" y="24031"/>
                      <a:pt x="5387" y="24335"/>
                      <a:pt x="5941" y="24335"/>
                    </a:cubicBezTo>
                    <a:cubicBezTo>
                      <a:pt x="6187" y="24335"/>
                      <a:pt x="6436" y="24275"/>
                      <a:pt x="6656" y="24150"/>
                    </a:cubicBezTo>
                    <a:cubicBezTo>
                      <a:pt x="7847" y="23162"/>
                      <a:pt x="7561" y="23174"/>
                      <a:pt x="8609" y="22221"/>
                    </a:cubicBezTo>
                    <a:cubicBezTo>
                      <a:pt x="9907" y="20935"/>
                      <a:pt x="11383" y="19852"/>
                      <a:pt x="12681" y="18566"/>
                    </a:cubicBezTo>
                    <a:cubicBezTo>
                      <a:pt x="12824" y="18435"/>
                      <a:pt x="12966" y="18304"/>
                      <a:pt x="13109" y="18161"/>
                    </a:cubicBezTo>
                    <a:cubicBezTo>
                      <a:pt x="13836" y="18435"/>
                      <a:pt x="15907" y="19745"/>
                      <a:pt x="17348" y="20435"/>
                    </a:cubicBezTo>
                    <a:cubicBezTo>
                      <a:pt x="18200" y="20770"/>
                      <a:pt x="19673" y="21592"/>
                      <a:pt x="20761" y="21592"/>
                    </a:cubicBezTo>
                    <a:cubicBezTo>
                      <a:pt x="21451" y="21592"/>
                      <a:pt x="21986" y="21262"/>
                      <a:pt x="22110" y="20269"/>
                    </a:cubicBezTo>
                    <a:cubicBezTo>
                      <a:pt x="21598" y="18411"/>
                      <a:pt x="20408" y="16768"/>
                      <a:pt x="19574" y="15030"/>
                    </a:cubicBezTo>
                    <a:cubicBezTo>
                      <a:pt x="19217" y="14411"/>
                      <a:pt x="18848" y="13804"/>
                      <a:pt x="18479" y="13196"/>
                    </a:cubicBezTo>
                    <a:cubicBezTo>
                      <a:pt x="18479" y="13184"/>
                      <a:pt x="18479" y="13172"/>
                      <a:pt x="18491" y="13161"/>
                    </a:cubicBezTo>
                    <a:cubicBezTo>
                      <a:pt x="19384" y="12363"/>
                      <a:pt x="20289" y="11577"/>
                      <a:pt x="21229" y="10827"/>
                    </a:cubicBezTo>
                    <a:cubicBezTo>
                      <a:pt x="21944" y="10196"/>
                      <a:pt x="23349" y="9434"/>
                      <a:pt x="24408" y="7958"/>
                    </a:cubicBezTo>
                    <a:cubicBezTo>
                      <a:pt x="25004" y="7029"/>
                      <a:pt x="24361" y="5838"/>
                      <a:pt x="23325" y="5624"/>
                    </a:cubicBezTo>
                    <a:cubicBezTo>
                      <a:pt x="23123" y="5589"/>
                      <a:pt x="22922" y="5573"/>
                      <a:pt x="22720" y="5573"/>
                    </a:cubicBezTo>
                    <a:cubicBezTo>
                      <a:pt x="21696" y="5573"/>
                      <a:pt x="20677" y="5969"/>
                      <a:pt x="19682" y="6148"/>
                    </a:cubicBezTo>
                    <a:cubicBezTo>
                      <a:pt x="19539" y="6184"/>
                      <a:pt x="19396" y="6219"/>
                      <a:pt x="19265" y="6243"/>
                    </a:cubicBezTo>
                    <a:cubicBezTo>
                      <a:pt x="18812" y="6255"/>
                      <a:pt x="18336" y="6350"/>
                      <a:pt x="17919" y="6434"/>
                    </a:cubicBezTo>
                    <a:cubicBezTo>
                      <a:pt x="17110" y="6600"/>
                      <a:pt x="16324" y="6898"/>
                      <a:pt x="15538" y="7184"/>
                    </a:cubicBezTo>
                    <a:cubicBezTo>
                      <a:pt x="15324" y="7243"/>
                      <a:pt x="15098" y="7291"/>
                      <a:pt x="14883" y="7350"/>
                    </a:cubicBezTo>
                    <a:cubicBezTo>
                      <a:pt x="14133" y="6136"/>
                      <a:pt x="13336" y="4957"/>
                      <a:pt x="12669" y="3707"/>
                    </a:cubicBezTo>
                    <a:cubicBezTo>
                      <a:pt x="12490" y="2552"/>
                      <a:pt x="12323" y="1326"/>
                      <a:pt x="11645" y="385"/>
                    </a:cubicBezTo>
                    <a:cubicBezTo>
                      <a:pt x="11385" y="125"/>
                      <a:pt x="11034" y="0"/>
                      <a:pt x="10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2"/>
              <p:cNvSpPr/>
              <p:nvPr/>
            </p:nvSpPr>
            <p:spPr>
              <a:xfrm>
                <a:off x="588850" y="618775"/>
                <a:ext cx="703975" cy="694225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27769" extrusionOk="0">
                    <a:moveTo>
                      <a:pt x="11656" y="1301"/>
                    </a:moveTo>
                    <a:cubicBezTo>
                      <a:pt x="11680" y="1563"/>
                      <a:pt x="11787" y="1860"/>
                      <a:pt x="11894" y="2098"/>
                    </a:cubicBezTo>
                    <a:cubicBezTo>
                      <a:pt x="12132" y="2682"/>
                      <a:pt x="12311" y="3277"/>
                      <a:pt x="12561" y="3860"/>
                    </a:cubicBezTo>
                    <a:cubicBezTo>
                      <a:pt x="13216" y="5444"/>
                      <a:pt x="14157" y="6897"/>
                      <a:pt x="14954" y="8421"/>
                    </a:cubicBezTo>
                    <a:cubicBezTo>
                      <a:pt x="15323" y="9040"/>
                      <a:pt x="15526" y="9766"/>
                      <a:pt x="15966" y="10349"/>
                    </a:cubicBezTo>
                    <a:cubicBezTo>
                      <a:pt x="16143" y="10619"/>
                      <a:pt x="16435" y="10700"/>
                      <a:pt x="16736" y="10700"/>
                    </a:cubicBezTo>
                    <a:cubicBezTo>
                      <a:pt x="16821" y="10700"/>
                      <a:pt x="16906" y="10693"/>
                      <a:pt x="16990" y="10683"/>
                    </a:cubicBezTo>
                    <a:cubicBezTo>
                      <a:pt x="17597" y="10647"/>
                      <a:pt x="18193" y="10552"/>
                      <a:pt x="18800" y="10480"/>
                    </a:cubicBezTo>
                    <a:cubicBezTo>
                      <a:pt x="21253" y="10254"/>
                      <a:pt x="23979" y="9325"/>
                      <a:pt x="26146" y="9123"/>
                    </a:cubicBezTo>
                    <a:lnTo>
                      <a:pt x="26146" y="9123"/>
                    </a:lnTo>
                    <a:cubicBezTo>
                      <a:pt x="25194" y="10230"/>
                      <a:pt x="24063" y="11159"/>
                      <a:pt x="23003" y="12159"/>
                    </a:cubicBezTo>
                    <a:cubicBezTo>
                      <a:pt x="21908" y="13195"/>
                      <a:pt x="20931" y="14338"/>
                      <a:pt x="19943" y="15481"/>
                    </a:cubicBezTo>
                    <a:cubicBezTo>
                      <a:pt x="19681" y="16005"/>
                      <a:pt x="20086" y="16564"/>
                      <a:pt x="20229" y="17064"/>
                    </a:cubicBezTo>
                    <a:cubicBezTo>
                      <a:pt x="20753" y="19077"/>
                      <a:pt x="21562" y="21005"/>
                      <a:pt x="22193" y="22982"/>
                    </a:cubicBezTo>
                    <a:cubicBezTo>
                      <a:pt x="22289" y="23339"/>
                      <a:pt x="22372" y="23625"/>
                      <a:pt x="22443" y="23875"/>
                    </a:cubicBezTo>
                    <a:cubicBezTo>
                      <a:pt x="21634" y="23577"/>
                      <a:pt x="20288" y="22672"/>
                      <a:pt x="19098" y="22208"/>
                    </a:cubicBezTo>
                    <a:cubicBezTo>
                      <a:pt x="17490" y="21636"/>
                      <a:pt x="16478" y="20958"/>
                      <a:pt x="14418" y="20220"/>
                    </a:cubicBezTo>
                    <a:cubicBezTo>
                      <a:pt x="14254" y="20175"/>
                      <a:pt x="14102" y="20155"/>
                      <a:pt x="13959" y="20155"/>
                    </a:cubicBezTo>
                    <a:cubicBezTo>
                      <a:pt x="13378" y="20155"/>
                      <a:pt x="12944" y="20487"/>
                      <a:pt x="12418" y="20851"/>
                    </a:cubicBezTo>
                    <a:cubicBezTo>
                      <a:pt x="11704" y="21327"/>
                      <a:pt x="10989" y="21779"/>
                      <a:pt x="10323" y="22315"/>
                    </a:cubicBezTo>
                    <a:cubicBezTo>
                      <a:pt x="9192" y="23149"/>
                      <a:pt x="7727" y="24613"/>
                      <a:pt x="6679" y="25601"/>
                    </a:cubicBezTo>
                    <a:cubicBezTo>
                      <a:pt x="6727" y="25173"/>
                      <a:pt x="6775" y="24756"/>
                      <a:pt x="6798" y="24327"/>
                    </a:cubicBezTo>
                    <a:cubicBezTo>
                      <a:pt x="7049" y="21982"/>
                      <a:pt x="7370" y="19648"/>
                      <a:pt x="7322" y="17291"/>
                    </a:cubicBezTo>
                    <a:cubicBezTo>
                      <a:pt x="7299" y="16850"/>
                      <a:pt x="7441" y="16255"/>
                      <a:pt x="6977" y="15993"/>
                    </a:cubicBezTo>
                    <a:cubicBezTo>
                      <a:pt x="5525" y="14862"/>
                      <a:pt x="2953" y="13778"/>
                      <a:pt x="1893" y="13016"/>
                    </a:cubicBezTo>
                    <a:cubicBezTo>
                      <a:pt x="1976" y="12993"/>
                      <a:pt x="2048" y="12981"/>
                      <a:pt x="2131" y="12945"/>
                    </a:cubicBezTo>
                    <a:cubicBezTo>
                      <a:pt x="4501" y="12183"/>
                      <a:pt x="7584" y="11457"/>
                      <a:pt x="9501" y="10921"/>
                    </a:cubicBezTo>
                    <a:cubicBezTo>
                      <a:pt x="9977" y="10468"/>
                      <a:pt x="9704" y="10076"/>
                      <a:pt x="9882" y="9671"/>
                    </a:cubicBezTo>
                    <a:cubicBezTo>
                      <a:pt x="10120" y="8301"/>
                      <a:pt x="10382" y="6932"/>
                      <a:pt x="10751" y="5587"/>
                    </a:cubicBezTo>
                    <a:cubicBezTo>
                      <a:pt x="11061" y="4170"/>
                      <a:pt x="11430" y="2741"/>
                      <a:pt x="11656" y="1301"/>
                    </a:cubicBezTo>
                    <a:close/>
                    <a:moveTo>
                      <a:pt x="11368" y="0"/>
                    </a:moveTo>
                    <a:cubicBezTo>
                      <a:pt x="11186" y="0"/>
                      <a:pt x="11004" y="100"/>
                      <a:pt x="10954" y="312"/>
                    </a:cubicBezTo>
                    <a:cubicBezTo>
                      <a:pt x="10525" y="3337"/>
                      <a:pt x="9525" y="6254"/>
                      <a:pt x="9037" y="9278"/>
                    </a:cubicBezTo>
                    <a:cubicBezTo>
                      <a:pt x="9037" y="9433"/>
                      <a:pt x="8930" y="9718"/>
                      <a:pt x="8858" y="9945"/>
                    </a:cubicBezTo>
                    <a:cubicBezTo>
                      <a:pt x="8823" y="9945"/>
                      <a:pt x="8787" y="9956"/>
                      <a:pt x="8727" y="9968"/>
                    </a:cubicBezTo>
                    <a:cubicBezTo>
                      <a:pt x="6358" y="10552"/>
                      <a:pt x="4012" y="11183"/>
                      <a:pt x="1679" y="11861"/>
                    </a:cubicBezTo>
                    <a:cubicBezTo>
                      <a:pt x="1012" y="12016"/>
                      <a:pt x="1131" y="11957"/>
                      <a:pt x="548" y="12028"/>
                    </a:cubicBezTo>
                    <a:cubicBezTo>
                      <a:pt x="0" y="12183"/>
                      <a:pt x="0" y="12838"/>
                      <a:pt x="333" y="13207"/>
                    </a:cubicBezTo>
                    <a:cubicBezTo>
                      <a:pt x="1262" y="14481"/>
                      <a:pt x="2762" y="14957"/>
                      <a:pt x="4346" y="15898"/>
                    </a:cubicBezTo>
                    <a:cubicBezTo>
                      <a:pt x="4703" y="16005"/>
                      <a:pt x="5536" y="16672"/>
                      <a:pt x="5977" y="16969"/>
                    </a:cubicBezTo>
                    <a:cubicBezTo>
                      <a:pt x="6036" y="19708"/>
                      <a:pt x="5596" y="22422"/>
                      <a:pt x="5382" y="25149"/>
                    </a:cubicBezTo>
                    <a:cubicBezTo>
                      <a:pt x="5322" y="25732"/>
                      <a:pt x="5239" y="26316"/>
                      <a:pt x="5215" y="26899"/>
                    </a:cubicBezTo>
                    <a:cubicBezTo>
                      <a:pt x="5167" y="27197"/>
                      <a:pt x="5274" y="27518"/>
                      <a:pt x="5548" y="27673"/>
                    </a:cubicBezTo>
                    <a:cubicBezTo>
                      <a:pt x="5672" y="27740"/>
                      <a:pt x="5794" y="27768"/>
                      <a:pt x="5914" y="27768"/>
                    </a:cubicBezTo>
                    <a:cubicBezTo>
                      <a:pt x="6350" y="27768"/>
                      <a:pt x="6757" y="27391"/>
                      <a:pt x="7084" y="27101"/>
                    </a:cubicBezTo>
                    <a:cubicBezTo>
                      <a:pt x="7691" y="26542"/>
                      <a:pt x="8287" y="25947"/>
                      <a:pt x="8882" y="25363"/>
                    </a:cubicBezTo>
                    <a:cubicBezTo>
                      <a:pt x="10585" y="23708"/>
                      <a:pt x="11859" y="22815"/>
                      <a:pt x="13847" y="21541"/>
                    </a:cubicBezTo>
                    <a:lnTo>
                      <a:pt x="14121" y="21541"/>
                    </a:lnTo>
                    <a:cubicBezTo>
                      <a:pt x="14752" y="21708"/>
                      <a:pt x="15669" y="22244"/>
                      <a:pt x="16669" y="22660"/>
                    </a:cubicBezTo>
                    <a:cubicBezTo>
                      <a:pt x="17859" y="23184"/>
                      <a:pt x="19038" y="23553"/>
                      <a:pt x="20610" y="24494"/>
                    </a:cubicBezTo>
                    <a:cubicBezTo>
                      <a:pt x="21241" y="24851"/>
                      <a:pt x="21896" y="25161"/>
                      <a:pt x="22586" y="25351"/>
                    </a:cubicBezTo>
                    <a:cubicBezTo>
                      <a:pt x="22794" y="25397"/>
                      <a:pt x="23022" y="25478"/>
                      <a:pt x="23241" y="25478"/>
                    </a:cubicBezTo>
                    <a:cubicBezTo>
                      <a:pt x="23360" y="25478"/>
                      <a:pt x="23477" y="25454"/>
                      <a:pt x="23586" y="25387"/>
                    </a:cubicBezTo>
                    <a:cubicBezTo>
                      <a:pt x="24051" y="25089"/>
                      <a:pt x="23943" y="24470"/>
                      <a:pt x="23872" y="23994"/>
                    </a:cubicBezTo>
                    <a:cubicBezTo>
                      <a:pt x="23682" y="23089"/>
                      <a:pt x="23384" y="22220"/>
                      <a:pt x="23074" y="21339"/>
                    </a:cubicBezTo>
                    <a:cubicBezTo>
                      <a:pt x="22408" y="19577"/>
                      <a:pt x="21848" y="17779"/>
                      <a:pt x="21276" y="15981"/>
                    </a:cubicBezTo>
                    <a:cubicBezTo>
                      <a:pt x="22586" y="14528"/>
                      <a:pt x="23896" y="13076"/>
                      <a:pt x="25396" y="11826"/>
                    </a:cubicBezTo>
                    <a:cubicBezTo>
                      <a:pt x="26158" y="11147"/>
                      <a:pt x="26872" y="10433"/>
                      <a:pt x="27492" y="9623"/>
                    </a:cubicBezTo>
                    <a:cubicBezTo>
                      <a:pt x="27730" y="9278"/>
                      <a:pt x="28134" y="9004"/>
                      <a:pt x="28158" y="8563"/>
                    </a:cubicBezTo>
                    <a:cubicBezTo>
                      <a:pt x="28112" y="7906"/>
                      <a:pt x="27507" y="7698"/>
                      <a:pt x="26722" y="7698"/>
                    </a:cubicBezTo>
                    <a:cubicBezTo>
                      <a:pt x="25489" y="7698"/>
                      <a:pt x="23812" y="8210"/>
                      <a:pt x="23158" y="8290"/>
                    </a:cubicBezTo>
                    <a:cubicBezTo>
                      <a:pt x="20776" y="8837"/>
                      <a:pt x="19133" y="9147"/>
                      <a:pt x="16931" y="9325"/>
                    </a:cubicBezTo>
                    <a:cubicBezTo>
                      <a:pt x="16395" y="8325"/>
                      <a:pt x="15240" y="6039"/>
                      <a:pt x="14442" y="4706"/>
                    </a:cubicBezTo>
                    <a:cubicBezTo>
                      <a:pt x="13823" y="3491"/>
                      <a:pt x="13692" y="3039"/>
                      <a:pt x="13228" y="1801"/>
                    </a:cubicBezTo>
                    <a:cubicBezTo>
                      <a:pt x="13045" y="1327"/>
                      <a:pt x="12911" y="571"/>
                      <a:pt x="12332" y="571"/>
                    </a:cubicBezTo>
                    <a:cubicBezTo>
                      <a:pt x="12271" y="571"/>
                      <a:pt x="12204" y="580"/>
                      <a:pt x="12132" y="598"/>
                    </a:cubicBezTo>
                    <a:cubicBezTo>
                      <a:pt x="11894" y="670"/>
                      <a:pt x="11775" y="801"/>
                      <a:pt x="11704" y="955"/>
                    </a:cubicBezTo>
                    <a:cubicBezTo>
                      <a:pt x="11740" y="765"/>
                      <a:pt x="11775" y="562"/>
                      <a:pt x="11799" y="360"/>
                    </a:cubicBezTo>
                    <a:cubicBezTo>
                      <a:pt x="11780" y="127"/>
                      <a:pt x="11574" y="0"/>
                      <a:pt x="1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1" name="Google Shape;601;p32"/>
            <p:cNvGrpSpPr/>
            <p:nvPr/>
          </p:nvGrpSpPr>
          <p:grpSpPr>
            <a:xfrm>
              <a:off x="1937025" y="576075"/>
              <a:ext cx="193200" cy="171550"/>
              <a:chOff x="1141700" y="1345000"/>
              <a:chExt cx="193200" cy="171550"/>
            </a:xfrm>
          </p:grpSpPr>
          <p:sp>
            <p:nvSpPr>
              <p:cNvPr id="602" name="Google Shape;602;p32"/>
              <p:cNvSpPr/>
              <p:nvPr/>
            </p:nvSpPr>
            <p:spPr>
              <a:xfrm>
                <a:off x="1157775" y="1362850"/>
                <a:ext cx="149825" cy="136225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5449" extrusionOk="0">
                    <a:moveTo>
                      <a:pt x="2636" y="0"/>
                    </a:moveTo>
                    <a:cubicBezTo>
                      <a:pt x="1842" y="0"/>
                      <a:pt x="1009" y="409"/>
                      <a:pt x="381" y="1400"/>
                    </a:cubicBezTo>
                    <a:cubicBezTo>
                      <a:pt x="36" y="2019"/>
                      <a:pt x="0" y="2697"/>
                      <a:pt x="155" y="3293"/>
                    </a:cubicBezTo>
                    <a:cubicBezTo>
                      <a:pt x="131" y="3543"/>
                      <a:pt x="131" y="3793"/>
                      <a:pt x="203" y="4055"/>
                    </a:cubicBezTo>
                    <a:cubicBezTo>
                      <a:pt x="512" y="5023"/>
                      <a:pt x="1335" y="5448"/>
                      <a:pt x="2210" y="5448"/>
                    </a:cubicBezTo>
                    <a:cubicBezTo>
                      <a:pt x="3120" y="5448"/>
                      <a:pt x="4086" y="4987"/>
                      <a:pt x="4584" y="4198"/>
                    </a:cubicBezTo>
                    <a:cubicBezTo>
                      <a:pt x="5992" y="2056"/>
                      <a:pt x="4416" y="0"/>
                      <a:pt x="2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32"/>
              <p:cNvSpPr/>
              <p:nvPr/>
            </p:nvSpPr>
            <p:spPr>
              <a:xfrm>
                <a:off x="1141700" y="1345000"/>
                <a:ext cx="193200" cy="1715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6862" extrusionOk="0">
                    <a:moveTo>
                      <a:pt x="3786" y="1363"/>
                    </a:moveTo>
                    <a:cubicBezTo>
                      <a:pt x="4298" y="1363"/>
                      <a:pt x="5096" y="1530"/>
                      <a:pt x="5358" y="2268"/>
                    </a:cubicBezTo>
                    <a:cubicBezTo>
                      <a:pt x="5754" y="3705"/>
                      <a:pt x="4574" y="5479"/>
                      <a:pt x="3180" y="5479"/>
                    </a:cubicBezTo>
                    <a:cubicBezTo>
                      <a:pt x="2981" y="5479"/>
                      <a:pt x="2776" y="5443"/>
                      <a:pt x="2572" y="5364"/>
                    </a:cubicBezTo>
                    <a:cubicBezTo>
                      <a:pt x="2048" y="5304"/>
                      <a:pt x="1393" y="4209"/>
                      <a:pt x="1369" y="3376"/>
                    </a:cubicBezTo>
                    <a:cubicBezTo>
                      <a:pt x="1239" y="2923"/>
                      <a:pt x="2251" y="1935"/>
                      <a:pt x="2893" y="1756"/>
                    </a:cubicBezTo>
                    <a:cubicBezTo>
                      <a:pt x="3191" y="1637"/>
                      <a:pt x="3572" y="1613"/>
                      <a:pt x="3786" y="1363"/>
                    </a:cubicBezTo>
                    <a:close/>
                    <a:moveTo>
                      <a:pt x="3862" y="1"/>
                    </a:moveTo>
                    <a:cubicBezTo>
                      <a:pt x="3664" y="1"/>
                      <a:pt x="3465" y="21"/>
                      <a:pt x="3286" y="101"/>
                    </a:cubicBezTo>
                    <a:cubicBezTo>
                      <a:pt x="3203" y="149"/>
                      <a:pt x="3144" y="185"/>
                      <a:pt x="3108" y="209"/>
                    </a:cubicBezTo>
                    <a:cubicBezTo>
                      <a:pt x="3060" y="232"/>
                      <a:pt x="3024" y="268"/>
                      <a:pt x="2989" y="304"/>
                    </a:cubicBezTo>
                    <a:cubicBezTo>
                      <a:pt x="1548" y="673"/>
                      <a:pt x="36" y="1792"/>
                      <a:pt x="0" y="3399"/>
                    </a:cubicBezTo>
                    <a:cubicBezTo>
                      <a:pt x="84" y="5289"/>
                      <a:pt x="1442" y="6861"/>
                      <a:pt x="3134" y="6861"/>
                    </a:cubicBezTo>
                    <a:cubicBezTo>
                      <a:pt x="3618" y="6861"/>
                      <a:pt x="4128" y="6733"/>
                      <a:pt x="4644" y="6447"/>
                    </a:cubicBezTo>
                    <a:cubicBezTo>
                      <a:pt x="7442" y="5090"/>
                      <a:pt x="7727" y="244"/>
                      <a:pt x="4060" y="6"/>
                    </a:cubicBezTo>
                    <a:cubicBezTo>
                      <a:pt x="3995" y="3"/>
                      <a:pt x="3929" y="1"/>
                      <a:pt x="38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4" name="Google Shape;604;p32"/>
            <p:cNvGrpSpPr/>
            <p:nvPr/>
          </p:nvGrpSpPr>
          <p:grpSpPr>
            <a:xfrm>
              <a:off x="1671775" y="1108825"/>
              <a:ext cx="265250" cy="244300"/>
              <a:chOff x="1139600" y="850250"/>
              <a:chExt cx="265250" cy="244300"/>
            </a:xfrm>
          </p:grpSpPr>
          <p:sp>
            <p:nvSpPr>
              <p:cNvPr id="605" name="Google Shape;605;p32"/>
              <p:cNvSpPr/>
              <p:nvPr/>
            </p:nvSpPr>
            <p:spPr>
              <a:xfrm>
                <a:off x="1162125" y="879300"/>
                <a:ext cx="223075" cy="196550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7862" extrusionOk="0">
                    <a:moveTo>
                      <a:pt x="4456" y="1"/>
                    </a:moveTo>
                    <a:cubicBezTo>
                      <a:pt x="2706" y="1"/>
                      <a:pt x="886" y="673"/>
                      <a:pt x="481" y="2430"/>
                    </a:cubicBezTo>
                    <a:cubicBezTo>
                      <a:pt x="1" y="4699"/>
                      <a:pt x="1950" y="7862"/>
                      <a:pt x="4327" y="7862"/>
                    </a:cubicBezTo>
                    <a:cubicBezTo>
                      <a:pt x="4719" y="7862"/>
                      <a:pt x="5123" y="7776"/>
                      <a:pt x="5529" y="7585"/>
                    </a:cubicBezTo>
                    <a:cubicBezTo>
                      <a:pt x="7351" y="6692"/>
                      <a:pt x="8923" y="4192"/>
                      <a:pt x="7982" y="2204"/>
                    </a:cubicBezTo>
                    <a:cubicBezTo>
                      <a:pt x="7815" y="1930"/>
                      <a:pt x="7625" y="1680"/>
                      <a:pt x="7410" y="1465"/>
                    </a:cubicBezTo>
                    <a:cubicBezTo>
                      <a:pt x="7375" y="953"/>
                      <a:pt x="7065" y="465"/>
                      <a:pt x="6470" y="310"/>
                    </a:cubicBezTo>
                    <a:cubicBezTo>
                      <a:pt x="5878" y="113"/>
                      <a:pt x="5173" y="1"/>
                      <a:pt x="44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32"/>
              <p:cNvSpPr/>
              <p:nvPr/>
            </p:nvSpPr>
            <p:spPr>
              <a:xfrm>
                <a:off x="1139600" y="850250"/>
                <a:ext cx="265250" cy="24430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9772" extrusionOk="0">
                    <a:moveTo>
                      <a:pt x="5064" y="0"/>
                    </a:moveTo>
                    <a:cubicBezTo>
                      <a:pt x="3624" y="0"/>
                      <a:pt x="2244" y="451"/>
                      <a:pt x="1358" y="1687"/>
                    </a:cubicBezTo>
                    <a:cubicBezTo>
                      <a:pt x="477" y="3139"/>
                      <a:pt x="1" y="4913"/>
                      <a:pt x="358" y="6592"/>
                    </a:cubicBezTo>
                    <a:cubicBezTo>
                      <a:pt x="775" y="8009"/>
                      <a:pt x="2085" y="9092"/>
                      <a:pt x="3454" y="9545"/>
                    </a:cubicBezTo>
                    <a:cubicBezTo>
                      <a:pt x="3988" y="9697"/>
                      <a:pt x="4542" y="9772"/>
                      <a:pt x="5095" y="9772"/>
                    </a:cubicBezTo>
                    <a:cubicBezTo>
                      <a:pt x="6969" y="9772"/>
                      <a:pt x="8822" y="8906"/>
                      <a:pt x="9788" y="7223"/>
                    </a:cubicBezTo>
                    <a:cubicBezTo>
                      <a:pt x="10526" y="5925"/>
                      <a:pt x="10609" y="4199"/>
                      <a:pt x="10050" y="2830"/>
                    </a:cubicBezTo>
                    <a:cubicBezTo>
                      <a:pt x="9859" y="2449"/>
                      <a:pt x="9764" y="1913"/>
                      <a:pt x="9300" y="1782"/>
                    </a:cubicBezTo>
                    <a:cubicBezTo>
                      <a:pt x="9236" y="1765"/>
                      <a:pt x="9175" y="1757"/>
                      <a:pt x="9116" y="1757"/>
                    </a:cubicBezTo>
                    <a:cubicBezTo>
                      <a:pt x="8557" y="1757"/>
                      <a:pt x="8232" y="2474"/>
                      <a:pt x="8609" y="2937"/>
                    </a:cubicBezTo>
                    <a:cubicBezTo>
                      <a:pt x="9478" y="4544"/>
                      <a:pt x="8943" y="6664"/>
                      <a:pt x="7811" y="7473"/>
                    </a:cubicBezTo>
                    <a:cubicBezTo>
                      <a:pt x="7038" y="7997"/>
                      <a:pt x="6954" y="8140"/>
                      <a:pt x="6216" y="8271"/>
                    </a:cubicBezTo>
                    <a:cubicBezTo>
                      <a:pt x="6133" y="8295"/>
                      <a:pt x="5906" y="8330"/>
                      <a:pt x="5775" y="8354"/>
                    </a:cubicBezTo>
                    <a:cubicBezTo>
                      <a:pt x="5532" y="8375"/>
                      <a:pt x="5302" y="8385"/>
                      <a:pt x="5085" y="8385"/>
                    </a:cubicBezTo>
                    <a:cubicBezTo>
                      <a:pt x="3415" y="8385"/>
                      <a:pt x="2494" y="7765"/>
                      <a:pt x="1704" y="6342"/>
                    </a:cubicBezTo>
                    <a:cubicBezTo>
                      <a:pt x="1465" y="5675"/>
                      <a:pt x="1656" y="3508"/>
                      <a:pt x="2608" y="2282"/>
                    </a:cubicBezTo>
                    <a:cubicBezTo>
                      <a:pt x="2985" y="1766"/>
                      <a:pt x="4043" y="1358"/>
                      <a:pt x="5251" y="1358"/>
                    </a:cubicBezTo>
                    <a:cubicBezTo>
                      <a:pt x="5800" y="1358"/>
                      <a:pt x="6381" y="1442"/>
                      <a:pt x="6942" y="1639"/>
                    </a:cubicBezTo>
                    <a:cubicBezTo>
                      <a:pt x="7374" y="1705"/>
                      <a:pt x="7814" y="2030"/>
                      <a:pt x="8243" y="2030"/>
                    </a:cubicBezTo>
                    <a:cubicBezTo>
                      <a:pt x="8358" y="2030"/>
                      <a:pt x="8472" y="2007"/>
                      <a:pt x="8585" y="1949"/>
                    </a:cubicBezTo>
                    <a:cubicBezTo>
                      <a:pt x="9097" y="1675"/>
                      <a:pt x="8990" y="841"/>
                      <a:pt x="8419" y="699"/>
                    </a:cubicBezTo>
                    <a:cubicBezTo>
                      <a:pt x="7412" y="291"/>
                      <a:pt x="6219" y="0"/>
                      <a:pt x="5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7" name="Google Shape;607;p32"/>
            <p:cNvGrpSpPr/>
            <p:nvPr/>
          </p:nvGrpSpPr>
          <p:grpSpPr>
            <a:xfrm>
              <a:off x="1716838" y="800000"/>
              <a:ext cx="175100" cy="143475"/>
              <a:chOff x="1808250" y="1643825"/>
              <a:chExt cx="175100" cy="143475"/>
            </a:xfrm>
          </p:grpSpPr>
          <p:sp>
            <p:nvSpPr>
              <p:cNvPr id="608" name="Google Shape;608;p32"/>
              <p:cNvSpPr/>
              <p:nvPr/>
            </p:nvSpPr>
            <p:spPr>
              <a:xfrm>
                <a:off x="1808250" y="1651700"/>
                <a:ext cx="175100" cy="1356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5424" extrusionOk="0">
                    <a:moveTo>
                      <a:pt x="3954" y="0"/>
                    </a:moveTo>
                    <a:cubicBezTo>
                      <a:pt x="3625" y="0"/>
                      <a:pt x="3268" y="74"/>
                      <a:pt x="2890" y="240"/>
                    </a:cubicBezTo>
                    <a:cubicBezTo>
                      <a:pt x="2544" y="430"/>
                      <a:pt x="2306" y="704"/>
                      <a:pt x="2151" y="1002"/>
                    </a:cubicBezTo>
                    <a:cubicBezTo>
                      <a:pt x="1" y="2826"/>
                      <a:pt x="817" y="5424"/>
                      <a:pt x="3003" y="5424"/>
                    </a:cubicBezTo>
                    <a:cubicBezTo>
                      <a:pt x="3685" y="5424"/>
                      <a:pt x="4501" y="5171"/>
                      <a:pt x="5402" y="4562"/>
                    </a:cubicBezTo>
                    <a:cubicBezTo>
                      <a:pt x="7004" y="2919"/>
                      <a:pt x="6019" y="0"/>
                      <a:pt x="3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32"/>
              <p:cNvSpPr/>
              <p:nvPr/>
            </p:nvSpPr>
            <p:spPr>
              <a:xfrm>
                <a:off x="1817675" y="1643825"/>
                <a:ext cx="15867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5613" extrusionOk="0">
                    <a:moveTo>
                      <a:pt x="4203" y="1293"/>
                    </a:moveTo>
                    <a:cubicBezTo>
                      <a:pt x="4227" y="1305"/>
                      <a:pt x="4263" y="1329"/>
                      <a:pt x="4299" y="1329"/>
                    </a:cubicBezTo>
                    <a:cubicBezTo>
                      <a:pt x="4489" y="1340"/>
                      <a:pt x="4846" y="1888"/>
                      <a:pt x="4822" y="2150"/>
                    </a:cubicBezTo>
                    <a:cubicBezTo>
                      <a:pt x="4810" y="2805"/>
                      <a:pt x="4799" y="2769"/>
                      <a:pt x="4739" y="3150"/>
                    </a:cubicBezTo>
                    <a:cubicBezTo>
                      <a:pt x="4715" y="3198"/>
                      <a:pt x="4703" y="3245"/>
                      <a:pt x="4691" y="3281"/>
                    </a:cubicBezTo>
                    <a:cubicBezTo>
                      <a:pt x="4668" y="3317"/>
                      <a:pt x="4656" y="3353"/>
                      <a:pt x="4632" y="3376"/>
                    </a:cubicBezTo>
                    <a:cubicBezTo>
                      <a:pt x="4013" y="4014"/>
                      <a:pt x="3484" y="4247"/>
                      <a:pt x="3179" y="4247"/>
                    </a:cubicBezTo>
                    <a:cubicBezTo>
                      <a:pt x="3085" y="4247"/>
                      <a:pt x="3013" y="4225"/>
                      <a:pt x="2965" y="4186"/>
                    </a:cubicBezTo>
                    <a:cubicBezTo>
                      <a:pt x="2167" y="3650"/>
                      <a:pt x="1941" y="3305"/>
                      <a:pt x="2572" y="2388"/>
                    </a:cubicBezTo>
                    <a:cubicBezTo>
                      <a:pt x="2679" y="2293"/>
                      <a:pt x="3322" y="1674"/>
                      <a:pt x="3477" y="1638"/>
                    </a:cubicBezTo>
                    <a:cubicBezTo>
                      <a:pt x="3882" y="1364"/>
                      <a:pt x="3787" y="1507"/>
                      <a:pt x="4203" y="1293"/>
                    </a:cubicBezTo>
                    <a:close/>
                    <a:moveTo>
                      <a:pt x="3898" y="1"/>
                    </a:moveTo>
                    <a:cubicBezTo>
                      <a:pt x="3839" y="1"/>
                      <a:pt x="3778" y="10"/>
                      <a:pt x="3715" y="31"/>
                    </a:cubicBezTo>
                    <a:cubicBezTo>
                      <a:pt x="2013" y="567"/>
                      <a:pt x="0" y="2603"/>
                      <a:pt x="1239" y="4436"/>
                    </a:cubicBezTo>
                    <a:cubicBezTo>
                      <a:pt x="1700" y="5095"/>
                      <a:pt x="2458" y="5612"/>
                      <a:pt x="3261" y="5612"/>
                    </a:cubicBezTo>
                    <a:cubicBezTo>
                      <a:pt x="3475" y="5612"/>
                      <a:pt x="3691" y="5576"/>
                      <a:pt x="3906" y="5496"/>
                    </a:cubicBezTo>
                    <a:cubicBezTo>
                      <a:pt x="4680" y="5162"/>
                      <a:pt x="5501" y="4650"/>
                      <a:pt x="5906" y="3888"/>
                    </a:cubicBezTo>
                    <a:cubicBezTo>
                      <a:pt x="6334" y="2757"/>
                      <a:pt x="6346" y="1269"/>
                      <a:pt x="5370" y="412"/>
                    </a:cubicBezTo>
                    <a:cubicBezTo>
                      <a:pt x="5133" y="220"/>
                      <a:pt x="4805" y="15"/>
                      <a:pt x="4482" y="15"/>
                    </a:cubicBezTo>
                    <a:cubicBezTo>
                      <a:pt x="4384" y="15"/>
                      <a:pt x="4286" y="34"/>
                      <a:pt x="4191" y="78"/>
                    </a:cubicBezTo>
                    <a:cubicBezTo>
                      <a:pt x="4106" y="32"/>
                      <a:pt x="4006" y="1"/>
                      <a:pt x="3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0" name="Google Shape;610;p32"/>
          <p:cNvSpPr/>
          <p:nvPr/>
        </p:nvSpPr>
        <p:spPr>
          <a:xfrm rot="3659072" flipH="1">
            <a:off x="-428678" y="1466085"/>
            <a:ext cx="1784281" cy="1296214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2"/>
          <p:cNvSpPr/>
          <p:nvPr/>
        </p:nvSpPr>
        <p:spPr>
          <a:xfrm rot="-10580672" flipH="1">
            <a:off x="3807701" y="-298286"/>
            <a:ext cx="1784279" cy="1296213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4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/>
          <p:nvPr/>
        </p:nvSpPr>
        <p:spPr>
          <a:xfrm>
            <a:off x="131100" y="137700"/>
            <a:ext cx="8881800" cy="486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p6"/>
          <p:cNvGrpSpPr/>
          <p:nvPr/>
        </p:nvGrpSpPr>
        <p:grpSpPr>
          <a:xfrm>
            <a:off x="625675" y="932925"/>
            <a:ext cx="175100" cy="143475"/>
            <a:chOff x="1808250" y="1643825"/>
            <a:chExt cx="175100" cy="143475"/>
          </a:xfrm>
        </p:grpSpPr>
        <p:sp>
          <p:nvSpPr>
            <p:cNvPr id="89" name="Google Shape;89;p6"/>
            <p:cNvSpPr/>
            <p:nvPr/>
          </p:nvSpPr>
          <p:spPr>
            <a:xfrm>
              <a:off x="1808250" y="1651700"/>
              <a:ext cx="175100" cy="135600"/>
            </a:xfrm>
            <a:custGeom>
              <a:avLst/>
              <a:gdLst/>
              <a:ahLst/>
              <a:cxnLst/>
              <a:rect l="l" t="t" r="r" b="b"/>
              <a:pathLst>
                <a:path w="7004" h="5424" extrusionOk="0">
                  <a:moveTo>
                    <a:pt x="3954" y="0"/>
                  </a:moveTo>
                  <a:cubicBezTo>
                    <a:pt x="3625" y="0"/>
                    <a:pt x="3268" y="74"/>
                    <a:pt x="2890" y="240"/>
                  </a:cubicBezTo>
                  <a:cubicBezTo>
                    <a:pt x="2544" y="430"/>
                    <a:pt x="2306" y="704"/>
                    <a:pt x="2151" y="1002"/>
                  </a:cubicBezTo>
                  <a:cubicBezTo>
                    <a:pt x="1" y="2826"/>
                    <a:pt x="817" y="5424"/>
                    <a:pt x="3003" y="5424"/>
                  </a:cubicBezTo>
                  <a:cubicBezTo>
                    <a:pt x="3685" y="5424"/>
                    <a:pt x="4501" y="5171"/>
                    <a:pt x="5402" y="4562"/>
                  </a:cubicBezTo>
                  <a:cubicBezTo>
                    <a:pt x="7004" y="2919"/>
                    <a:pt x="6019" y="0"/>
                    <a:pt x="3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1817675" y="1643825"/>
              <a:ext cx="158675" cy="140325"/>
            </a:xfrm>
            <a:custGeom>
              <a:avLst/>
              <a:gdLst/>
              <a:ahLst/>
              <a:cxnLst/>
              <a:rect l="l" t="t" r="r" b="b"/>
              <a:pathLst>
                <a:path w="6347" h="5613" extrusionOk="0">
                  <a:moveTo>
                    <a:pt x="4203" y="1293"/>
                  </a:moveTo>
                  <a:cubicBezTo>
                    <a:pt x="4227" y="1305"/>
                    <a:pt x="4263" y="1329"/>
                    <a:pt x="4299" y="1329"/>
                  </a:cubicBezTo>
                  <a:cubicBezTo>
                    <a:pt x="4489" y="1340"/>
                    <a:pt x="4846" y="1888"/>
                    <a:pt x="4822" y="2150"/>
                  </a:cubicBezTo>
                  <a:cubicBezTo>
                    <a:pt x="4810" y="2805"/>
                    <a:pt x="4799" y="2769"/>
                    <a:pt x="4739" y="3150"/>
                  </a:cubicBezTo>
                  <a:cubicBezTo>
                    <a:pt x="4715" y="3198"/>
                    <a:pt x="4703" y="3245"/>
                    <a:pt x="4691" y="3281"/>
                  </a:cubicBezTo>
                  <a:cubicBezTo>
                    <a:pt x="4668" y="3317"/>
                    <a:pt x="4656" y="3353"/>
                    <a:pt x="4632" y="3376"/>
                  </a:cubicBezTo>
                  <a:cubicBezTo>
                    <a:pt x="4013" y="4014"/>
                    <a:pt x="3484" y="4247"/>
                    <a:pt x="3179" y="4247"/>
                  </a:cubicBezTo>
                  <a:cubicBezTo>
                    <a:pt x="3085" y="4247"/>
                    <a:pt x="3013" y="4225"/>
                    <a:pt x="2965" y="4186"/>
                  </a:cubicBezTo>
                  <a:cubicBezTo>
                    <a:pt x="2167" y="3650"/>
                    <a:pt x="1941" y="3305"/>
                    <a:pt x="2572" y="2388"/>
                  </a:cubicBezTo>
                  <a:cubicBezTo>
                    <a:pt x="2679" y="2293"/>
                    <a:pt x="3322" y="1674"/>
                    <a:pt x="3477" y="1638"/>
                  </a:cubicBezTo>
                  <a:cubicBezTo>
                    <a:pt x="3882" y="1364"/>
                    <a:pt x="3787" y="1507"/>
                    <a:pt x="4203" y="1293"/>
                  </a:cubicBezTo>
                  <a:close/>
                  <a:moveTo>
                    <a:pt x="3898" y="1"/>
                  </a:moveTo>
                  <a:cubicBezTo>
                    <a:pt x="3839" y="1"/>
                    <a:pt x="3778" y="10"/>
                    <a:pt x="3715" y="31"/>
                  </a:cubicBezTo>
                  <a:cubicBezTo>
                    <a:pt x="2013" y="567"/>
                    <a:pt x="0" y="2603"/>
                    <a:pt x="1239" y="4436"/>
                  </a:cubicBezTo>
                  <a:cubicBezTo>
                    <a:pt x="1700" y="5095"/>
                    <a:pt x="2458" y="5612"/>
                    <a:pt x="3261" y="5612"/>
                  </a:cubicBezTo>
                  <a:cubicBezTo>
                    <a:pt x="3475" y="5612"/>
                    <a:pt x="3691" y="5576"/>
                    <a:pt x="3906" y="5496"/>
                  </a:cubicBezTo>
                  <a:cubicBezTo>
                    <a:pt x="4680" y="5162"/>
                    <a:pt x="5501" y="4650"/>
                    <a:pt x="5906" y="3888"/>
                  </a:cubicBezTo>
                  <a:cubicBezTo>
                    <a:pt x="6334" y="2757"/>
                    <a:pt x="6346" y="1269"/>
                    <a:pt x="5370" y="412"/>
                  </a:cubicBezTo>
                  <a:cubicBezTo>
                    <a:pt x="5133" y="220"/>
                    <a:pt x="4805" y="15"/>
                    <a:pt x="4482" y="15"/>
                  </a:cubicBezTo>
                  <a:cubicBezTo>
                    <a:pt x="4384" y="15"/>
                    <a:pt x="4286" y="34"/>
                    <a:pt x="4191" y="78"/>
                  </a:cubicBezTo>
                  <a:cubicBezTo>
                    <a:pt x="4106" y="32"/>
                    <a:pt x="4006" y="1"/>
                    <a:pt x="3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6"/>
          <p:cNvGrpSpPr/>
          <p:nvPr/>
        </p:nvGrpSpPr>
        <p:grpSpPr>
          <a:xfrm>
            <a:off x="7948500" y="1043725"/>
            <a:ext cx="193200" cy="171550"/>
            <a:chOff x="1141700" y="1345000"/>
            <a:chExt cx="193200" cy="171550"/>
          </a:xfrm>
        </p:grpSpPr>
        <p:sp>
          <p:nvSpPr>
            <p:cNvPr id="92" name="Google Shape;92;p6"/>
            <p:cNvSpPr/>
            <p:nvPr/>
          </p:nvSpPr>
          <p:spPr>
            <a:xfrm>
              <a:off x="1157775" y="1362850"/>
              <a:ext cx="149825" cy="136225"/>
            </a:xfrm>
            <a:custGeom>
              <a:avLst/>
              <a:gdLst/>
              <a:ahLst/>
              <a:cxnLst/>
              <a:rect l="l" t="t" r="r" b="b"/>
              <a:pathLst>
                <a:path w="5993" h="5449" extrusionOk="0">
                  <a:moveTo>
                    <a:pt x="2636" y="0"/>
                  </a:moveTo>
                  <a:cubicBezTo>
                    <a:pt x="1842" y="0"/>
                    <a:pt x="1009" y="409"/>
                    <a:pt x="381" y="1400"/>
                  </a:cubicBezTo>
                  <a:cubicBezTo>
                    <a:pt x="36" y="2019"/>
                    <a:pt x="0" y="2697"/>
                    <a:pt x="155" y="3293"/>
                  </a:cubicBezTo>
                  <a:cubicBezTo>
                    <a:pt x="131" y="3543"/>
                    <a:pt x="131" y="3793"/>
                    <a:pt x="203" y="4055"/>
                  </a:cubicBezTo>
                  <a:cubicBezTo>
                    <a:pt x="512" y="5023"/>
                    <a:pt x="1335" y="5448"/>
                    <a:pt x="2210" y="5448"/>
                  </a:cubicBezTo>
                  <a:cubicBezTo>
                    <a:pt x="3120" y="5448"/>
                    <a:pt x="4086" y="4987"/>
                    <a:pt x="4584" y="4198"/>
                  </a:cubicBezTo>
                  <a:cubicBezTo>
                    <a:pt x="5992" y="2056"/>
                    <a:pt x="4416" y="0"/>
                    <a:pt x="2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141700" y="1345000"/>
              <a:ext cx="193200" cy="171550"/>
            </a:xfrm>
            <a:custGeom>
              <a:avLst/>
              <a:gdLst/>
              <a:ahLst/>
              <a:cxnLst/>
              <a:rect l="l" t="t" r="r" b="b"/>
              <a:pathLst>
                <a:path w="7728" h="6862" extrusionOk="0">
                  <a:moveTo>
                    <a:pt x="3786" y="1363"/>
                  </a:moveTo>
                  <a:cubicBezTo>
                    <a:pt x="4298" y="1363"/>
                    <a:pt x="5096" y="1530"/>
                    <a:pt x="5358" y="2268"/>
                  </a:cubicBezTo>
                  <a:cubicBezTo>
                    <a:pt x="5754" y="3705"/>
                    <a:pt x="4574" y="5479"/>
                    <a:pt x="3180" y="5479"/>
                  </a:cubicBezTo>
                  <a:cubicBezTo>
                    <a:pt x="2981" y="5479"/>
                    <a:pt x="2776" y="5443"/>
                    <a:pt x="2572" y="5364"/>
                  </a:cubicBezTo>
                  <a:cubicBezTo>
                    <a:pt x="2048" y="5304"/>
                    <a:pt x="1393" y="4209"/>
                    <a:pt x="1369" y="3376"/>
                  </a:cubicBezTo>
                  <a:cubicBezTo>
                    <a:pt x="1239" y="2923"/>
                    <a:pt x="2251" y="1935"/>
                    <a:pt x="2893" y="1756"/>
                  </a:cubicBezTo>
                  <a:cubicBezTo>
                    <a:pt x="3191" y="1637"/>
                    <a:pt x="3572" y="1613"/>
                    <a:pt x="3786" y="1363"/>
                  </a:cubicBezTo>
                  <a:close/>
                  <a:moveTo>
                    <a:pt x="3862" y="1"/>
                  </a:moveTo>
                  <a:cubicBezTo>
                    <a:pt x="3664" y="1"/>
                    <a:pt x="3465" y="21"/>
                    <a:pt x="3286" y="101"/>
                  </a:cubicBezTo>
                  <a:cubicBezTo>
                    <a:pt x="3203" y="149"/>
                    <a:pt x="3144" y="185"/>
                    <a:pt x="3108" y="209"/>
                  </a:cubicBezTo>
                  <a:cubicBezTo>
                    <a:pt x="3060" y="232"/>
                    <a:pt x="3024" y="268"/>
                    <a:pt x="2989" y="304"/>
                  </a:cubicBezTo>
                  <a:cubicBezTo>
                    <a:pt x="1548" y="673"/>
                    <a:pt x="36" y="1792"/>
                    <a:pt x="0" y="3399"/>
                  </a:cubicBezTo>
                  <a:cubicBezTo>
                    <a:pt x="84" y="5289"/>
                    <a:pt x="1442" y="6861"/>
                    <a:pt x="3134" y="6861"/>
                  </a:cubicBezTo>
                  <a:cubicBezTo>
                    <a:pt x="3618" y="6861"/>
                    <a:pt x="4128" y="6733"/>
                    <a:pt x="4644" y="6447"/>
                  </a:cubicBezTo>
                  <a:cubicBezTo>
                    <a:pt x="7442" y="5090"/>
                    <a:pt x="7727" y="244"/>
                    <a:pt x="4060" y="6"/>
                  </a:cubicBezTo>
                  <a:cubicBezTo>
                    <a:pt x="3995" y="3"/>
                    <a:pt x="3929" y="1"/>
                    <a:pt x="3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" name="Google Shape;94;p6"/>
          <p:cNvGrpSpPr/>
          <p:nvPr/>
        </p:nvGrpSpPr>
        <p:grpSpPr>
          <a:xfrm>
            <a:off x="7672125" y="624375"/>
            <a:ext cx="265250" cy="244300"/>
            <a:chOff x="1139600" y="850250"/>
            <a:chExt cx="265250" cy="244300"/>
          </a:xfrm>
        </p:grpSpPr>
        <p:sp>
          <p:nvSpPr>
            <p:cNvPr id="95" name="Google Shape;95;p6"/>
            <p:cNvSpPr/>
            <p:nvPr/>
          </p:nvSpPr>
          <p:spPr>
            <a:xfrm>
              <a:off x="1162125" y="879300"/>
              <a:ext cx="223075" cy="196550"/>
            </a:xfrm>
            <a:custGeom>
              <a:avLst/>
              <a:gdLst/>
              <a:ahLst/>
              <a:cxnLst/>
              <a:rect l="l" t="t" r="r" b="b"/>
              <a:pathLst>
                <a:path w="8923" h="7862" extrusionOk="0">
                  <a:moveTo>
                    <a:pt x="4456" y="1"/>
                  </a:moveTo>
                  <a:cubicBezTo>
                    <a:pt x="2706" y="1"/>
                    <a:pt x="886" y="673"/>
                    <a:pt x="481" y="2430"/>
                  </a:cubicBezTo>
                  <a:cubicBezTo>
                    <a:pt x="1" y="4699"/>
                    <a:pt x="1950" y="7862"/>
                    <a:pt x="4327" y="7862"/>
                  </a:cubicBezTo>
                  <a:cubicBezTo>
                    <a:pt x="4719" y="7862"/>
                    <a:pt x="5123" y="7776"/>
                    <a:pt x="5529" y="7585"/>
                  </a:cubicBezTo>
                  <a:cubicBezTo>
                    <a:pt x="7351" y="6692"/>
                    <a:pt x="8923" y="4192"/>
                    <a:pt x="7982" y="2204"/>
                  </a:cubicBezTo>
                  <a:cubicBezTo>
                    <a:pt x="7815" y="1930"/>
                    <a:pt x="7625" y="1680"/>
                    <a:pt x="7410" y="1465"/>
                  </a:cubicBezTo>
                  <a:cubicBezTo>
                    <a:pt x="7375" y="953"/>
                    <a:pt x="7065" y="465"/>
                    <a:pt x="6470" y="310"/>
                  </a:cubicBezTo>
                  <a:cubicBezTo>
                    <a:pt x="5878" y="113"/>
                    <a:pt x="5173" y="1"/>
                    <a:pt x="44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1139600" y="850250"/>
              <a:ext cx="265250" cy="244300"/>
            </a:xfrm>
            <a:custGeom>
              <a:avLst/>
              <a:gdLst/>
              <a:ahLst/>
              <a:cxnLst/>
              <a:rect l="l" t="t" r="r" b="b"/>
              <a:pathLst>
                <a:path w="10610" h="9772" extrusionOk="0">
                  <a:moveTo>
                    <a:pt x="5064" y="0"/>
                  </a:moveTo>
                  <a:cubicBezTo>
                    <a:pt x="3624" y="0"/>
                    <a:pt x="2244" y="451"/>
                    <a:pt x="1358" y="1687"/>
                  </a:cubicBezTo>
                  <a:cubicBezTo>
                    <a:pt x="477" y="3139"/>
                    <a:pt x="1" y="4913"/>
                    <a:pt x="358" y="6592"/>
                  </a:cubicBezTo>
                  <a:cubicBezTo>
                    <a:pt x="775" y="8009"/>
                    <a:pt x="2085" y="9092"/>
                    <a:pt x="3454" y="9545"/>
                  </a:cubicBezTo>
                  <a:cubicBezTo>
                    <a:pt x="3988" y="9697"/>
                    <a:pt x="4542" y="9772"/>
                    <a:pt x="5095" y="9772"/>
                  </a:cubicBezTo>
                  <a:cubicBezTo>
                    <a:pt x="6969" y="9772"/>
                    <a:pt x="8822" y="8906"/>
                    <a:pt x="9788" y="7223"/>
                  </a:cubicBezTo>
                  <a:cubicBezTo>
                    <a:pt x="10526" y="5925"/>
                    <a:pt x="10609" y="4199"/>
                    <a:pt x="10050" y="2830"/>
                  </a:cubicBezTo>
                  <a:cubicBezTo>
                    <a:pt x="9859" y="2449"/>
                    <a:pt x="9764" y="1913"/>
                    <a:pt x="9300" y="1782"/>
                  </a:cubicBezTo>
                  <a:cubicBezTo>
                    <a:pt x="9236" y="1765"/>
                    <a:pt x="9175" y="1757"/>
                    <a:pt x="9116" y="1757"/>
                  </a:cubicBezTo>
                  <a:cubicBezTo>
                    <a:pt x="8557" y="1757"/>
                    <a:pt x="8232" y="2474"/>
                    <a:pt x="8609" y="2937"/>
                  </a:cubicBezTo>
                  <a:cubicBezTo>
                    <a:pt x="9478" y="4544"/>
                    <a:pt x="8943" y="6664"/>
                    <a:pt x="7811" y="7473"/>
                  </a:cubicBezTo>
                  <a:cubicBezTo>
                    <a:pt x="7038" y="7997"/>
                    <a:pt x="6954" y="8140"/>
                    <a:pt x="6216" y="8271"/>
                  </a:cubicBezTo>
                  <a:cubicBezTo>
                    <a:pt x="6133" y="8295"/>
                    <a:pt x="5906" y="8330"/>
                    <a:pt x="5775" y="8354"/>
                  </a:cubicBezTo>
                  <a:cubicBezTo>
                    <a:pt x="5532" y="8375"/>
                    <a:pt x="5302" y="8385"/>
                    <a:pt x="5085" y="8385"/>
                  </a:cubicBezTo>
                  <a:cubicBezTo>
                    <a:pt x="3415" y="8385"/>
                    <a:pt x="2494" y="7765"/>
                    <a:pt x="1704" y="6342"/>
                  </a:cubicBezTo>
                  <a:cubicBezTo>
                    <a:pt x="1465" y="5675"/>
                    <a:pt x="1656" y="3508"/>
                    <a:pt x="2608" y="2282"/>
                  </a:cubicBezTo>
                  <a:cubicBezTo>
                    <a:pt x="2985" y="1766"/>
                    <a:pt x="4043" y="1358"/>
                    <a:pt x="5251" y="1358"/>
                  </a:cubicBezTo>
                  <a:cubicBezTo>
                    <a:pt x="5800" y="1358"/>
                    <a:pt x="6381" y="1442"/>
                    <a:pt x="6942" y="1639"/>
                  </a:cubicBezTo>
                  <a:cubicBezTo>
                    <a:pt x="7374" y="1705"/>
                    <a:pt x="7814" y="2030"/>
                    <a:pt x="8243" y="2030"/>
                  </a:cubicBezTo>
                  <a:cubicBezTo>
                    <a:pt x="8358" y="2030"/>
                    <a:pt x="8472" y="2007"/>
                    <a:pt x="8585" y="1949"/>
                  </a:cubicBezTo>
                  <a:cubicBezTo>
                    <a:pt x="9097" y="1675"/>
                    <a:pt x="8990" y="841"/>
                    <a:pt x="8419" y="699"/>
                  </a:cubicBezTo>
                  <a:cubicBezTo>
                    <a:pt x="7412" y="291"/>
                    <a:pt x="6219" y="0"/>
                    <a:pt x="50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6"/>
          <p:cNvGrpSpPr/>
          <p:nvPr/>
        </p:nvGrpSpPr>
        <p:grpSpPr>
          <a:xfrm>
            <a:off x="8238450" y="819575"/>
            <a:ext cx="175100" cy="143475"/>
            <a:chOff x="1808250" y="1643825"/>
            <a:chExt cx="175100" cy="143475"/>
          </a:xfrm>
        </p:grpSpPr>
        <p:sp>
          <p:nvSpPr>
            <p:cNvPr id="98" name="Google Shape;98;p6"/>
            <p:cNvSpPr/>
            <p:nvPr/>
          </p:nvSpPr>
          <p:spPr>
            <a:xfrm>
              <a:off x="1808250" y="1651700"/>
              <a:ext cx="175100" cy="135600"/>
            </a:xfrm>
            <a:custGeom>
              <a:avLst/>
              <a:gdLst/>
              <a:ahLst/>
              <a:cxnLst/>
              <a:rect l="l" t="t" r="r" b="b"/>
              <a:pathLst>
                <a:path w="7004" h="5424" extrusionOk="0">
                  <a:moveTo>
                    <a:pt x="3954" y="0"/>
                  </a:moveTo>
                  <a:cubicBezTo>
                    <a:pt x="3625" y="0"/>
                    <a:pt x="3268" y="74"/>
                    <a:pt x="2890" y="240"/>
                  </a:cubicBezTo>
                  <a:cubicBezTo>
                    <a:pt x="2544" y="430"/>
                    <a:pt x="2306" y="704"/>
                    <a:pt x="2151" y="1002"/>
                  </a:cubicBezTo>
                  <a:cubicBezTo>
                    <a:pt x="1" y="2826"/>
                    <a:pt x="817" y="5424"/>
                    <a:pt x="3003" y="5424"/>
                  </a:cubicBezTo>
                  <a:cubicBezTo>
                    <a:pt x="3685" y="5424"/>
                    <a:pt x="4501" y="5171"/>
                    <a:pt x="5402" y="4562"/>
                  </a:cubicBezTo>
                  <a:cubicBezTo>
                    <a:pt x="7004" y="2919"/>
                    <a:pt x="6019" y="0"/>
                    <a:pt x="3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1817675" y="1643825"/>
              <a:ext cx="158675" cy="140325"/>
            </a:xfrm>
            <a:custGeom>
              <a:avLst/>
              <a:gdLst/>
              <a:ahLst/>
              <a:cxnLst/>
              <a:rect l="l" t="t" r="r" b="b"/>
              <a:pathLst>
                <a:path w="6347" h="5613" extrusionOk="0">
                  <a:moveTo>
                    <a:pt x="4203" y="1293"/>
                  </a:moveTo>
                  <a:cubicBezTo>
                    <a:pt x="4227" y="1305"/>
                    <a:pt x="4263" y="1329"/>
                    <a:pt x="4299" y="1329"/>
                  </a:cubicBezTo>
                  <a:cubicBezTo>
                    <a:pt x="4489" y="1340"/>
                    <a:pt x="4846" y="1888"/>
                    <a:pt x="4822" y="2150"/>
                  </a:cubicBezTo>
                  <a:cubicBezTo>
                    <a:pt x="4810" y="2805"/>
                    <a:pt x="4799" y="2769"/>
                    <a:pt x="4739" y="3150"/>
                  </a:cubicBezTo>
                  <a:cubicBezTo>
                    <a:pt x="4715" y="3198"/>
                    <a:pt x="4703" y="3245"/>
                    <a:pt x="4691" y="3281"/>
                  </a:cubicBezTo>
                  <a:cubicBezTo>
                    <a:pt x="4668" y="3317"/>
                    <a:pt x="4656" y="3353"/>
                    <a:pt x="4632" y="3376"/>
                  </a:cubicBezTo>
                  <a:cubicBezTo>
                    <a:pt x="4013" y="4014"/>
                    <a:pt x="3484" y="4247"/>
                    <a:pt x="3179" y="4247"/>
                  </a:cubicBezTo>
                  <a:cubicBezTo>
                    <a:pt x="3085" y="4247"/>
                    <a:pt x="3013" y="4225"/>
                    <a:pt x="2965" y="4186"/>
                  </a:cubicBezTo>
                  <a:cubicBezTo>
                    <a:pt x="2167" y="3650"/>
                    <a:pt x="1941" y="3305"/>
                    <a:pt x="2572" y="2388"/>
                  </a:cubicBezTo>
                  <a:cubicBezTo>
                    <a:pt x="2679" y="2293"/>
                    <a:pt x="3322" y="1674"/>
                    <a:pt x="3477" y="1638"/>
                  </a:cubicBezTo>
                  <a:cubicBezTo>
                    <a:pt x="3882" y="1364"/>
                    <a:pt x="3787" y="1507"/>
                    <a:pt x="4203" y="1293"/>
                  </a:cubicBezTo>
                  <a:close/>
                  <a:moveTo>
                    <a:pt x="3898" y="1"/>
                  </a:moveTo>
                  <a:cubicBezTo>
                    <a:pt x="3839" y="1"/>
                    <a:pt x="3778" y="10"/>
                    <a:pt x="3715" y="31"/>
                  </a:cubicBezTo>
                  <a:cubicBezTo>
                    <a:pt x="2013" y="567"/>
                    <a:pt x="0" y="2603"/>
                    <a:pt x="1239" y="4436"/>
                  </a:cubicBezTo>
                  <a:cubicBezTo>
                    <a:pt x="1700" y="5095"/>
                    <a:pt x="2458" y="5612"/>
                    <a:pt x="3261" y="5612"/>
                  </a:cubicBezTo>
                  <a:cubicBezTo>
                    <a:pt x="3475" y="5612"/>
                    <a:pt x="3691" y="5576"/>
                    <a:pt x="3906" y="5496"/>
                  </a:cubicBezTo>
                  <a:cubicBezTo>
                    <a:pt x="4680" y="5162"/>
                    <a:pt x="5501" y="4650"/>
                    <a:pt x="5906" y="3888"/>
                  </a:cubicBezTo>
                  <a:cubicBezTo>
                    <a:pt x="6334" y="2757"/>
                    <a:pt x="6346" y="1269"/>
                    <a:pt x="5370" y="412"/>
                  </a:cubicBezTo>
                  <a:cubicBezTo>
                    <a:pt x="5133" y="220"/>
                    <a:pt x="4805" y="15"/>
                    <a:pt x="4482" y="15"/>
                  </a:cubicBezTo>
                  <a:cubicBezTo>
                    <a:pt x="4384" y="15"/>
                    <a:pt x="4286" y="34"/>
                    <a:pt x="4191" y="78"/>
                  </a:cubicBezTo>
                  <a:cubicBezTo>
                    <a:pt x="4106" y="32"/>
                    <a:pt x="4006" y="1"/>
                    <a:pt x="3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6"/>
          <p:cNvSpPr/>
          <p:nvPr/>
        </p:nvSpPr>
        <p:spPr>
          <a:xfrm>
            <a:off x="512400" y="4159413"/>
            <a:ext cx="1784135" cy="1296108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"/>
          <p:cNvSpPr/>
          <p:nvPr/>
        </p:nvSpPr>
        <p:spPr>
          <a:xfrm rot="9796866">
            <a:off x="8324918" y="1076386"/>
            <a:ext cx="1784141" cy="1296112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/>
          <p:nvPr/>
        </p:nvSpPr>
        <p:spPr>
          <a:xfrm>
            <a:off x="131100" y="137700"/>
            <a:ext cx="8881800" cy="486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5" name="Google Shape;105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6" name="Google Shape;106;p7"/>
          <p:cNvSpPr/>
          <p:nvPr/>
        </p:nvSpPr>
        <p:spPr>
          <a:xfrm rot="9914110">
            <a:off x="7791099" y="1962312"/>
            <a:ext cx="1784134" cy="1296107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7"/>
          <p:cNvGrpSpPr/>
          <p:nvPr/>
        </p:nvGrpSpPr>
        <p:grpSpPr>
          <a:xfrm>
            <a:off x="8005952" y="1311309"/>
            <a:ext cx="521153" cy="513935"/>
            <a:chOff x="588850" y="618775"/>
            <a:chExt cx="703975" cy="694225"/>
          </a:xfrm>
        </p:grpSpPr>
        <p:sp>
          <p:nvSpPr>
            <p:cNvPr id="108" name="Google Shape;108;p7"/>
            <p:cNvSpPr/>
            <p:nvPr/>
          </p:nvSpPr>
          <p:spPr>
            <a:xfrm>
              <a:off x="612650" y="684225"/>
              <a:ext cx="625100" cy="608400"/>
            </a:xfrm>
            <a:custGeom>
              <a:avLst/>
              <a:gdLst/>
              <a:ahLst/>
              <a:cxnLst/>
              <a:rect l="l" t="t" r="r" b="b"/>
              <a:pathLst>
                <a:path w="25004" h="24336" extrusionOk="0">
                  <a:moveTo>
                    <a:pt x="10686" y="0"/>
                  </a:moveTo>
                  <a:cubicBezTo>
                    <a:pt x="10158" y="0"/>
                    <a:pt x="9636" y="288"/>
                    <a:pt x="9442" y="826"/>
                  </a:cubicBezTo>
                  <a:cubicBezTo>
                    <a:pt x="9323" y="945"/>
                    <a:pt x="9335" y="1314"/>
                    <a:pt x="9359" y="1659"/>
                  </a:cubicBezTo>
                  <a:cubicBezTo>
                    <a:pt x="9323" y="1743"/>
                    <a:pt x="9299" y="1826"/>
                    <a:pt x="9275" y="1909"/>
                  </a:cubicBezTo>
                  <a:cubicBezTo>
                    <a:pt x="8835" y="4124"/>
                    <a:pt x="8371" y="6338"/>
                    <a:pt x="7894" y="8541"/>
                  </a:cubicBezTo>
                  <a:cubicBezTo>
                    <a:pt x="7263" y="8601"/>
                    <a:pt x="6608" y="8660"/>
                    <a:pt x="5942" y="8743"/>
                  </a:cubicBezTo>
                  <a:cubicBezTo>
                    <a:pt x="5596" y="8779"/>
                    <a:pt x="5263" y="8815"/>
                    <a:pt x="4930" y="8851"/>
                  </a:cubicBezTo>
                  <a:cubicBezTo>
                    <a:pt x="4620" y="8874"/>
                    <a:pt x="4322" y="8934"/>
                    <a:pt x="4025" y="8993"/>
                  </a:cubicBezTo>
                  <a:cubicBezTo>
                    <a:pt x="3144" y="9101"/>
                    <a:pt x="2239" y="9208"/>
                    <a:pt x="1417" y="9565"/>
                  </a:cubicBezTo>
                  <a:cubicBezTo>
                    <a:pt x="905" y="9744"/>
                    <a:pt x="382" y="10113"/>
                    <a:pt x="262" y="10672"/>
                  </a:cubicBezTo>
                  <a:cubicBezTo>
                    <a:pt x="167" y="10982"/>
                    <a:pt x="203" y="11303"/>
                    <a:pt x="334" y="11577"/>
                  </a:cubicBezTo>
                  <a:cubicBezTo>
                    <a:pt x="1" y="12196"/>
                    <a:pt x="239" y="13030"/>
                    <a:pt x="870" y="13387"/>
                  </a:cubicBezTo>
                  <a:cubicBezTo>
                    <a:pt x="3084" y="14089"/>
                    <a:pt x="4501" y="14423"/>
                    <a:pt x="5942" y="15161"/>
                  </a:cubicBezTo>
                  <a:cubicBezTo>
                    <a:pt x="6073" y="15208"/>
                    <a:pt x="6192" y="15268"/>
                    <a:pt x="6311" y="15316"/>
                  </a:cubicBezTo>
                  <a:cubicBezTo>
                    <a:pt x="6180" y="15804"/>
                    <a:pt x="6073" y="16292"/>
                    <a:pt x="5942" y="16780"/>
                  </a:cubicBezTo>
                  <a:cubicBezTo>
                    <a:pt x="5525" y="18268"/>
                    <a:pt x="5025" y="19733"/>
                    <a:pt x="4668" y="21245"/>
                  </a:cubicBezTo>
                  <a:cubicBezTo>
                    <a:pt x="4465" y="21971"/>
                    <a:pt x="4275" y="22769"/>
                    <a:pt x="4644" y="23471"/>
                  </a:cubicBezTo>
                  <a:cubicBezTo>
                    <a:pt x="4842" y="24031"/>
                    <a:pt x="5387" y="24335"/>
                    <a:pt x="5941" y="24335"/>
                  </a:cubicBezTo>
                  <a:cubicBezTo>
                    <a:pt x="6187" y="24335"/>
                    <a:pt x="6436" y="24275"/>
                    <a:pt x="6656" y="24150"/>
                  </a:cubicBezTo>
                  <a:cubicBezTo>
                    <a:pt x="7847" y="23162"/>
                    <a:pt x="7561" y="23174"/>
                    <a:pt x="8609" y="22221"/>
                  </a:cubicBezTo>
                  <a:cubicBezTo>
                    <a:pt x="9907" y="20935"/>
                    <a:pt x="11383" y="19852"/>
                    <a:pt x="12681" y="18566"/>
                  </a:cubicBezTo>
                  <a:cubicBezTo>
                    <a:pt x="12824" y="18435"/>
                    <a:pt x="12966" y="18304"/>
                    <a:pt x="13109" y="18161"/>
                  </a:cubicBezTo>
                  <a:cubicBezTo>
                    <a:pt x="13836" y="18435"/>
                    <a:pt x="15907" y="19745"/>
                    <a:pt x="17348" y="20435"/>
                  </a:cubicBezTo>
                  <a:cubicBezTo>
                    <a:pt x="18200" y="20770"/>
                    <a:pt x="19673" y="21592"/>
                    <a:pt x="20761" y="21592"/>
                  </a:cubicBezTo>
                  <a:cubicBezTo>
                    <a:pt x="21451" y="21592"/>
                    <a:pt x="21986" y="21262"/>
                    <a:pt x="22110" y="20269"/>
                  </a:cubicBezTo>
                  <a:cubicBezTo>
                    <a:pt x="21598" y="18411"/>
                    <a:pt x="20408" y="16768"/>
                    <a:pt x="19574" y="15030"/>
                  </a:cubicBezTo>
                  <a:cubicBezTo>
                    <a:pt x="19217" y="14411"/>
                    <a:pt x="18848" y="13804"/>
                    <a:pt x="18479" y="13196"/>
                  </a:cubicBezTo>
                  <a:cubicBezTo>
                    <a:pt x="18479" y="13184"/>
                    <a:pt x="18479" y="13172"/>
                    <a:pt x="18491" y="13161"/>
                  </a:cubicBezTo>
                  <a:cubicBezTo>
                    <a:pt x="19384" y="12363"/>
                    <a:pt x="20289" y="11577"/>
                    <a:pt x="21229" y="10827"/>
                  </a:cubicBezTo>
                  <a:cubicBezTo>
                    <a:pt x="21944" y="10196"/>
                    <a:pt x="23349" y="9434"/>
                    <a:pt x="24408" y="7958"/>
                  </a:cubicBezTo>
                  <a:cubicBezTo>
                    <a:pt x="25004" y="7029"/>
                    <a:pt x="24361" y="5838"/>
                    <a:pt x="23325" y="5624"/>
                  </a:cubicBezTo>
                  <a:cubicBezTo>
                    <a:pt x="23123" y="5589"/>
                    <a:pt x="22922" y="5573"/>
                    <a:pt x="22720" y="5573"/>
                  </a:cubicBezTo>
                  <a:cubicBezTo>
                    <a:pt x="21696" y="5573"/>
                    <a:pt x="20677" y="5969"/>
                    <a:pt x="19682" y="6148"/>
                  </a:cubicBezTo>
                  <a:cubicBezTo>
                    <a:pt x="19539" y="6184"/>
                    <a:pt x="19396" y="6219"/>
                    <a:pt x="19265" y="6243"/>
                  </a:cubicBezTo>
                  <a:cubicBezTo>
                    <a:pt x="18812" y="6255"/>
                    <a:pt x="18336" y="6350"/>
                    <a:pt x="17919" y="6434"/>
                  </a:cubicBezTo>
                  <a:cubicBezTo>
                    <a:pt x="17110" y="6600"/>
                    <a:pt x="16324" y="6898"/>
                    <a:pt x="15538" y="7184"/>
                  </a:cubicBezTo>
                  <a:cubicBezTo>
                    <a:pt x="15324" y="7243"/>
                    <a:pt x="15098" y="7291"/>
                    <a:pt x="14883" y="7350"/>
                  </a:cubicBezTo>
                  <a:cubicBezTo>
                    <a:pt x="14133" y="6136"/>
                    <a:pt x="13336" y="4957"/>
                    <a:pt x="12669" y="3707"/>
                  </a:cubicBezTo>
                  <a:cubicBezTo>
                    <a:pt x="12490" y="2552"/>
                    <a:pt x="12323" y="1326"/>
                    <a:pt x="11645" y="385"/>
                  </a:cubicBezTo>
                  <a:cubicBezTo>
                    <a:pt x="11385" y="125"/>
                    <a:pt x="11034" y="0"/>
                    <a:pt x="10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588850" y="618775"/>
              <a:ext cx="703975" cy="694225"/>
            </a:xfrm>
            <a:custGeom>
              <a:avLst/>
              <a:gdLst/>
              <a:ahLst/>
              <a:cxnLst/>
              <a:rect l="l" t="t" r="r" b="b"/>
              <a:pathLst>
                <a:path w="28159" h="27769" extrusionOk="0">
                  <a:moveTo>
                    <a:pt x="11656" y="1301"/>
                  </a:moveTo>
                  <a:cubicBezTo>
                    <a:pt x="11680" y="1563"/>
                    <a:pt x="11787" y="1860"/>
                    <a:pt x="11894" y="2098"/>
                  </a:cubicBezTo>
                  <a:cubicBezTo>
                    <a:pt x="12132" y="2682"/>
                    <a:pt x="12311" y="3277"/>
                    <a:pt x="12561" y="3860"/>
                  </a:cubicBezTo>
                  <a:cubicBezTo>
                    <a:pt x="13216" y="5444"/>
                    <a:pt x="14157" y="6897"/>
                    <a:pt x="14954" y="8421"/>
                  </a:cubicBezTo>
                  <a:cubicBezTo>
                    <a:pt x="15323" y="9040"/>
                    <a:pt x="15526" y="9766"/>
                    <a:pt x="15966" y="10349"/>
                  </a:cubicBezTo>
                  <a:cubicBezTo>
                    <a:pt x="16143" y="10619"/>
                    <a:pt x="16435" y="10700"/>
                    <a:pt x="16736" y="10700"/>
                  </a:cubicBezTo>
                  <a:cubicBezTo>
                    <a:pt x="16821" y="10700"/>
                    <a:pt x="16906" y="10693"/>
                    <a:pt x="16990" y="10683"/>
                  </a:cubicBezTo>
                  <a:cubicBezTo>
                    <a:pt x="17597" y="10647"/>
                    <a:pt x="18193" y="10552"/>
                    <a:pt x="18800" y="10480"/>
                  </a:cubicBezTo>
                  <a:cubicBezTo>
                    <a:pt x="21253" y="10254"/>
                    <a:pt x="23979" y="9325"/>
                    <a:pt x="26146" y="9123"/>
                  </a:cubicBezTo>
                  <a:lnTo>
                    <a:pt x="26146" y="9123"/>
                  </a:lnTo>
                  <a:cubicBezTo>
                    <a:pt x="25194" y="10230"/>
                    <a:pt x="24063" y="11159"/>
                    <a:pt x="23003" y="12159"/>
                  </a:cubicBezTo>
                  <a:cubicBezTo>
                    <a:pt x="21908" y="13195"/>
                    <a:pt x="20931" y="14338"/>
                    <a:pt x="19943" y="15481"/>
                  </a:cubicBezTo>
                  <a:cubicBezTo>
                    <a:pt x="19681" y="16005"/>
                    <a:pt x="20086" y="16564"/>
                    <a:pt x="20229" y="17064"/>
                  </a:cubicBezTo>
                  <a:cubicBezTo>
                    <a:pt x="20753" y="19077"/>
                    <a:pt x="21562" y="21005"/>
                    <a:pt x="22193" y="22982"/>
                  </a:cubicBezTo>
                  <a:cubicBezTo>
                    <a:pt x="22289" y="23339"/>
                    <a:pt x="22372" y="23625"/>
                    <a:pt x="22443" y="23875"/>
                  </a:cubicBezTo>
                  <a:cubicBezTo>
                    <a:pt x="21634" y="23577"/>
                    <a:pt x="20288" y="22672"/>
                    <a:pt x="19098" y="22208"/>
                  </a:cubicBezTo>
                  <a:cubicBezTo>
                    <a:pt x="17490" y="21636"/>
                    <a:pt x="16478" y="20958"/>
                    <a:pt x="14418" y="20220"/>
                  </a:cubicBezTo>
                  <a:cubicBezTo>
                    <a:pt x="14254" y="20175"/>
                    <a:pt x="14102" y="20155"/>
                    <a:pt x="13959" y="20155"/>
                  </a:cubicBezTo>
                  <a:cubicBezTo>
                    <a:pt x="13378" y="20155"/>
                    <a:pt x="12944" y="20487"/>
                    <a:pt x="12418" y="20851"/>
                  </a:cubicBezTo>
                  <a:cubicBezTo>
                    <a:pt x="11704" y="21327"/>
                    <a:pt x="10989" y="21779"/>
                    <a:pt x="10323" y="22315"/>
                  </a:cubicBezTo>
                  <a:cubicBezTo>
                    <a:pt x="9192" y="23149"/>
                    <a:pt x="7727" y="24613"/>
                    <a:pt x="6679" y="25601"/>
                  </a:cubicBezTo>
                  <a:cubicBezTo>
                    <a:pt x="6727" y="25173"/>
                    <a:pt x="6775" y="24756"/>
                    <a:pt x="6798" y="24327"/>
                  </a:cubicBezTo>
                  <a:cubicBezTo>
                    <a:pt x="7049" y="21982"/>
                    <a:pt x="7370" y="19648"/>
                    <a:pt x="7322" y="17291"/>
                  </a:cubicBezTo>
                  <a:cubicBezTo>
                    <a:pt x="7299" y="16850"/>
                    <a:pt x="7441" y="16255"/>
                    <a:pt x="6977" y="15993"/>
                  </a:cubicBezTo>
                  <a:cubicBezTo>
                    <a:pt x="5525" y="14862"/>
                    <a:pt x="2953" y="13778"/>
                    <a:pt x="1893" y="13016"/>
                  </a:cubicBezTo>
                  <a:cubicBezTo>
                    <a:pt x="1976" y="12993"/>
                    <a:pt x="2048" y="12981"/>
                    <a:pt x="2131" y="12945"/>
                  </a:cubicBezTo>
                  <a:cubicBezTo>
                    <a:pt x="4501" y="12183"/>
                    <a:pt x="7584" y="11457"/>
                    <a:pt x="9501" y="10921"/>
                  </a:cubicBezTo>
                  <a:cubicBezTo>
                    <a:pt x="9977" y="10468"/>
                    <a:pt x="9704" y="10076"/>
                    <a:pt x="9882" y="9671"/>
                  </a:cubicBezTo>
                  <a:cubicBezTo>
                    <a:pt x="10120" y="8301"/>
                    <a:pt x="10382" y="6932"/>
                    <a:pt x="10751" y="5587"/>
                  </a:cubicBezTo>
                  <a:cubicBezTo>
                    <a:pt x="11061" y="4170"/>
                    <a:pt x="11430" y="2741"/>
                    <a:pt x="11656" y="1301"/>
                  </a:cubicBezTo>
                  <a:close/>
                  <a:moveTo>
                    <a:pt x="11368" y="0"/>
                  </a:moveTo>
                  <a:cubicBezTo>
                    <a:pt x="11186" y="0"/>
                    <a:pt x="11004" y="100"/>
                    <a:pt x="10954" y="312"/>
                  </a:cubicBezTo>
                  <a:cubicBezTo>
                    <a:pt x="10525" y="3337"/>
                    <a:pt x="9525" y="6254"/>
                    <a:pt x="9037" y="9278"/>
                  </a:cubicBezTo>
                  <a:cubicBezTo>
                    <a:pt x="9037" y="9433"/>
                    <a:pt x="8930" y="9718"/>
                    <a:pt x="8858" y="9945"/>
                  </a:cubicBezTo>
                  <a:cubicBezTo>
                    <a:pt x="8823" y="9945"/>
                    <a:pt x="8787" y="9956"/>
                    <a:pt x="8727" y="9968"/>
                  </a:cubicBezTo>
                  <a:cubicBezTo>
                    <a:pt x="6358" y="10552"/>
                    <a:pt x="4012" y="11183"/>
                    <a:pt x="1679" y="11861"/>
                  </a:cubicBezTo>
                  <a:cubicBezTo>
                    <a:pt x="1012" y="12016"/>
                    <a:pt x="1131" y="11957"/>
                    <a:pt x="548" y="12028"/>
                  </a:cubicBezTo>
                  <a:cubicBezTo>
                    <a:pt x="0" y="12183"/>
                    <a:pt x="0" y="12838"/>
                    <a:pt x="333" y="13207"/>
                  </a:cubicBezTo>
                  <a:cubicBezTo>
                    <a:pt x="1262" y="14481"/>
                    <a:pt x="2762" y="14957"/>
                    <a:pt x="4346" y="15898"/>
                  </a:cubicBezTo>
                  <a:cubicBezTo>
                    <a:pt x="4703" y="16005"/>
                    <a:pt x="5536" y="16672"/>
                    <a:pt x="5977" y="16969"/>
                  </a:cubicBezTo>
                  <a:cubicBezTo>
                    <a:pt x="6036" y="19708"/>
                    <a:pt x="5596" y="22422"/>
                    <a:pt x="5382" y="25149"/>
                  </a:cubicBezTo>
                  <a:cubicBezTo>
                    <a:pt x="5322" y="25732"/>
                    <a:pt x="5239" y="26316"/>
                    <a:pt x="5215" y="26899"/>
                  </a:cubicBezTo>
                  <a:cubicBezTo>
                    <a:pt x="5167" y="27197"/>
                    <a:pt x="5274" y="27518"/>
                    <a:pt x="5548" y="27673"/>
                  </a:cubicBezTo>
                  <a:cubicBezTo>
                    <a:pt x="5672" y="27740"/>
                    <a:pt x="5794" y="27768"/>
                    <a:pt x="5914" y="27768"/>
                  </a:cubicBezTo>
                  <a:cubicBezTo>
                    <a:pt x="6350" y="27768"/>
                    <a:pt x="6757" y="27391"/>
                    <a:pt x="7084" y="27101"/>
                  </a:cubicBezTo>
                  <a:cubicBezTo>
                    <a:pt x="7691" y="26542"/>
                    <a:pt x="8287" y="25947"/>
                    <a:pt x="8882" y="25363"/>
                  </a:cubicBezTo>
                  <a:cubicBezTo>
                    <a:pt x="10585" y="23708"/>
                    <a:pt x="11859" y="22815"/>
                    <a:pt x="13847" y="21541"/>
                  </a:cubicBezTo>
                  <a:lnTo>
                    <a:pt x="14121" y="21541"/>
                  </a:lnTo>
                  <a:cubicBezTo>
                    <a:pt x="14752" y="21708"/>
                    <a:pt x="15669" y="22244"/>
                    <a:pt x="16669" y="22660"/>
                  </a:cubicBezTo>
                  <a:cubicBezTo>
                    <a:pt x="17859" y="23184"/>
                    <a:pt x="19038" y="23553"/>
                    <a:pt x="20610" y="24494"/>
                  </a:cubicBezTo>
                  <a:cubicBezTo>
                    <a:pt x="21241" y="24851"/>
                    <a:pt x="21896" y="25161"/>
                    <a:pt x="22586" y="25351"/>
                  </a:cubicBezTo>
                  <a:cubicBezTo>
                    <a:pt x="22794" y="25397"/>
                    <a:pt x="23022" y="25478"/>
                    <a:pt x="23241" y="25478"/>
                  </a:cubicBezTo>
                  <a:cubicBezTo>
                    <a:pt x="23360" y="25478"/>
                    <a:pt x="23477" y="25454"/>
                    <a:pt x="23586" y="25387"/>
                  </a:cubicBezTo>
                  <a:cubicBezTo>
                    <a:pt x="24051" y="25089"/>
                    <a:pt x="23943" y="24470"/>
                    <a:pt x="23872" y="23994"/>
                  </a:cubicBezTo>
                  <a:cubicBezTo>
                    <a:pt x="23682" y="23089"/>
                    <a:pt x="23384" y="22220"/>
                    <a:pt x="23074" y="21339"/>
                  </a:cubicBezTo>
                  <a:cubicBezTo>
                    <a:pt x="22408" y="19577"/>
                    <a:pt x="21848" y="17779"/>
                    <a:pt x="21276" y="15981"/>
                  </a:cubicBezTo>
                  <a:cubicBezTo>
                    <a:pt x="22586" y="14528"/>
                    <a:pt x="23896" y="13076"/>
                    <a:pt x="25396" y="11826"/>
                  </a:cubicBezTo>
                  <a:cubicBezTo>
                    <a:pt x="26158" y="11147"/>
                    <a:pt x="26872" y="10433"/>
                    <a:pt x="27492" y="9623"/>
                  </a:cubicBezTo>
                  <a:cubicBezTo>
                    <a:pt x="27730" y="9278"/>
                    <a:pt x="28134" y="9004"/>
                    <a:pt x="28158" y="8563"/>
                  </a:cubicBezTo>
                  <a:cubicBezTo>
                    <a:pt x="28112" y="7906"/>
                    <a:pt x="27507" y="7698"/>
                    <a:pt x="26722" y="7698"/>
                  </a:cubicBezTo>
                  <a:cubicBezTo>
                    <a:pt x="25489" y="7698"/>
                    <a:pt x="23812" y="8210"/>
                    <a:pt x="23158" y="8290"/>
                  </a:cubicBezTo>
                  <a:cubicBezTo>
                    <a:pt x="20776" y="8837"/>
                    <a:pt x="19133" y="9147"/>
                    <a:pt x="16931" y="9325"/>
                  </a:cubicBezTo>
                  <a:cubicBezTo>
                    <a:pt x="16395" y="8325"/>
                    <a:pt x="15240" y="6039"/>
                    <a:pt x="14442" y="4706"/>
                  </a:cubicBezTo>
                  <a:cubicBezTo>
                    <a:pt x="13823" y="3491"/>
                    <a:pt x="13692" y="3039"/>
                    <a:pt x="13228" y="1801"/>
                  </a:cubicBezTo>
                  <a:cubicBezTo>
                    <a:pt x="13045" y="1327"/>
                    <a:pt x="12911" y="571"/>
                    <a:pt x="12332" y="571"/>
                  </a:cubicBezTo>
                  <a:cubicBezTo>
                    <a:pt x="12271" y="571"/>
                    <a:pt x="12204" y="580"/>
                    <a:pt x="12132" y="598"/>
                  </a:cubicBezTo>
                  <a:cubicBezTo>
                    <a:pt x="11894" y="670"/>
                    <a:pt x="11775" y="801"/>
                    <a:pt x="11704" y="955"/>
                  </a:cubicBezTo>
                  <a:cubicBezTo>
                    <a:pt x="11740" y="765"/>
                    <a:pt x="11775" y="562"/>
                    <a:pt x="11799" y="360"/>
                  </a:cubicBezTo>
                  <a:cubicBezTo>
                    <a:pt x="11780" y="127"/>
                    <a:pt x="11574" y="0"/>
                    <a:pt x="113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7"/>
          <p:cNvGrpSpPr/>
          <p:nvPr/>
        </p:nvGrpSpPr>
        <p:grpSpPr>
          <a:xfrm>
            <a:off x="608925" y="3903275"/>
            <a:ext cx="909342" cy="768687"/>
            <a:chOff x="7239300" y="3509700"/>
            <a:chExt cx="909342" cy="768687"/>
          </a:xfrm>
        </p:grpSpPr>
        <p:grpSp>
          <p:nvGrpSpPr>
            <p:cNvPr id="111" name="Google Shape;111;p7"/>
            <p:cNvGrpSpPr/>
            <p:nvPr/>
          </p:nvGrpSpPr>
          <p:grpSpPr>
            <a:xfrm rot="-4640204">
              <a:off x="7502817" y="3633475"/>
              <a:ext cx="592156" cy="583918"/>
              <a:chOff x="588850" y="618775"/>
              <a:chExt cx="703975" cy="694225"/>
            </a:xfrm>
          </p:grpSpPr>
          <p:sp>
            <p:nvSpPr>
              <p:cNvPr id="112" name="Google Shape;112;p7"/>
              <p:cNvSpPr/>
              <p:nvPr/>
            </p:nvSpPr>
            <p:spPr>
              <a:xfrm>
                <a:off x="612650" y="684225"/>
                <a:ext cx="625100" cy="608400"/>
              </a:xfrm>
              <a:custGeom>
                <a:avLst/>
                <a:gdLst/>
                <a:ahLst/>
                <a:cxnLst/>
                <a:rect l="l" t="t" r="r" b="b"/>
                <a:pathLst>
                  <a:path w="25004" h="24336" extrusionOk="0">
                    <a:moveTo>
                      <a:pt x="10686" y="0"/>
                    </a:moveTo>
                    <a:cubicBezTo>
                      <a:pt x="10158" y="0"/>
                      <a:pt x="9636" y="288"/>
                      <a:pt x="9442" y="826"/>
                    </a:cubicBezTo>
                    <a:cubicBezTo>
                      <a:pt x="9323" y="945"/>
                      <a:pt x="9335" y="1314"/>
                      <a:pt x="9359" y="1659"/>
                    </a:cubicBezTo>
                    <a:cubicBezTo>
                      <a:pt x="9323" y="1743"/>
                      <a:pt x="9299" y="1826"/>
                      <a:pt x="9275" y="1909"/>
                    </a:cubicBezTo>
                    <a:cubicBezTo>
                      <a:pt x="8835" y="4124"/>
                      <a:pt x="8371" y="6338"/>
                      <a:pt x="7894" y="8541"/>
                    </a:cubicBezTo>
                    <a:cubicBezTo>
                      <a:pt x="7263" y="8601"/>
                      <a:pt x="6608" y="8660"/>
                      <a:pt x="5942" y="8743"/>
                    </a:cubicBezTo>
                    <a:cubicBezTo>
                      <a:pt x="5596" y="8779"/>
                      <a:pt x="5263" y="8815"/>
                      <a:pt x="4930" y="8851"/>
                    </a:cubicBezTo>
                    <a:cubicBezTo>
                      <a:pt x="4620" y="8874"/>
                      <a:pt x="4322" y="8934"/>
                      <a:pt x="4025" y="8993"/>
                    </a:cubicBezTo>
                    <a:cubicBezTo>
                      <a:pt x="3144" y="9101"/>
                      <a:pt x="2239" y="9208"/>
                      <a:pt x="1417" y="9565"/>
                    </a:cubicBezTo>
                    <a:cubicBezTo>
                      <a:pt x="905" y="9744"/>
                      <a:pt x="382" y="10113"/>
                      <a:pt x="262" y="10672"/>
                    </a:cubicBezTo>
                    <a:cubicBezTo>
                      <a:pt x="167" y="10982"/>
                      <a:pt x="203" y="11303"/>
                      <a:pt x="334" y="11577"/>
                    </a:cubicBezTo>
                    <a:cubicBezTo>
                      <a:pt x="1" y="12196"/>
                      <a:pt x="239" y="13030"/>
                      <a:pt x="870" y="13387"/>
                    </a:cubicBezTo>
                    <a:cubicBezTo>
                      <a:pt x="3084" y="14089"/>
                      <a:pt x="4501" y="14423"/>
                      <a:pt x="5942" y="15161"/>
                    </a:cubicBezTo>
                    <a:cubicBezTo>
                      <a:pt x="6073" y="15208"/>
                      <a:pt x="6192" y="15268"/>
                      <a:pt x="6311" y="15316"/>
                    </a:cubicBezTo>
                    <a:cubicBezTo>
                      <a:pt x="6180" y="15804"/>
                      <a:pt x="6073" y="16292"/>
                      <a:pt x="5942" y="16780"/>
                    </a:cubicBezTo>
                    <a:cubicBezTo>
                      <a:pt x="5525" y="18268"/>
                      <a:pt x="5025" y="19733"/>
                      <a:pt x="4668" y="21245"/>
                    </a:cubicBezTo>
                    <a:cubicBezTo>
                      <a:pt x="4465" y="21971"/>
                      <a:pt x="4275" y="22769"/>
                      <a:pt x="4644" y="23471"/>
                    </a:cubicBezTo>
                    <a:cubicBezTo>
                      <a:pt x="4842" y="24031"/>
                      <a:pt x="5387" y="24335"/>
                      <a:pt x="5941" y="24335"/>
                    </a:cubicBezTo>
                    <a:cubicBezTo>
                      <a:pt x="6187" y="24335"/>
                      <a:pt x="6436" y="24275"/>
                      <a:pt x="6656" y="24150"/>
                    </a:cubicBezTo>
                    <a:cubicBezTo>
                      <a:pt x="7847" y="23162"/>
                      <a:pt x="7561" y="23174"/>
                      <a:pt x="8609" y="22221"/>
                    </a:cubicBezTo>
                    <a:cubicBezTo>
                      <a:pt x="9907" y="20935"/>
                      <a:pt x="11383" y="19852"/>
                      <a:pt x="12681" y="18566"/>
                    </a:cubicBezTo>
                    <a:cubicBezTo>
                      <a:pt x="12824" y="18435"/>
                      <a:pt x="12966" y="18304"/>
                      <a:pt x="13109" y="18161"/>
                    </a:cubicBezTo>
                    <a:cubicBezTo>
                      <a:pt x="13836" y="18435"/>
                      <a:pt x="15907" y="19745"/>
                      <a:pt x="17348" y="20435"/>
                    </a:cubicBezTo>
                    <a:cubicBezTo>
                      <a:pt x="18200" y="20770"/>
                      <a:pt x="19673" y="21592"/>
                      <a:pt x="20761" y="21592"/>
                    </a:cubicBezTo>
                    <a:cubicBezTo>
                      <a:pt x="21451" y="21592"/>
                      <a:pt x="21986" y="21262"/>
                      <a:pt x="22110" y="20269"/>
                    </a:cubicBezTo>
                    <a:cubicBezTo>
                      <a:pt x="21598" y="18411"/>
                      <a:pt x="20408" y="16768"/>
                      <a:pt x="19574" y="15030"/>
                    </a:cubicBezTo>
                    <a:cubicBezTo>
                      <a:pt x="19217" y="14411"/>
                      <a:pt x="18848" y="13804"/>
                      <a:pt x="18479" y="13196"/>
                    </a:cubicBezTo>
                    <a:cubicBezTo>
                      <a:pt x="18479" y="13184"/>
                      <a:pt x="18479" y="13172"/>
                      <a:pt x="18491" y="13161"/>
                    </a:cubicBezTo>
                    <a:cubicBezTo>
                      <a:pt x="19384" y="12363"/>
                      <a:pt x="20289" y="11577"/>
                      <a:pt x="21229" y="10827"/>
                    </a:cubicBezTo>
                    <a:cubicBezTo>
                      <a:pt x="21944" y="10196"/>
                      <a:pt x="23349" y="9434"/>
                      <a:pt x="24408" y="7958"/>
                    </a:cubicBezTo>
                    <a:cubicBezTo>
                      <a:pt x="25004" y="7029"/>
                      <a:pt x="24361" y="5838"/>
                      <a:pt x="23325" y="5624"/>
                    </a:cubicBezTo>
                    <a:cubicBezTo>
                      <a:pt x="23123" y="5589"/>
                      <a:pt x="22922" y="5573"/>
                      <a:pt x="22720" y="5573"/>
                    </a:cubicBezTo>
                    <a:cubicBezTo>
                      <a:pt x="21696" y="5573"/>
                      <a:pt x="20677" y="5969"/>
                      <a:pt x="19682" y="6148"/>
                    </a:cubicBezTo>
                    <a:cubicBezTo>
                      <a:pt x="19539" y="6184"/>
                      <a:pt x="19396" y="6219"/>
                      <a:pt x="19265" y="6243"/>
                    </a:cubicBezTo>
                    <a:cubicBezTo>
                      <a:pt x="18812" y="6255"/>
                      <a:pt x="18336" y="6350"/>
                      <a:pt x="17919" y="6434"/>
                    </a:cubicBezTo>
                    <a:cubicBezTo>
                      <a:pt x="17110" y="6600"/>
                      <a:pt x="16324" y="6898"/>
                      <a:pt x="15538" y="7184"/>
                    </a:cubicBezTo>
                    <a:cubicBezTo>
                      <a:pt x="15324" y="7243"/>
                      <a:pt x="15098" y="7291"/>
                      <a:pt x="14883" y="7350"/>
                    </a:cubicBezTo>
                    <a:cubicBezTo>
                      <a:pt x="14133" y="6136"/>
                      <a:pt x="13336" y="4957"/>
                      <a:pt x="12669" y="3707"/>
                    </a:cubicBezTo>
                    <a:cubicBezTo>
                      <a:pt x="12490" y="2552"/>
                      <a:pt x="12323" y="1326"/>
                      <a:pt x="11645" y="385"/>
                    </a:cubicBezTo>
                    <a:cubicBezTo>
                      <a:pt x="11385" y="125"/>
                      <a:pt x="11034" y="0"/>
                      <a:pt x="10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7"/>
              <p:cNvSpPr/>
              <p:nvPr/>
            </p:nvSpPr>
            <p:spPr>
              <a:xfrm>
                <a:off x="588850" y="618775"/>
                <a:ext cx="703975" cy="694225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27769" extrusionOk="0">
                    <a:moveTo>
                      <a:pt x="11656" y="1301"/>
                    </a:moveTo>
                    <a:cubicBezTo>
                      <a:pt x="11680" y="1563"/>
                      <a:pt x="11787" y="1860"/>
                      <a:pt x="11894" y="2098"/>
                    </a:cubicBezTo>
                    <a:cubicBezTo>
                      <a:pt x="12132" y="2682"/>
                      <a:pt x="12311" y="3277"/>
                      <a:pt x="12561" y="3860"/>
                    </a:cubicBezTo>
                    <a:cubicBezTo>
                      <a:pt x="13216" y="5444"/>
                      <a:pt x="14157" y="6897"/>
                      <a:pt x="14954" y="8421"/>
                    </a:cubicBezTo>
                    <a:cubicBezTo>
                      <a:pt x="15323" y="9040"/>
                      <a:pt x="15526" y="9766"/>
                      <a:pt x="15966" y="10349"/>
                    </a:cubicBezTo>
                    <a:cubicBezTo>
                      <a:pt x="16143" y="10619"/>
                      <a:pt x="16435" y="10700"/>
                      <a:pt x="16736" y="10700"/>
                    </a:cubicBezTo>
                    <a:cubicBezTo>
                      <a:pt x="16821" y="10700"/>
                      <a:pt x="16906" y="10693"/>
                      <a:pt x="16990" y="10683"/>
                    </a:cubicBezTo>
                    <a:cubicBezTo>
                      <a:pt x="17597" y="10647"/>
                      <a:pt x="18193" y="10552"/>
                      <a:pt x="18800" y="10480"/>
                    </a:cubicBezTo>
                    <a:cubicBezTo>
                      <a:pt x="21253" y="10254"/>
                      <a:pt x="23979" y="9325"/>
                      <a:pt x="26146" y="9123"/>
                    </a:cubicBezTo>
                    <a:lnTo>
                      <a:pt x="26146" y="9123"/>
                    </a:lnTo>
                    <a:cubicBezTo>
                      <a:pt x="25194" y="10230"/>
                      <a:pt x="24063" y="11159"/>
                      <a:pt x="23003" y="12159"/>
                    </a:cubicBezTo>
                    <a:cubicBezTo>
                      <a:pt x="21908" y="13195"/>
                      <a:pt x="20931" y="14338"/>
                      <a:pt x="19943" y="15481"/>
                    </a:cubicBezTo>
                    <a:cubicBezTo>
                      <a:pt x="19681" y="16005"/>
                      <a:pt x="20086" y="16564"/>
                      <a:pt x="20229" y="17064"/>
                    </a:cubicBezTo>
                    <a:cubicBezTo>
                      <a:pt x="20753" y="19077"/>
                      <a:pt x="21562" y="21005"/>
                      <a:pt x="22193" y="22982"/>
                    </a:cubicBezTo>
                    <a:cubicBezTo>
                      <a:pt x="22289" y="23339"/>
                      <a:pt x="22372" y="23625"/>
                      <a:pt x="22443" y="23875"/>
                    </a:cubicBezTo>
                    <a:cubicBezTo>
                      <a:pt x="21634" y="23577"/>
                      <a:pt x="20288" y="22672"/>
                      <a:pt x="19098" y="22208"/>
                    </a:cubicBezTo>
                    <a:cubicBezTo>
                      <a:pt x="17490" y="21636"/>
                      <a:pt x="16478" y="20958"/>
                      <a:pt x="14418" y="20220"/>
                    </a:cubicBezTo>
                    <a:cubicBezTo>
                      <a:pt x="14254" y="20175"/>
                      <a:pt x="14102" y="20155"/>
                      <a:pt x="13959" y="20155"/>
                    </a:cubicBezTo>
                    <a:cubicBezTo>
                      <a:pt x="13378" y="20155"/>
                      <a:pt x="12944" y="20487"/>
                      <a:pt x="12418" y="20851"/>
                    </a:cubicBezTo>
                    <a:cubicBezTo>
                      <a:pt x="11704" y="21327"/>
                      <a:pt x="10989" y="21779"/>
                      <a:pt x="10323" y="22315"/>
                    </a:cubicBezTo>
                    <a:cubicBezTo>
                      <a:pt x="9192" y="23149"/>
                      <a:pt x="7727" y="24613"/>
                      <a:pt x="6679" y="25601"/>
                    </a:cubicBezTo>
                    <a:cubicBezTo>
                      <a:pt x="6727" y="25173"/>
                      <a:pt x="6775" y="24756"/>
                      <a:pt x="6798" y="24327"/>
                    </a:cubicBezTo>
                    <a:cubicBezTo>
                      <a:pt x="7049" y="21982"/>
                      <a:pt x="7370" y="19648"/>
                      <a:pt x="7322" y="17291"/>
                    </a:cubicBezTo>
                    <a:cubicBezTo>
                      <a:pt x="7299" y="16850"/>
                      <a:pt x="7441" y="16255"/>
                      <a:pt x="6977" y="15993"/>
                    </a:cubicBezTo>
                    <a:cubicBezTo>
                      <a:pt x="5525" y="14862"/>
                      <a:pt x="2953" y="13778"/>
                      <a:pt x="1893" y="13016"/>
                    </a:cubicBezTo>
                    <a:cubicBezTo>
                      <a:pt x="1976" y="12993"/>
                      <a:pt x="2048" y="12981"/>
                      <a:pt x="2131" y="12945"/>
                    </a:cubicBezTo>
                    <a:cubicBezTo>
                      <a:pt x="4501" y="12183"/>
                      <a:pt x="7584" y="11457"/>
                      <a:pt x="9501" y="10921"/>
                    </a:cubicBezTo>
                    <a:cubicBezTo>
                      <a:pt x="9977" y="10468"/>
                      <a:pt x="9704" y="10076"/>
                      <a:pt x="9882" y="9671"/>
                    </a:cubicBezTo>
                    <a:cubicBezTo>
                      <a:pt x="10120" y="8301"/>
                      <a:pt x="10382" y="6932"/>
                      <a:pt x="10751" y="5587"/>
                    </a:cubicBezTo>
                    <a:cubicBezTo>
                      <a:pt x="11061" y="4170"/>
                      <a:pt x="11430" y="2741"/>
                      <a:pt x="11656" y="1301"/>
                    </a:cubicBezTo>
                    <a:close/>
                    <a:moveTo>
                      <a:pt x="11368" y="0"/>
                    </a:moveTo>
                    <a:cubicBezTo>
                      <a:pt x="11186" y="0"/>
                      <a:pt x="11004" y="100"/>
                      <a:pt x="10954" y="312"/>
                    </a:cubicBezTo>
                    <a:cubicBezTo>
                      <a:pt x="10525" y="3337"/>
                      <a:pt x="9525" y="6254"/>
                      <a:pt x="9037" y="9278"/>
                    </a:cubicBezTo>
                    <a:cubicBezTo>
                      <a:pt x="9037" y="9433"/>
                      <a:pt x="8930" y="9718"/>
                      <a:pt x="8858" y="9945"/>
                    </a:cubicBezTo>
                    <a:cubicBezTo>
                      <a:pt x="8823" y="9945"/>
                      <a:pt x="8787" y="9956"/>
                      <a:pt x="8727" y="9968"/>
                    </a:cubicBezTo>
                    <a:cubicBezTo>
                      <a:pt x="6358" y="10552"/>
                      <a:pt x="4012" y="11183"/>
                      <a:pt x="1679" y="11861"/>
                    </a:cubicBezTo>
                    <a:cubicBezTo>
                      <a:pt x="1012" y="12016"/>
                      <a:pt x="1131" y="11957"/>
                      <a:pt x="548" y="12028"/>
                    </a:cubicBezTo>
                    <a:cubicBezTo>
                      <a:pt x="0" y="12183"/>
                      <a:pt x="0" y="12838"/>
                      <a:pt x="333" y="13207"/>
                    </a:cubicBezTo>
                    <a:cubicBezTo>
                      <a:pt x="1262" y="14481"/>
                      <a:pt x="2762" y="14957"/>
                      <a:pt x="4346" y="15898"/>
                    </a:cubicBezTo>
                    <a:cubicBezTo>
                      <a:pt x="4703" y="16005"/>
                      <a:pt x="5536" y="16672"/>
                      <a:pt x="5977" y="16969"/>
                    </a:cubicBezTo>
                    <a:cubicBezTo>
                      <a:pt x="6036" y="19708"/>
                      <a:pt x="5596" y="22422"/>
                      <a:pt x="5382" y="25149"/>
                    </a:cubicBezTo>
                    <a:cubicBezTo>
                      <a:pt x="5322" y="25732"/>
                      <a:pt x="5239" y="26316"/>
                      <a:pt x="5215" y="26899"/>
                    </a:cubicBezTo>
                    <a:cubicBezTo>
                      <a:pt x="5167" y="27197"/>
                      <a:pt x="5274" y="27518"/>
                      <a:pt x="5548" y="27673"/>
                    </a:cubicBezTo>
                    <a:cubicBezTo>
                      <a:pt x="5672" y="27740"/>
                      <a:pt x="5794" y="27768"/>
                      <a:pt x="5914" y="27768"/>
                    </a:cubicBezTo>
                    <a:cubicBezTo>
                      <a:pt x="6350" y="27768"/>
                      <a:pt x="6757" y="27391"/>
                      <a:pt x="7084" y="27101"/>
                    </a:cubicBezTo>
                    <a:cubicBezTo>
                      <a:pt x="7691" y="26542"/>
                      <a:pt x="8287" y="25947"/>
                      <a:pt x="8882" y="25363"/>
                    </a:cubicBezTo>
                    <a:cubicBezTo>
                      <a:pt x="10585" y="23708"/>
                      <a:pt x="11859" y="22815"/>
                      <a:pt x="13847" y="21541"/>
                    </a:cubicBezTo>
                    <a:lnTo>
                      <a:pt x="14121" y="21541"/>
                    </a:lnTo>
                    <a:cubicBezTo>
                      <a:pt x="14752" y="21708"/>
                      <a:pt x="15669" y="22244"/>
                      <a:pt x="16669" y="22660"/>
                    </a:cubicBezTo>
                    <a:cubicBezTo>
                      <a:pt x="17859" y="23184"/>
                      <a:pt x="19038" y="23553"/>
                      <a:pt x="20610" y="24494"/>
                    </a:cubicBezTo>
                    <a:cubicBezTo>
                      <a:pt x="21241" y="24851"/>
                      <a:pt x="21896" y="25161"/>
                      <a:pt x="22586" y="25351"/>
                    </a:cubicBezTo>
                    <a:cubicBezTo>
                      <a:pt x="22794" y="25397"/>
                      <a:pt x="23022" y="25478"/>
                      <a:pt x="23241" y="25478"/>
                    </a:cubicBezTo>
                    <a:cubicBezTo>
                      <a:pt x="23360" y="25478"/>
                      <a:pt x="23477" y="25454"/>
                      <a:pt x="23586" y="25387"/>
                    </a:cubicBezTo>
                    <a:cubicBezTo>
                      <a:pt x="24051" y="25089"/>
                      <a:pt x="23943" y="24470"/>
                      <a:pt x="23872" y="23994"/>
                    </a:cubicBezTo>
                    <a:cubicBezTo>
                      <a:pt x="23682" y="23089"/>
                      <a:pt x="23384" y="22220"/>
                      <a:pt x="23074" y="21339"/>
                    </a:cubicBezTo>
                    <a:cubicBezTo>
                      <a:pt x="22408" y="19577"/>
                      <a:pt x="21848" y="17779"/>
                      <a:pt x="21276" y="15981"/>
                    </a:cubicBezTo>
                    <a:cubicBezTo>
                      <a:pt x="22586" y="14528"/>
                      <a:pt x="23896" y="13076"/>
                      <a:pt x="25396" y="11826"/>
                    </a:cubicBezTo>
                    <a:cubicBezTo>
                      <a:pt x="26158" y="11147"/>
                      <a:pt x="26872" y="10433"/>
                      <a:pt x="27492" y="9623"/>
                    </a:cubicBezTo>
                    <a:cubicBezTo>
                      <a:pt x="27730" y="9278"/>
                      <a:pt x="28134" y="9004"/>
                      <a:pt x="28158" y="8563"/>
                    </a:cubicBezTo>
                    <a:cubicBezTo>
                      <a:pt x="28112" y="7906"/>
                      <a:pt x="27507" y="7698"/>
                      <a:pt x="26722" y="7698"/>
                    </a:cubicBezTo>
                    <a:cubicBezTo>
                      <a:pt x="25489" y="7698"/>
                      <a:pt x="23812" y="8210"/>
                      <a:pt x="23158" y="8290"/>
                    </a:cubicBezTo>
                    <a:cubicBezTo>
                      <a:pt x="20776" y="8837"/>
                      <a:pt x="19133" y="9147"/>
                      <a:pt x="16931" y="9325"/>
                    </a:cubicBezTo>
                    <a:cubicBezTo>
                      <a:pt x="16395" y="8325"/>
                      <a:pt x="15240" y="6039"/>
                      <a:pt x="14442" y="4706"/>
                    </a:cubicBezTo>
                    <a:cubicBezTo>
                      <a:pt x="13823" y="3491"/>
                      <a:pt x="13692" y="3039"/>
                      <a:pt x="13228" y="1801"/>
                    </a:cubicBezTo>
                    <a:cubicBezTo>
                      <a:pt x="13045" y="1327"/>
                      <a:pt x="12911" y="571"/>
                      <a:pt x="12332" y="571"/>
                    </a:cubicBezTo>
                    <a:cubicBezTo>
                      <a:pt x="12271" y="571"/>
                      <a:pt x="12204" y="580"/>
                      <a:pt x="12132" y="598"/>
                    </a:cubicBezTo>
                    <a:cubicBezTo>
                      <a:pt x="11894" y="670"/>
                      <a:pt x="11775" y="801"/>
                      <a:pt x="11704" y="955"/>
                    </a:cubicBezTo>
                    <a:cubicBezTo>
                      <a:pt x="11740" y="765"/>
                      <a:pt x="11775" y="562"/>
                      <a:pt x="11799" y="360"/>
                    </a:cubicBezTo>
                    <a:cubicBezTo>
                      <a:pt x="11780" y="127"/>
                      <a:pt x="11574" y="0"/>
                      <a:pt x="1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" name="Google Shape;114;p7"/>
            <p:cNvGrpSpPr/>
            <p:nvPr/>
          </p:nvGrpSpPr>
          <p:grpSpPr>
            <a:xfrm>
              <a:off x="7239300" y="3509700"/>
              <a:ext cx="265250" cy="244300"/>
              <a:chOff x="1139600" y="850250"/>
              <a:chExt cx="265250" cy="244300"/>
            </a:xfrm>
          </p:grpSpPr>
          <p:sp>
            <p:nvSpPr>
              <p:cNvPr id="115" name="Google Shape;115;p7"/>
              <p:cNvSpPr/>
              <p:nvPr/>
            </p:nvSpPr>
            <p:spPr>
              <a:xfrm>
                <a:off x="1162125" y="879300"/>
                <a:ext cx="223075" cy="196550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7862" extrusionOk="0">
                    <a:moveTo>
                      <a:pt x="4456" y="1"/>
                    </a:moveTo>
                    <a:cubicBezTo>
                      <a:pt x="2706" y="1"/>
                      <a:pt x="886" y="673"/>
                      <a:pt x="481" y="2430"/>
                    </a:cubicBezTo>
                    <a:cubicBezTo>
                      <a:pt x="1" y="4699"/>
                      <a:pt x="1950" y="7862"/>
                      <a:pt x="4327" y="7862"/>
                    </a:cubicBezTo>
                    <a:cubicBezTo>
                      <a:pt x="4719" y="7862"/>
                      <a:pt x="5123" y="7776"/>
                      <a:pt x="5529" y="7585"/>
                    </a:cubicBezTo>
                    <a:cubicBezTo>
                      <a:pt x="7351" y="6692"/>
                      <a:pt x="8923" y="4192"/>
                      <a:pt x="7982" y="2204"/>
                    </a:cubicBezTo>
                    <a:cubicBezTo>
                      <a:pt x="7815" y="1930"/>
                      <a:pt x="7625" y="1680"/>
                      <a:pt x="7410" y="1465"/>
                    </a:cubicBezTo>
                    <a:cubicBezTo>
                      <a:pt x="7375" y="953"/>
                      <a:pt x="7065" y="465"/>
                      <a:pt x="6470" y="310"/>
                    </a:cubicBezTo>
                    <a:cubicBezTo>
                      <a:pt x="5878" y="113"/>
                      <a:pt x="5173" y="1"/>
                      <a:pt x="44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7"/>
              <p:cNvSpPr/>
              <p:nvPr/>
            </p:nvSpPr>
            <p:spPr>
              <a:xfrm>
                <a:off x="1139600" y="850250"/>
                <a:ext cx="265250" cy="24430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9772" extrusionOk="0">
                    <a:moveTo>
                      <a:pt x="5064" y="0"/>
                    </a:moveTo>
                    <a:cubicBezTo>
                      <a:pt x="3624" y="0"/>
                      <a:pt x="2244" y="451"/>
                      <a:pt x="1358" y="1687"/>
                    </a:cubicBezTo>
                    <a:cubicBezTo>
                      <a:pt x="477" y="3139"/>
                      <a:pt x="1" y="4913"/>
                      <a:pt x="358" y="6592"/>
                    </a:cubicBezTo>
                    <a:cubicBezTo>
                      <a:pt x="775" y="8009"/>
                      <a:pt x="2085" y="9092"/>
                      <a:pt x="3454" y="9545"/>
                    </a:cubicBezTo>
                    <a:cubicBezTo>
                      <a:pt x="3988" y="9697"/>
                      <a:pt x="4542" y="9772"/>
                      <a:pt x="5095" y="9772"/>
                    </a:cubicBezTo>
                    <a:cubicBezTo>
                      <a:pt x="6969" y="9772"/>
                      <a:pt x="8822" y="8906"/>
                      <a:pt x="9788" y="7223"/>
                    </a:cubicBezTo>
                    <a:cubicBezTo>
                      <a:pt x="10526" y="5925"/>
                      <a:pt x="10609" y="4199"/>
                      <a:pt x="10050" y="2830"/>
                    </a:cubicBezTo>
                    <a:cubicBezTo>
                      <a:pt x="9859" y="2449"/>
                      <a:pt x="9764" y="1913"/>
                      <a:pt x="9300" y="1782"/>
                    </a:cubicBezTo>
                    <a:cubicBezTo>
                      <a:pt x="9236" y="1765"/>
                      <a:pt x="9175" y="1757"/>
                      <a:pt x="9116" y="1757"/>
                    </a:cubicBezTo>
                    <a:cubicBezTo>
                      <a:pt x="8557" y="1757"/>
                      <a:pt x="8232" y="2474"/>
                      <a:pt x="8609" y="2937"/>
                    </a:cubicBezTo>
                    <a:cubicBezTo>
                      <a:pt x="9478" y="4544"/>
                      <a:pt x="8943" y="6664"/>
                      <a:pt x="7811" y="7473"/>
                    </a:cubicBezTo>
                    <a:cubicBezTo>
                      <a:pt x="7038" y="7997"/>
                      <a:pt x="6954" y="8140"/>
                      <a:pt x="6216" y="8271"/>
                    </a:cubicBezTo>
                    <a:cubicBezTo>
                      <a:pt x="6133" y="8295"/>
                      <a:pt x="5906" y="8330"/>
                      <a:pt x="5775" y="8354"/>
                    </a:cubicBezTo>
                    <a:cubicBezTo>
                      <a:pt x="5532" y="8375"/>
                      <a:pt x="5302" y="8385"/>
                      <a:pt x="5085" y="8385"/>
                    </a:cubicBezTo>
                    <a:cubicBezTo>
                      <a:pt x="3415" y="8385"/>
                      <a:pt x="2494" y="7765"/>
                      <a:pt x="1704" y="6342"/>
                    </a:cubicBezTo>
                    <a:cubicBezTo>
                      <a:pt x="1465" y="5675"/>
                      <a:pt x="1656" y="3508"/>
                      <a:pt x="2608" y="2282"/>
                    </a:cubicBezTo>
                    <a:cubicBezTo>
                      <a:pt x="2985" y="1766"/>
                      <a:pt x="4043" y="1358"/>
                      <a:pt x="5251" y="1358"/>
                    </a:cubicBezTo>
                    <a:cubicBezTo>
                      <a:pt x="5800" y="1358"/>
                      <a:pt x="6381" y="1442"/>
                      <a:pt x="6942" y="1639"/>
                    </a:cubicBezTo>
                    <a:cubicBezTo>
                      <a:pt x="7374" y="1705"/>
                      <a:pt x="7814" y="2030"/>
                      <a:pt x="8243" y="2030"/>
                    </a:cubicBezTo>
                    <a:cubicBezTo>
                      <a:pt x="8358" y="2030"/>
                      <a:pt x="8472" y="2007"/>
                      <a:pt x="8585" y="1949"/>
                    </a:cubicBezTo>
                    <a:cubicBezTo>
                      <a:pt x="9097" y="1675"/>
                      <a:pt x="8990" y="841"/>
                      <a:pt x="8419" y="699"/>
                    </a:cubicBezTo>
                    <a:cubicBezTo>
                      <a:pt x="7412" y="291"/>
                      <a:pt x="6219" y="0"/>
                      <a:pt x="5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" name="Google Shape;117;p7"/>
            <p:cNvGrpSpPr/>
            <p:nvPr/>
          </p:nvGrpSpPr>
          <p:grpSpPr>
            <a:xfrm>
              <a:off x="7329450" y="4104088"/>
              <a:ext cx="175100" cy="143475"/>
              <a:chOff x="1808250" y="1643825"/>
              <a:chExt cx="175100" cy="143475"/>
            </a:xfrm>
          </p:grpSpPr>
          <p:sp>
            <p:nvSpPr>
              <p:cNvPr id="118" name="Google Shape;118;p7"/>
              <p:cNvSpPr/>
              <p:nvPr/>
            </p:nvSpPr>
            <p:spPr>
              <a:xfrm>
                <a:off x="1808250" y="1651700"/>
                <a:ext cx="175100" cy="1356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5424" extrusionOk="0">
                    <a:moveTo>
                      <a:pt x="3954" y="0"/>
                    </a:moveTo>
                    <a:cubicBezTo>
                      <a:pt x="3625" y="0"/>
                      <a:pt x="3268" y="74"/>
                      <a:pt x="2890" y="240"/>
                    </a:cubicBezTo>
                    <a:cubicBezTo>
                      <a:pt x="2544" y="430"/>
                      <a:pt x="2306" y="704"/>
                      <a:pt x="2151" y="1002"/>
                    </a:cubicBezTo>
                    <a:cubicBezTo>
                      <a:pt x="1" y="2826"/>
                      <a:pt x="817" y="5424"/>
                      <a:pt x="3003" y="5424"/>
                    </a:cubicBezTo>
                    <a:cubicBezTo>
                      <a:pt x="3685" y="5424"/>
                      <a:pt x="4501" y="5171"/>
                      <a:pt x="5402" y="4562"/>
                    </a:cubicBezTo>
                    <a:cubicBezTo>
                      <a:pt x="7004" y="2919"/>
                      <a:pt x="6019" y="0"/>
                      <a:pt x="3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7"/>
              <p:cNvSpPr/>
              <p:nvPr/>
            </p:nvSpPr>
            <p:spPr>
              <a:xfrm>
                <a:off x="1817675" y="1643825"/>
                <a:ext cx="15867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5613" extrusionOk="0">
                    <a:moveTo>
                      <a:pt x="4203" y="1293"/>
                    </a:moveTo>
                    <a:cubicBezTo>
                      <a:pt x="4227" y="1305"/>
                      <a:pt x="4263" y="1329"/>
                      <a:pt x="4299" y="1329"/>
                    </a:cubicBezTo>
                    <a:cubicBezTo>
                      <a:pt x="4489" y="1340"/>
                      <a:pt x="4846" y="1888"/>
                      <a:pt x="4822" y="2150"/>
                    </a:cubicBezTo>
                    <a:cubicBezTo>
                      <a:pt x="4810" y="2805"/>
                      <a:pt x="4799" y="2769"/>
                      <a:pt x="4739" y="3150"/>
                    </a:cubicBezTo>
                    <a:cubicBezTo>
                      <a:pt x="4715" y="3198"/>
                      <a:pt x="4703" y="3245"/>
                      <a:pt x="4691" y="3281"/>
                    </a:cubicBezTo>
                    <a:cubicBezTo>
                      <a:pt x="4668" y="3317"/>
                      <a:pt x="4656" y="3353"/>
                      <a:pt x="4632" y="3376"/>
                    </a:cubicBezTo>
                    <a:cubicBezTo>
                      <a:pt x="4013" y="4014"/>
                      <a:pt x="3484" y="4247"/>
                      <a:pt x="3179" y="4247"/>
                    </a:cubicBezTo>
                    <a:cubicBezTo>
                      <a:pt x="3085" y="4247"/>
                      <a:pt x="3013" y="4225"/>
                      <a:pt x="2965" y="4186"/>
                    </a:cubicBezTo>
                    <a:cubicBezTo>
                      <a:pt x="2167" y="3650"/>
                      <a:pt x="1941" y="3305"/>
                      <a:pt x="2572" y="2388"/>
                    </a:cubicBezTo>
                    <a:cubicBezTo>
                      <a:pt x="2679" y="2293"/>
                      <a:pt x="3322" y="1674"/>
                      <a:pt x="3477" y="1638"/>
                    </a:cubicBezTo>
                    <a:cubicBezTo>
                      <a:pt x="3882" y="1364"/>
                      <a:pt x="3787" y="1507"/>
                      <a:pt x="4203" y="1293"/>
                    </a:cubicBezTo>
                    <a:close/>
                    <a:moveTo>
                      <a:pt x="3898" y="1"/>
                    </a:moveTo>
                    <a:cubicBezTo>
                      <a:pt x="3839" y="1"/>
                      <a:pt x="3778" y="10"/>
                      <a:pt x="3715" y="31"/>
                    </a:cubicBezTo>
                    <a:cubicBezTo>
                      <a:pt x="2013" y="567"/>
                      <a:pt x="0" y="2603"/>
                      <a:pt x="1239" y="4436"/>
                    </a:cubicBezTo>
                    <a:cubicBezTo>
                      <a:pt x="1700" y="5095"/>
                      <a:pt x="2458" y="5612"/>
                      <a:pt x="3261" y="5612"/>
                    </a:cubicBezTo>
                    <a:cubicBezTo>
                      <a:pt x="3475" y="5612"/>
                      <a:pt x="3691" y="5576"/>
                      <a:pt x="3906" y="5496"/>
                    </a:cubicBezTo>
                    <a:cubicBezTo>
                      <a:pt x="4680" y="5162"/>
                      <a:pt x="5501" y="4650"/>
                      <a:pt x="5906" y="3888"/>
                    </a:cubicBezTo>
                    <a:cubicBezTo>
                      <a:pt x="6334" y="2757"/>
                      <a:pt x="6346" y="1269"/>
                      <a:pt x="5370" y="412"/>
                    </a:cubicBezTo>
                    <a:cubicBezTo>
                      <a:pt x="5133" y="220"/>
                      <a:pt x="4805" y="15"/>
                      <a:pt x="4482" y="15"/>
                    </a:cubicBezTo>
                    <a:cubicBezTo>
                      <a:pt x="4384" y="15"/>
                      <a:pt x="4286" y="34"/>
                      <a:pt x="4191" y="78"/>
                    </a:cubicBezTo>
                    <a:cubicBezTo>
                      <a:pt x="4106" y="32"/>
                      <a:pt x="4006" y="1"/>
                      <a:pt x="3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4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/>
          <p:nvPr/>
        </p:nvSpPr>
        <p:spPr>
          <a:xfrm>
            <a:off x="131100" y="137700"/>
            <a:ext cx="8881800" cy="486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1" name="Google Shape;15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2" name="Google Shape;152;p9"/>
          <p:cNvSpPr/>
          <p:nvPr/>
        </p:nvSpPr>
        <p:spPr>
          <a:xfrm rot="7879623">
            <a:off x="-173381" y="3930834"/>
            <a:ext cx="1784116" cy="1296094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9"/>
          <p:cNvSpPr/>
          <p:nvPr/>
        </p:nvSpPr>
        <p:spPr>
          <a:xfrm rot="-3144547">
            <a:off x="7973624" y="965287"/>
            <a:ext cx="1784090" cy="1296075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>
            <a:off x="2138503" y="4289716"/>
            <a:ext cx="403659" cy="398069"/>
            <a:chOff x="588850" y="618775"/>
            <a:chExt cx="703975" cy="694225"/>
          </a:xfrm>
        </p:grpSpPr>
        <p:sp>
          <p:nvSpPr>
            <p:cNvPr id="155" name="Google Shape;155;p9"/>
            <p:cNvSpPr/>
            <p:nvPr/>
          </p:nvSpPr>
          <p:spPr>
            <a:xfrm>
              <a:off x="612650" y="684225"/>
              <a:ext cx="625100" cy="608400"/>
            </a:xfrm>
            <a:custGeom>
              <a:avLst/>
              <a:gdLst/>
              <a:ahLst/>
              <a:cxnLst/>
              <a:rect l="l" t="t" r="r" b="b"/>
              <a:pathLst>
                <a:path w="25004" h="24336" extrusionOk="0">
                  <a:moveTo>
                    <a:pt x="10686" y="0"/>
                  </a:moveTo>
                  <a:cubicBezTo>
                    <a:pt x="10158" y="0"/>
                    <a:pt x="9636" y="288"/>
                    <a:pt x="9442" y="826"/>
                  </a:cubicBezTo>
                  <a:cubicBezTo>
                    <a:pt x="9323" y="945"/>
                    <a:pt x="9335" y="1314"/>
                    <a:pt x="9359" y="1659"/>
                  </a:cubicBezTo>
                  <a:cubicBezTo>
                    <a:pt x="9323" y="1743"/>
                    <a:pt x="9299" y="1826"/>
                    <a:pt x="9275" y="1909"/>
                  </a:cubicBezTo>
                  <a:cubicBezTo>
                    <a:pt x="8835" y="4124"/>
                    <a:pt x="8371" y="6338"/>
                    <a:pt x="7894" y="8541"/>
                  </a:cubicBezTo>
                  <a:cubicBezTo>
                    <a:pt x="7263" y="8601"/>
                    <a:pt x="6608" y="8660"/>
                    <a:pt x="5942" y="8743"/>
                  </a:cubicBezTo>
                  <a:cubicBezTo>
                    <a:pt x="5596" y="8779"/>
                    <a:pt x="5263" y="8815"/>
                    <a:pt x="4930" y="8851"/>
                  </a:cubicBezTo>
                  <a:cubicBezTo>
                    <a:pt x="4620" y="8874"/>
                    <a:pt x="4322" y="8934"/>
                    <a:pt x="4025" y="8993"/>
                  </a:cubicBezTo>
                  <a:cubicBezTo>
                    <a:pt x="3144" y="9101"/>
                    <a:pt x="2239" y="9208"/>
                    <a:pt x="1417" y="9565"/>
                  </a:cubicBezTo>
                  <a:cubicBezTo>
                    <a:pt x="905" y="9744"/>
                    <a:pt x="382" y="10113"/>
                    <a:pt x="262" y="10672"/>
                  </a:cubicBezTo>
                  <a:cubicBezTo>
                    <a:pt x="167" y="10982"/>
                    <a:pt x="203" y="11303"/>
                    <a:pt x="334" y="11577"/>
                  </a:cubicBezTo>
                  <a:cubicBezTo>
                    <a:pt x="1" y="12196"/>
                    <a:pt x="239" y="13030"/>
                    <a:pt x="870" y="13387"/>
                  </a:cubicBezTo>
                  <a:cubicBezTo>
                    <a:pt x="3084" y="14089"/>
                    <a:pt x="4501" y="14423"/>
                    <a:pt x="5942" y="15161"/>
                  </a:cubicBezTo>
                  <a:cubicBezTo>
                    <a:pt x="6073" y="15208"/>
                    <a:pt x="6192" y="15268"/>
                    <a:pt x="6311" y="15316"/>
                  </a:cubicBezTo>
                  <a:cubicBezTo>
                    <a:pt x="6180" y="15804"/>
                    <a:pt x="6073" y="16292"/>
                    <a:pt x="5942" y="16780"/>
                  </a:cubicBezTo>
                  <a:cubicBezTo>
                    <a:pt x="5525" y="18268"/>
                    <a:pt x="5025" y="19733"/>
                    <a:pt x="4668" y="21245"/>
                  </a:cubicBezTo>
                  <a:cubicBezTo>
                    <a:pt x="4465" y="21971"/>
                    <a:pt x="4275" y="22769"/>
                    <a:pt x="4644" y="23471"/>
                  </a:cubicBezTo>
                  <a:cubicBezTo>
                    <a:pt x="4842" y="24031"/>
                    <a:pt x="5387" y="24335"/>
                    <a:pt x="5941" y="24335"/>
                  </a:cubicBezTo>
                  <a:cubicBezTo>
                    <a:pt x="6187" y="24335"/>
                    <a:pt x="6436" y="24275"/>
                    <a:pt x="6656" y="24150"/>
                  </a:cubicBezTo>
                  <a:cubicBezTo>
                    <a:pt x="7847" y="23162"/>
                    <a:pt x="7561" y="23174"/>
                    <a:pt x="8609" y="22221"/>
                  </a:cubicBezTo>
                  <a:cubicBezTo>
                    <a:pt x="9907" y="20935"/>
                    <a:pt x="11383" y="19852"/>
                    <a:pt x="12681" y="18566"/>
                  </a:cubicBezTo>
                  <a:cubicBezTo>
                    <a:pt x="12824" y="18435"/>
                    <a:pt x="12966" y="18304"/>
                    <a:pt x="13109" y="18161"/>
                  </a:cubicBezTo>
                  <a:cubicBezTo>
                    <a:pt x="13836" y="18435"/>
                    <a:pt x="15907" y="19745"/>
                    <a:pt x="17348" y="20435"/>
                  </a:cubicBezTo>
                  <a:cubicBezTo>
                    <a:pt x="18200" y="20770"/>
                    <a:pt x="19673" y="21592"/>
                    <a:pt x="20761" y="21592"/>
                  </a:cubicBezTo>
                  <a:cubicBezTo>
                    <a:pt x="21451" y="21592"/>
                    <a:pt x="21986" y="21262"/>
                    <a:pt x="22110" y="20269"/>
                  </a:cubicBezTo>
                  <a:cubicBezTo>
                    <a:pt x="21598" y="18411"/>
                    <a:pt x="20408" y="16768"/>
                    <a:pt x="19574" y="15030"/>
                  </a:cubicBezTo>
                  <a:cubicBezTo>
                    <a:pt x="19217" y="14411"/>
                    <a:pt x="18848" y="13804"/>
                    <a:pt x="18479" y="13196"/>
                  </a:cubicBezTo>
                  <a:cubicBezTo>
                    <a:pt x="18479" y="13184"/>
                    <a:pt x="18479" y="13172"/>
                    <a:pt x="18491" y="13161"/>
                  </a:cubicBezTo>
                  <a:cubicBezTo>
                    <a:pt x="19384" y="12363"/>
                    <a:pt x="20289" y="11577"/>
                    <a:pt x="21229" y="10827"/>
                  </a:cubicBezTo>
                  <a:cubicBezTo>
                    <a:pt x="21944" y="10196"/>
                    <a:pt x="23349" y="9434"/>
                    <a:pt x="24408" y="7958"/>
                  </a:cubicBezTo>
                  <a:cubicBezTo>
                    <a:pt x="25004" y="7029"/>
                    <a:pt x="24361" y="5838"/>
                    <a:pt x="23325" y="5624"/>
                  </a:cubicBezTo>
                  <a:cubicBezTo>
                    <a:pt x="23123" y="5589"/>
                    <a:pt x="22922" y="5573"/>
                    <a:pt x="22720" y="5573"/>
                  </a:cubicBezTo>
                  <a:cubicBezTo>
                    <a:pt x="21696" y="5573"/>
                    <a:pt x="20677" y="5969"/>
                    <a:pt x="19682" y="6148"/>
                  </a:cubicBezTo>
                  <a:cubicBezTo>
                    <a:pt x="19539" y="6184"/>
                    <a:pt x="19396" y="6219"/>
                    <a:pt x="19265" y="6243"/>
                  </a:cubicBezTo>
                  <a:cubicBezTo>
                    <a:pt x="18812" y="6255"/>
                    <a:pt x="18336" y="6350"/>
                    <a:pt x="17919" y="6434"/>
                  </a:cubicBezTo>
                  <a:cubicBezTo>
                    <a:pt x="17110" y="6600"/>
                    <a:pt x="16324" y="6898"/>
                    <a:pt x="15538" y="7184"/>
                  </a:cubicBezTo>
                  <a:cubicBezTo>
                    <a:pt x="15324" y="7243"/>
                    <a:pt x="15098" y="7291"/>
                    <a:pt x="14883" y="7350"/>
                  </a:cubicBezTo>
                  <a:cubicBezTo>
                    <a:pt x="14133" y="6136"/>
                    <a:pt x="13336" y="4957"/>
                    <a:pt x="12669" y="3707"/>
                  </a:cubicBezTo>
                  <a:cubicBezTo>
                    <a:pt x="12490" y="2552"/>
                    <a:pt x="12323" y="1326"/>
                    <a:pt x="11645" y="385"/>
                  </a:cubicBezTo>
                  <a:cubicBezTo>
                    <a:pt x="11385" y="125"/>
                    <a:pt x="11034" y="0"/>
                    <a:pt x="10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588850" y="618775"/>
              <a:ext cx="703975" cy="694225"/>
            </a:xfrm>
            <a:custGeom>
              <a:avLst/>
              <a:gdLst/>
              <a:ahLst/>
              <a:cxnLst/>
              <a:rect l="l" t="t" r="r" b="b"/>
              <a:pathLst>
                <a:path w="28159" h="27769" extrusionOk="0">
                  <a:moveTo>
                    <a:pt x="11656" y="1301"/>
                  </a:moveTo>
                  <a:cubicBezTo>
                    <a:pt x="11680" y="1563"/>
                    <a:pt x="11787" y="1860"/>
                    <a:pt x="11894" y="2098"/>
                  </a:cubicBezTo>
                  <a:cubicBezTo>
                    <a:pt x="12132" y="2682"/>
                    <a:pt x="12311" y="3277"/>
                    <a:pt x="12561" y="3860"/>
                  </a:cubicBezTo>
                  <a:cubicBezTo>
                    <a:pt x="13216" y="5444"/>
                    <a:pt x="14157" y="6897"/>
                    <a:pt x="14954" y="8421"/>
                  </a:cubicBezTo>
                  <a:cubicBezTo>
                    <a:pt x="15323" y="9040"/>
                    <a:pt x="15526" y="9766"/>
                    <a:pt x="15966" y="10349"/>
                  </a:cubicBezTo>
                  <a:cubicBezTo>
                    <a:pt x="16143" y="10619"/>
                    <a:pt x="16435" y="10700"/>
                    <a:pt x="16736" y="10700"/>
                  </a:cubicBezTo>
                  <a:cubicBezTo>
                    <a:pt x="16821" y="10700"/>
                    <a:pt x="16906" y="10693"/>
                    <a:pt x="16990" y="10683"/>
                  </a:cubicBezTo>
                  <a:cubicBezTo>
                    <a:pt x="17597" y="10647"/>
                    <a:pt x="18193" y="10552"/>
                    <a:pt x="18800" y="10480"/>
                  </a:cubicBezTo>
                  <a:cubicBezTo>
                    <a:pt x="21253" y="10254"/>
                    <a:pt x="23979" y="9325"/>
                    <a:pt x="26146" y="9123"/>
                  </a:cubicBezTo>
                  <a:lnTo>
                    <a:pt x="26146" y="9123"/>
                  </a:lnTo>
                  <a:cubicBezTo>
                    <a:pt x="25194" y="10230"/>
                    <a:pt x="24063" y="11159"/>
                    <a:pt x="23003" y="12159"/>
                  </a:cubicBezTo>
                  <a:cubicBezTo>
                    <a:pt x="21908" y="13195"/>
                    <a:pt x="20931" y="14338"/>
                    <a:pt x="19943" y="15481"/>
                  </a:cubicBezTo>
                  <a:cubicBezTo>
                    <a:pt x="19681" y="16005"/>
                    <a:pt x="20086" y="16564"/>
                    <a:pt x="20229" y="17064"/>
                  </a:cubicBezTo>
                  <a:cubicBezTo>
                    <a:pt x="20753" y="19077"/>
                    <a:pt x="21562" y="21005"/>
                    <a:pt x="22193" y="22982"/>
                  </a:cubicBezTo>
                  <a:cubicBezTo>
                    <a:pt x="22289" y="23339"/>
                    <a:pt x="22372" y="23625"/>
                    <a:pt x="22443" y="23875"/>
                  </a:cubicBezTo>
                  <a:cubicBezTo>
                    <a:pt x="21634" y="23577"/>
                    <a:pt x="20288" y="22672"/>
                    <a:pt x="19098" y="22208"/>
                  </a:cubicBezTo>
                  <a:cubicBezTo>
                    <a:pt x="17490" y="21636"/>
                    <a:pt x="16478" y="20958"/>
                    <a:pt x="14418" y="20220"/>
                  </a:cubicBezTo>
                  <a:cubicBezTo>
                    <a:pt x="14254" y="20175"/>
                    <a:pt x="14102" y="20155"/>
                    <a:pt x="13959" y="20155"/>
                  </a:cubicBezTo>
                  <a:cubicBezTo>
                    <a:pt x="13378" y="20155"/>
                    <a:pt x="12944" y="20487"/>
                    <a:pt x="12418" y="20851"/>
                  </a:cubicBezTo>
                  <a:cubicBezTo>
                    <a:pt x="11704" y="21327"/>
                    <a:pt x="10989" y="21779"/>
                    <a:pt x="10323" y="22315"/>
                  </a:cubicBezTo>
                  <a:cubicBezTo>
                    <a:pt x="9192" y="23149"/>
                    <a:pt x="7727" y="24613"/>
                    <a:pt x="6679" y="25601"/>
                  </a:cubicBezTo>
                  <a:cubicBezTo>
                    <a:pt x="6727" y="25173"/>
                    <a:pt x="6775" y="24756"/>
                    <a:pt x="6798" y="24327"/>
                  </a:cubicBezTo>
                  <a:cubicBezTo>
                    <a:pt x="7049" y="21982"/>
                    <a:pt x="7370" y="19648"/>
                    <a:pt x="7322" y="17291"/>
                  </a:cubicBezTo>
                  <a:cubicBezTo>
                    <a:pt x="7299" y="16850"/>
                    <a:pt x="7441" y="16255"/>
                    <a:pt x="6977" y="15993"/>
                  </a:cubicBezTo>
                  <a:cubicBezTo>
                    <a:pt x="5525" y="14862"/>
                    <a:pt x="2953" y="13778"/>
                    <a:pt x="1893" y="13016"/>
                  </a:cubicBezTo>
                  <a:cubicBezTo>
                    <a:pt x="1976" y="12993"/>
                    <a:pt x="2048" y="12981"/>
                    <a:pt x="2131" y="12945"/>
                  </a:cubicBezTo>
                  <a:cubicBezTo>
                    <a:pt x="4501" y="12183"/>
                    <a:pt x="7584" y="11457"/>
                    <a:pt x="9501" y="10921"/>
                  </a:cubicBezTo>
                  <a:cubicBezTo>
                    <a:pt x="9977" y="10468"/>
                    <a:pt x="9704" y="10076"/>
                    <a:pt x="9882" y="9671"/>
                  </a:cubicBezTo>
                  <a:cubicBezTo>
                    <a:pt x="10120" y="8301"/>
                    <a:pt x="10382" y="6932"/>
                    <a:pt x="10751" y="5587"/>
                  </a:cubicBezTo>
                  <a:cubicBezTo>
                    <a:pt x="11061" y="4170"/>
                    <a:pt x="11430" y="2741"/>
                    <a:pt x="11656" y="1301"/>
                  </a:cubicBezTo>
                  <a:close/>
                  <a:moveTo>
                    <a:pt x="11368" y="0"/>
                  </a:moveTo>
                  <a:cubicBezTo>
                    <a:pt x="11186" y="0"/>
                    <a:pt x="11004" y="100"/>
                    <a:pt x="10954" y="312"/>
                  </a:cubicBezTo>
                  <a:cubicBezTo>
                    <a:pt x="10525" y="3337"/>
                    <a:pt x="9525" y="6254"/>
                    <a:pt x="9037" y="9278"/>
                  </a:cubicBezTo>
                  <a:cubicBezTo>
                    <a:pt x="9037" y="9433"/>
                    <a:pt x="8930" y="9718"/>
                    <a:pt x="8858" y="9945"/>
                  </a:cubicBezTo>
                  <a:cubicBezTo>
                    <a:pt x="8823" y="9945"/>
                    <a:pt x="8787" y="9956"/>
                    <a:pt x="8727" y="9968"/>
                  </a:cubicBezTo>
                  <a:cubicBezTo>
                    <a:pt x="6358" y="10552"/>
                    <a:pt x="4012" y="11183"/>
                    <a:pt x="1679" y="11861"/>
                  </a:cubicBezTo>
                  <a:cubicBezTo>
                    <a:pt x="1012" y="12016"/>
                    <a:pt x="1131" y="11957"/>
                    <a:pt x="548" y="12028"/>
                  </a:cubicBezTo>
                  <a:cubicBezTo>
                    <a:pt x="0" y="12183"/>
                    <a:pt x="0" y="12838"/>
                    <a:pt x="333" y="13207"/>
                  </a:cubicBezTo>
                  <a:cubicBezTo>
                    <a:pt x="1262" y="14481"/>
                    <a:pt x="2762" y="14957"/>
                    <a:pt x="4346" y="15898"/>
                  </a:cubicBezTo>
                  <a:cubicBezTo>
                    <a:pt x="4703" y="16005"/>
                    <a:pt x="5536" y="16672"/>
                    <a:pt x="5977" y="16969"/>
                  </a:cubicBezTo>
                  <a:cubicBezTo>
                    <a:pt x="6036" y="19708"/>
                    <a:pt x="5596" y="22422"/>
                    <a:pt x="5382" y="25149"/>
                  </a:cubicBezTo>
                  <a:cubicBezTo>
                    <a:pt x="5322" y="25732"/>
                    <a:pt x="5239" y="26316"/>
                    <a:pt x="5215" y="26899"/>
                  </a:cubicBezTo>
                  <a:cubicBezTo>
                    <a:pt x="5167" y="27197"/>
                    <a:pt x="5274" y="27518"/>
                    <a:pt x="5548" y="27673"/>
                  </a:cubicBezTo>
                  <a:cubicBezTo>
                    <a:pt x="5672" y="27740"/>
                    <a:pt x="5794" y="27768"/>
                    <a:pt x="5914" y="27768"/>
                  </a:cubicBezTo>
                  <a:cubicBezTo>
                    <a:pt x="6350" y="27768"/>
                    <a:pt x="6757" y="27391"/>
                    <a:pt x="7084" y="27101"/>
                  </a:cubicBezTo>
                  <a:cubicBezTo>
                    <a:pt x="7691" y="26542"/>
                    <a:pt x="8287" y="25947"/>
                    <a:pt x="8882" y="25363"/>
                  </a:cubicBezTo>
                  <a:cubicBezTo>
                    <a:pt x="10585" y="23708"/>
                    <a:pt x="11859" y="22815"/>
                    <a:pt x="13847" y="21541"/>
                  </a:cubicBezTo>
                  <a:lnTo>
                    <a:pt x="14121" y="21541"/>
                  </a:lnTo>
                  <a:cubicBezTo>
                    <a:pt x="14752" y="21708"/>
                    <a:pt x="15669" y="22244"/>
                    <a:pt x="16669" y="22660"/>
                  </a:cubicBezTo>
                  <a:cubicBezTo>
                    <a:pt x="17859" y="23184"/>
                    <a:pt x="19038" y="23553"/>
                    <a:pt x="20610" y="24494"/>
                  </a:cubicBezTo>
                  <a:cubicBezTo>
                    <a:pt x="21241" y="24851"/>
                    <a:pt x="21896" y="25161"/>
                    <a:pt x="22586" y="25351"/>
                  </a:cubicBezTo>
                  <a:cubicBezTo>
                    <a:pt x="22794" y="25397"/>
                    <a:pt x="23022" y="25478"/>
                    <a:pt x="23241" y="25478"/>
                  </a:cubicBezTo>
                  <a:cubicBezTo>
                    <a:pt x="23360" y="25478"/>
                    <a:pt x="23477" y="25454"/>
                    <a:pt x="23586" y="25387"/>
                  </a:cubicBezTo>
                  <a:cubicBezTo>
                    <a:pt x="24051" y="25089"/>
                    <a:pt x="23943" y="24470"/>
                    <a:pt x="23872" y="23994"/>
                  </a:cubicBezTo>
                  <a:cubicBezTo>
                    <a:pt x="23682" y="23089"/>
                    <a:pt x="23384" y="22220"/>
                    <a:pt x="23074" y="21339"/>
                  </a:cubicBezTo>
                  <a:cubicBezTo>
                    <a:pt x="22408" y="19577"/>
                    <a:pt x="21848" y="17779"/>
                    <a:pt x="21276" y="15981"/>
                  </a:cubicBezTo>
                  <a:cubicBezTo>
                    <a:pt x="22586" y="14528"/>
                    <a:pt x="23896" y="13076"/>
                    <a:pt x="25396" y="11826"/>
                  </a:cubicBezTo>
                  <a:cubicBezTo>
                    <a:pt x="26158" y="11147"/>
                    <a:pt x="26872" y="10433"/>
                    <a:pt x="27492" y="9623"/>
                  </a:cubicBezTo>
                  <a:cubicBezTo>
                    <a:pt x="27730" y="9278"/>
                    <a:pt x="28134" y="9004"/>
                    <a:pt x="28158" y="8563"/>
                  </a:cubicBezTo>
                  <a:cubicBezTo>
                    <a:pt x="28112" y="7906"/>
                    <a:pt x="27507" y="7698"/>
                    <a:pt x="26722" y="7698"/>
                  </a:cubicBezTo>
                  <a:cubicBezTo>
                    <a:pt x="25489" y="7698"/>
                    <a:pt x="23812" y="8210"/>
                    <a:pt x="23158" y="8290"/>
                  </a:cubicBezTo>
                  <a:cubicBezTo>
                    <a:pt x="20776" y="8837"/>
                    <a:pt x="19133" y="9147"/>
                    <a:pt x="16931" y="9325"/>
                  </a:cubicBezTo>
                  <a:cubicBezTo>
                    <a:pt x="16395" y="8325"/>
                    <a:pt x="15240" y="6039"/>
                    <a:pt x="14442" y="4706"/>
                  </a:cubicBezTo>
                  <a:cubicBezTo>
                    <a:pt x="13823" y="3491"/>
                    <a:pt x="13692" y="3039"/>
                    <a:pt x="13228" y="1801"/>
                  </a:cubicBezTo>
                  <a:cubicBezTo>
                    <a:pt x="13045" y="1327"/>
                    <a:pt x="12911" y="571"/>
                    <a:pt x="12332" y="571"/>
                  </a:cubicBezTo>
                  <a:cubicBezTo>
                    <a:pt x="12271" y="571"/>
                    <a:pt x="12204" y="580"/>
                    <a:pt x="12132" y="598"/>
                  </a:cubicBezTo>
                  <a:cubicBezTo>
                    <a:pt x="11894" y="670"/>
                    <a:pt x="11775" y="801"/>
                    <a:pt x="11704" y="955"/>
                  </a:cubicBezTo>
                  <a:cubicBezTo>
                    <a:pt x="11740" y="765"/>
                    <a:pt x="11775" y="562"/>
                    <a:pt x="11799" y="360"/>
                  </a:cubicBezTo>
                  <a:cubicBezTo>
                    <a:pt x="11780" y="127"/>
                    <a:pt x="11574" y="0"/>
                    <a:pt x="113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" name="Google Shape;157;p9"/>
          <p:cNvGrpSpPr/>
          <p:nvPr/>
        </p:nvGrpSpPr>
        <p:grpSpPr>
          <a:xfrm>
            <a:off x="7808000" y="511175"/>
            <a:ext cx="741425" cy="590900"/>
            <a:chOff x="708975" y="834125"/>
            <a:chExt cx="741425" cy="590900"/>
          </a:xfrm>
        </p:grpSpPr>
        <p:grpSp>
          <p:nvGrpSpPr>
            <p:cNvPr id="158" name="Google Shape;158;p9"/>
            <p:cNvGrpSpPr/>
            <p:nvPr/>
          </p:nvGrpSpPr>
          <p:grpSpPr>
            <a:xfrm>
              <a:off x="985350" y="1253475"/>
              <a:ext cx="193200" cy="171550"/>
              <a:chOff x="1141700" y="1345000"/>
              <a:chExt cx="193200" cy="171550"/>
            </a:xfrm>
          </p:grpSpPr>
          <p:sp>
            <p:nvSpPr>
              <p:cNvPr id="159" name="Google Shape;159;p9"/>
              <p:cNvSpPr/>
              <p:nvPr/>
            </p:nvSpPr>
            <p:spPr>
              <a:xfrm>
                <a:off x="1157775" y="1362850"/>
                <a:ext cx="149825" cy="136225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5449" extrusionOk="0">
                    <a:moveTo>
                      <a:pt x="2636" y="0"/>
                    </a:moveTo>
                    <a:cubicBezTo>
                      <a:pt x="1842" y="0"/>
                      <a:pt x="1009" y="409"/>
                      <a:pt x="381" y="1400"/>
                    </a:cubicBezTo>
                    <a:cubicBezTo>
                      <a:pt x="36" y="2019"/>
                      <a:pt x="0" y="2697"/>
                      <a:pt x="155" y="3293"/>
                    </a:cubicBezTo>
                    <a:cubicBezTo>
                      <a:pt x="131" y="3543"/>
                      <a:pt x="131" y="3793"/>
                      <a:pt x="203" y="4055"/>
                    </a:cubicBezTo>
                    <a:cubicBezTo>
                      <a:pt x="512" y="5023"/>
                      <a:pt x="1335" y="5448"/>
                      <a:pt x="2210" y="5448"/>
                    </a:cubicBezTo>
                    <a:cubicBezTo>
                      <a:pt x="3120" y="5448"/>
                      <a:pt x="4086" y="4987"/>
                      <a:pt x="4584" y="4198"/>
                    </a:cubicBezTo>
                    <a:cubicBezTo>
                      <a:pt x="5992" y="2056"/>
                      <a:pt x="4416" y="0"/>
                      <a:pt x="2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1141700" y="1345000"/>
                <a:ext cx="193200" cy="1715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6862" extrusionOk="0">
                    <a:moveTo>
                      <a:pt x="3786" y="1363"/>
                    </a:moveTo>
                    <a:cubicBezTo>
                      <a:pt x="4298" y="1363"/>
                      <a:pt x="5096" y="1530"/>
                      <a:pt x="5358" y="2268"/>
                    </a:cubicBezTo>
                    <a:cubicBezTo>
                      <a:pt x="5754" y="3705"/>
                      <a:pt x="4574" y="5479"/>
                      <a:pt x="3180" y="5479"/>
                    </a:cubicBezTo>
                    <a:cubicBezTo>
                      <a:pt x="2981" y="5479"/>
                      <a:pt x="2776" y="5443"/>
                      <a:pt x="2572" y="5364"/>
                    </a:cubicBezTo>
                    <a:cubicBezTo>
                      <a:pt x="2048" y="5304"/>
                      <a:pt x="1393" y="4209"/>
                      <a:pt x="1369" y="3376"/>
                    </a:cubicBezTo>
                    <a:cubicBezTo>
                      <a:pt x="1239" y="2923"/>
                      <a:pt x="2251" y="1935"/>
                      <a:pt x="2893" y="1756"/>
                    </a:cubicBezTo>
                    <a:cubicBezTo>
                      <a:pt x="3191" y="1637"/>
                      <a:pt x="3572" y="1613"/>
                      <a:pt x="3786" y="1363"/>
                    </a:cubicBezTo>
                    <a:close/>
                    <a:moveTo>
                      <a:pt x="3862" y="1"/>
                    </a:moveTo>
                    <a:cubicBezTo>
                      <a:pt x="3664" y="1"/>
                      <a:pt x="3465" y="21"/>
                      <a:pt x="3286" y="101"/>
                    </a:cubicBezTo>
                    <a:cubicBezTo>
                      <a:pt x="3203" y="149"/>
                      <a:pt x="3144" y="185"/>
                      <a:pt x="3108" y="209"/>
                    </a:cubicBezTo>
                    <a:cubicBezTo>
                      <a:pt x="3060" y="232"/>
                      <a:pt x="3024" y="268"/>
                      <a:pt x="2989" y="304"/>
                    </a:cubicBezTo>
                    <a:cubicBezTo>
                      <a:pt x="1548" y="673"/>
                      <a:pt x="36" y="1792"/>
                      <a:pt x="0" y="3399"/>
                    </a:cubicBezTo>
                    <a:cubicBezTo>
                      <a:pt x="84" y="5289"/>
                      <a:pt x="1442" y="6861"/>
                      <a:pt x="3134" y="6861"/>
                    </a:cubicBezTo>
                    <a:cubicBezTo>
                      <a:pt x="3618" y="6861"/>
                      <a:pt x="4128" y="6733"/>
                      <a:pt x="4644" y="6447"/>
                    </a:cubicBezTo>
                    <a:cubicBezTo>
                      <a:pt x="7442" y="5090"/>
                      <a:pt x="7727" y="244"/>
                      <a:pt x="4060" y="6"/>
                    </a:cubicBezTo>
                    <a:cubicBezTo>
                      <a:pt x="3995" y="3"/>
                      <a:pt x="3929" y="1"/>
                      <a:pt x="38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9"/>
            <p:cNvGrpSpPr/>
            <p:nvPr/>
          </p:nvGrpSpPr>
          <p:grpSpPr>
            <a:xfrm>
              <a:off x="708975" y="834125"/>
              <a:ext cx="265250" cy="244300"/>
              <a:chOff x="1139600" y="850250"/>
              <a:chExt cx="265250" cy="244300"/>
            </a:xfrm>
          </p:grpSpPr>
          <p:sp>
            <p:nvSpPr>
              <p:cNvPr id="162" name="Google Shape;162;p9"/>
              <p:cNvSpPr/>
              <p:nvPr/>
            </p:nvSpPr>
            <p:spPr>
              <a:xfrm>
                <a:off x="1162125" y="879300"/>
                <a:ext cx="223075" cy="196550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7862" extrusionOk="0">
                    <a:moveTo>
                      <a:pt x="4456" y="1"/>
                    </a:moveTo>
                    <a:cubicBezTo>
                      <a:pt x="2706" y="1"/>
                      <a:pt x="886" y="673"/>
                      <a:pt x="481" y="2430"/>
                    </a:cubicBezTo>
                    <a:cubicBezTo>
                      <a:pt x="1" y="4699"/>
                      <a:pt x="1950" y="7862"/>
                      <a:pt x="4327" y="7862"/>
                    </a:cubicBezTo>
                    <a:cubicBezTo>
                      <a:pt x="4719" y="7862"/>
                      <a:pt x="5123" y="7776"/>
                      <a:pt x="5529" y="7585"/>
                    </a:cubicBezTo>
                    <a:cubicBezTo>
                      <a:pt x="7351" y="6692"/>
                      <a:pt x="8923" y="4192"/>
                      <a:pt x="7982" y="2204"/>
                    </a:cubicBezTo>
                    <a:cubicBezTo>
                      <a:pt x="7815" y="1930"/>
                      <a:pt x="7625" y="1680"/>
                      <a:pt x="7410" y="1465"/>
                    </a:cubicBezTo>
                    <a:cubicBezTo>
                      <a:pt x="7375" y="953"/>
                      <a:pt x="7065" y="465"/>
                      <a:pt x="6470" y="310"/>
                    </a:cubicBezTo>
                    <a:cubicBezTo>
                      <a:pt x="5878" y="113"/>
                      <a:pt x="5173" y="1"/>
                      <a:pt x="44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9"/>
              <p:cNvSpPr/>
              <p:nvPr/>
            </p:nvSpPr>
            <p:spPr>
              <a:xfrm>
                <a:off x="1139600" y="850250"/>
                <a:ext cx="265250" cy="24430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9772" extrusionOk="0">
                    <a:moveTo>
                      <a:pt x="5064" y="0"/>
                    </a:moveTo>
                    <a:cubicBezTo>
                      <a:pt x="3624" y="0"/>
                      <a:pt x="2244" y="451"/>
                      <a:pt x="1358" y="1687"/>
                    </a:cubicBezTo>
                    <a:cubicBezTo>
                      <a:pt x="477" y="3139"/>
                      <a:pt x="1" y="4913"/>
                      <a:pt x="358" y="6592"/>
                    </a:cubicBezTo>
                    <a:cubicBezTo>
                      <a:pt x="775" y="8009"/>
                      <a:pt x="2085" y="9092"/>
                      <a:pt x="3454" y="9545"/>
                    </a:cubicBezTo>
                    <a:cubicBezTo>
                      <a:pt x="3988" y="9697"/>
                      <a:pt x="4542" y="9772"/>
                      <a:pt x="5095" y="9772"/>
                    </a:cubicBezTo>
                    <a:cubicBezTo>
                      <a:pt x="6969" y="9772"/>
                      <a:pt x="8822" y="8906"/>
                      <a:pt x="9788" y="7223"/>
                    </a:cubicBezTo>
                    <a:cubicBezTo>
                      <a:pt x="10526" y="5925"/>
                      <a:pt x="10609" y="4199"/>
                      <a:pt x="10050" y="2830"/>
                    </a:cubicBezTo>
                    <a:cubicBezTo>
                      <a:pt x="9859" y="2449"/>
                      <a:pt x="9764" y="1913"/>
                      <a:pt x="9300" y="1782"/>
                    </a:cubicBezTo>
                    <a:cubicBezTo>
                      <a:pt x="9236" y="1765"/>
                      <a:pt x="9175" y="1757"/>
                      <a:pt x="9116" y="1757"/>
                    </a:cubicBezTo>
                    <a:cubicBezTo>
                      <a:pt x="8557" y="1757"/>
                      <a:pt x="8232" y="2474"/>
                      <a:pt x="8609" y="2937"/>
                    </a:cubicBezTo>
                    <a:cubicBezTo>
                      <a:pt x="9478" y="4544"/>
                      <a:pt x="8943" y="6664"/>
                      <a:pt x="7811" y="7473"/>
                    </a:cubicBezTo>
                    <a:cubicBezTo>
                      <a:pt x="7038" y="7997"/>
                      <a:pt x="6954" y="8140"/>
                      <a:pt x="6216" y="8271"/>
                    </a:cubicBezTo>
                    <a:cubicBezTo>
                      <a:pt x="6133" y="8295"/>
                      <a:pt x="5906" y="8330"/>
                      <a:pt x="5775" y="8354"/>
                    </a:cubicBezTo>
                    <a:cubicBezTo>
                      <a:pt x="5532" y="8375"/>
                      <a:pt x="5302" y="8385"/>
                      <a:pt x="5085" y="8385"/>
                    </a:cubicBezTo>
                    <a:cubicBezTo>
                      <a:pt x="3415" y="8385"/>
                      <a:pt x="2494" y="7765"/>
                      <a:pt x="1704" y="6342"/>
                    </a:cubicBezTo>
                    <a:cubicBezTo>
                      <a:pt x="1465" y="5675"/>
                      <a:pt x="1656" y="3508"/>
                      <a:pt x="2608" y="2282"/>
                    </a:cubicBezTo>
                    <a:cubicBezTo>
                      <a:pt x="2985" y="1766"/>
                      <a:pt x="4043" y="1358"/>
                      <a:pt x="5251" y="1358"/>
                    </a:cubicBezTo>
                    <a:cubicBezTo>
                      <a:pt x="5800" y="1358"/>
                      <a:pt x="6381" y="1442"/>
                      <a:pt x="6942" y="1639"/>
                    </a:cubicBezTo>
                    <a:cubicBezTo>
                      <a:pt x="7374" y="1705"/>
                      <a:pt x="7814" y="2030"/>
                      <a:pt x="8243" y="2030"/>
                    </a:cubicBezTo>
                    <a:cubicBezTo>
                      <a:pt x="8358" y="2030"/>
                      <a:pt x="8472" y="2007"/>
                      <a:pt x="8585" y="1949"/>
                    </a:cubicBezTo>
                    <a:cubicBezTo>
                      <a:pt x="9097" y="1675"/>
                      <a:pt x="8990" y="841"/>
                      <a:pt x="8419" y="699"/>
                    </a:cubicBezTo>
                    <a:cubicBezTo>
                      <a:pt x="7412" y="291"/>
                      <a:pt x="6219" y="0"/>
                      <a:pt x="5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" name="Google Shape;164;p9"/>
            <p:cNvGrpSpPr/>
            <p:nvPr/>
          </p:nvGrpSpPr>
          <p:grpSpPr>
            <a:xfrm>
              <a:off x="1275300" y="1029325"/>
              <a:ext cx="175100" cy="143475"/>
              <a:chOff x="1808250" y="1643825"/>
              <a:chExt cx="175100" cy="143475"/>
            </a:xfrm>
          </p:grpSpPr>
          <p:sp>
            <p:nvSpPr>
              <p:cNvPr id="165" name="Google Shape;165;p9"/>
              <p:cNvSpPr/>
              <p:nvPr/>
            </p:nvSpPr>
            <p:spPr>
              <a:xfrm>
                <a:off x="1808250" y="1651700"/>
                <a:ext cx="175100" cy="1356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5424" extrusionOk="0">
                    <a:moveTo>
                      <a:pt x="3954" y="0"/>
                    </a:moveTo>
                    <a:cubicBezTo>
                      <a:pt x="3625" y="0"/>
                      <a:pt x="3268" y="74"/>
                      <a:pt x="2890" y="240"/>
                    </a:cubicBezTo>
                    <a:cubicBezTo>
                      <a:pt x="2544" y="430"/>
                      <a:pt x="2306" y="704"/>
                      <a:pt x="2151" y="1002"/>
                    </a:cubicBezTo>
                    <a:cubicBezTo>
                      <a:pt x="1" y="2826"/>
                      <a:pt x="817" y="5424"/>
                      <a:pt x="3003" y="5424"/>
                    </a:cubicBezTo>
                    <a:cubicBezTo>
                      <a:pt x="3685" y="5424"/>
                      <a:pt x="4501" y="5171"/>
                      <a:pt x="5402" y="4562"/>
                    </a:cubicBezTo>
                    <a:cubicBezTo>
                      <a:pt x="7004" y="2919"/>
                      <a:pt x="6019" y="0"/>
                      <a:pt x="3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9"/>
              <p:cNvSpPr/>
              <p:nvPr/>
            </p:nvSpPr>
            <p:spPr>
              <a:xfrm>
                <a:off x="1817675" y="1643825"/>
                <a:ext cx="15867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5613" extrusionOk="0">
                    <a:moveTo>
                      <a:pt x="4203" y="1293"/>
                    </a:moveTo>
                    <a:cubicBezTo>
                      <a:pt x="4227" y="1305"/>
                      <a:pt x="4263" y="1329"/>
                      <a:pt x="4299" y="1329"/>
                    </a:cubicBezTo>
                    <a:cubicBezTo>
                      <a:pt x="4489" y="1340"/>
                      <a:pt x="4846" y="1888"/>
                      <a:pt x="4822" y="2150"/>
                    </a:cubicBezTo>
                    <a:cubicBezTo>
                      <a:pt x="4810" y="2805"/>
                      <a:pt x="4799" y="2769"/>
                      <a:pt x="4739" y="3150"/>
                    </a:cubicBezTo>
                    <a:cubicBezTo>
                      <a:pt x="4715" y="3198"/>
                      <a:pt x="4703" y="3245"/>
                      <a:pt x="4691" y="3281"/>
                    </a:cubicBezTo>
                    <a:cubicBezTo>
                      <a:pt x="4668" y="3317"/>
                      <a:pt x="4656" y="3353"/>
                      <a:pt x="4632" y="3376"/>
                    </a:cubicBezTo>
                    <a:cubicBezTo>
                      <a:pt x="4013" y="4014"/>
                      <a:pt x="3484" y="4247"/>
                      <a:pt x="3179" y="4247"/>
                    </a:cubicBezTo>
                    <a:cubicBezTo>
                      <a:pt x="3085" y="4247"/>
                      <a:pt x="3013" y="4225"/>
                      <a:pt x="2965" y="4186"/>
                    </a:cubicBezTo>
                    <a:cubicBezTo>
                      <a:pt x="2167" y="3650"/>
                      <a:pt x="1941" y="3305"/>
                      <a:pt x="2572" y="2388"/>
                    </a:cubicBezTo>
                    <a:cubicBezTo>
                      <a:pt x="2679" y="2293"/>
                      <a:pt x="3322" y="1674"/>
                      <a:pt x="3477" y="1638"/>
                    </a:cubicBezTo>
                    <a:cubicBezTo>
                      <a:pt x="3882" y="1364"/>
                      <a:pt x="3787" y="1507"/>
                      <a:pt x="4203" y="1293"/>
                    </a:cubicBezTo>
                    <a:close/>
                    <a:moveTo>
                      <a:pt x="3898" y="1"/>
                    </a:moveTo>
                    <a:cubicBezTo>
                      <a:pt x="3839" y="1"/>
                      <a:pt x="3778" y="10"/>
                      <a:pt x="3715" y="31"/>
                    </a:cubicBezTo>
                    <a:cubicBezTo>
                      <a:pt x="2013" y="567"/>
                      <a:pt x="0" y="2603"/>
                      <a:pt x="1239" y="4436"/>
                    </a:cubicBezTo>
                    <a:cubicBezTo>
                      <a:pt x="1700" y="5095"/>
                      <a:pt x="2458" y="5612"/>
                      <a:pt x="3261" y="5612"/>
                    </a:cubicBezTo>
                    <a:cubicBezTo>
                      <a:pt x="3475" y="5612"/>
                      <a:pt x="3691" y="5576"/>
                      <a:pt x="3906" y="5496"/>
                    </a:cubicBezTo>
                    <a:cubicBezTo>
                      <a:pt x="4680" y="5162"/>
                      <a:pt x="5501" y="4650"/>
                      <a:pt x="5906" y="3888"/>
                    </a:cubicBezTo>
                    <a:cubicBezTo>
                      <a:pt x="6334" y="2757"/>
                      <a:pt x="6346" y="1269"/>
                      <a:pt x="5370" y="412"/>
                    </a:cubicBezTo>
                    <a:cubicBezTo>
                      <a:pt x="5133" y="220"/>
                      <a:pt x="4805" y="15"/>
                      <a:pt x="4482" y="15"/>
                    </a:cubicBezTo>
                    <a:cubicBezTo>
                      <a:pt x="4384" y="15"/>
                      <a:pt x="4286" y="34"/>
                      <a:pt x="4191" y="78"/>
                    </a:cubicBezTo>
                    <a:cubicBezTo>
                      <a:pt x="4106" y="32"/>
                      <a:pt x="4006" y="1"/>
                      <a:pt x="3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"/>
          <p:cNvSpPr/>
          <p:nvPr/>
        </p:nvSpPr>
        <p:spPr>
          <a:xfrm>
            <a:off x="131100" y="137700"/>
            <a:ext cx="8881800" cy="486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grpSp>
        <p:nvGrpSpPr>
          <p:cNvPr id="170" name="Google Shape;170;p10"/>
          <p:cNvGrpSpPr/>
          <p:nvPr/>
        </p:nvGrpSpPr>
        <p:grpSpPr>
          <a:xfrm>
            <a:off x="7951400" y="548200"/>
            <a:ext cx="868800" cy="675427"/>
            <a:chOff x="5976850" y="432600"/>
            <a:chExt cx="868800" cy="675427"/>
          </a:xfrm>
        </p:grpSpPr>
        <p:grpSp>
          <p:nvGrpSpPr>
            <p:cNvPr id="171" name="Google Shape;171;p10"/>
            <p:cNvGrpSpPr/>
            <p:nvPr/>
          </p:nvGrpSpPr>
          <p:grpSpPr>
            <a:xfrm rot="-1985293">
              <a:off x="6042583" y="695967"/>
              <a:ext cx="349454" cy="344614"/>
              <a:chOff x="588850" y="618775"/>
              <a:chExt cx="703975" cy="694225"/>
            </a:xfrm>
          </p:grpSpPr>
          <p:sp>
            <p:nvSpPr>
              <p:cNvPr id="172" name="Google Shape;172;p10"/>
              <p:cNvSpPr/>
              <p:nvPr/>
            </p:nvSpPr>
            <p:spPr>
              <a:xfrm>
                <a:off x="612650" y="684225"/>
                <a:ext cx="625100" cy="608400"/>
              </a:xfrm>
              <a:custGeom>
                <a:avLst/>
                <a:gdLst/>
                <a:ahLst/>
                <a:cxnLst/>
                <a:rect l="l" t="t" r="r" b="b"/>
                <a:pathLst>
                  <a:path w="25004" h="24336" extrusionOk="0">
                    <a:moveTo>
                      <a:pt x="10686" y="0"/>
                    </a:moveTo>
                    <a:cubicBezTo>
                      <a:pt x="10158" y="0"/>
                      <a:pt x="9636" y="288"/>
                      <a:pt x="9442" y="826"/>
                    </a:cubicBezTo>
                    <a:cubicBezTo>
                      <a:pt x="9323" y="945"/>
                      <a:pt x="9335" y="1314"/>
                      <a:pt x="9359" y="1659"/>
                    </a:cubicBezTo>
                    <a:cubicBezTo>
                      <a:pt x="9323" y="1743"/>
                      <a:pt x="9299" y="1826"/>
                      <a:pt x="9275" y="1909"/>
                    </a:cubicBezTo>
                    <a:cubicBezTo>
                      <a:pt x="8835" y="4124"/>
                      <a:pt x="8371" y="6338"/>
                      <a:pt x="7894" y="8541"/>
                    </a:cubicBezTo>
                    <a:cubicBezTo>
                      <a:pt x="7263" y="8601"/>
                      <a:pt x="6608" y="8660"/>
                      <a:pt x="5942" y="8743"/>
                    </a:cubicBezTo>
                    <a:cubicBezTo>
                      <a:pt x="5596" y="8779"/>
                      <a:pt x="5263" y="8815"/>
                      <a:pt x="4930" y="8851"/>
                    </a:cubicBezTo>
                    <a:cubicBezTo>
                      <a:pt x="4620" y="8874"/>
                      <a:pt x="4322" y="8934"/>
                      <a:pt x="4025" y="8993"/>
                    </a:cubicBezTo>
                    <a:cubicBezTo>
                      <a:pt x="3144" y="9101"/>
                      <a:pt x="2239" y="9208"/>
                      <a:pt x="1417" y="9565"/>
                    </a:cubicBezTo>
                    <a:cubicBezTo>
                      <a:pt x="905" y="9744"/>
                      <a:pt x="382" y="10113"/>
                      <a:pt x="262" y="10672"/>
                    </a:cubicBezTo>
                    <a:cubicBezTo>
                      <a:pt x="167" y="10982"/>
                      <a:pt x="203" y="11303"/>
                      <a:pt x="334" y="11577"/>
                    </a:cubicBezTo>
                    <a:cubicBezTo>
                      <a:pt x="1" y="12196"/>
                      <a:pt x="239" y="13030"/>
                      <a:pt x="870" y="13387"/>
                    </a:cubicBezTo>
                    <a:cubicBezTo>
                      <a:pt x="3084" y="14089"/>
                      <a:pt x="4501" y="14423"/>
                      <a:pt x="5942" y="15161"/>
                    </a:cubicBezTo>
                    <a:cubicBezTo>
                      <a:pt x="6073" y="15208"/>
                      <a:pt x="6192" y="15268"/>
                      <a:pt x="6311" y="15316"/>
                    </a:cubicBezTo>
                    <a:cubicBezTo>
                      <a:pt x="6180" y="15804"/>
                      <a:pt x="6073" y="16292"/>
                      <a:pt x="5942" y="16780"/>
                    </a:cubicBezTo>
                    <a:cubicBezTo>
                      <a:pt x="5525" y="18268"/>
                      <a:pt x="5025" y="19733"/>
                      <a:pt x="4668" y="21245"/>
                    </a:cubicBezTo>
                    <a:cubicBezTo>
                      <a:pt x="4465" y="21971"/>
                      <a:pt x="4275" y="22769"/>
                      <a:pt x="4644" y="23471"/>
                    </a:cubicBezTo>
                    <a:cubicBezTo>
                      <a:pt x="4842" y="24031"/>
                      <a:pt x="5387" y="24335"/>
                      <a:pt x="5941" y="24335"/>
                    </a:cubicBezTo>
                    <a:cubicBezTo>
                      <a:pt x="6187" y="24335"/>
                      <a:pt x="6436" y="24275"/>
                      <a:pt x="6656" y="24150"/>
                    </a:cubicBezTo>
                    <a:cubicBezTo>
                      <a:pt x="7847" y="23162"/>
                      <a:pt x="7561" y="23174"/>
                      <a:pt x="8609" y="22221"/>
                    </a:cubicBezTo>
                    <a:cubicBezTo>
                      <a:pt x="9907" y="20935"/>
                      <a:pt x="11383" y="19852"/>
                      <a:pt x="12681" y="18566"/>
                    </a:cubicBezTo>
                    <a:cubicBezTo>
                      <a:pt x="12824" y="18435"/>
                      <a:pt x="12966" y="18304"/>
                      <a:pt x="13109" y="18161"/>
                    </a:cubicBezTo>
                    <a:cubicBezTo>
                      <a:pt x="13836" y="18435"/>
                      <a:pt x="15907" y="19745"/>
                      <a:pt x="17348" y="20435"/>
                    </a:cubicBezTo>
                    <a:cubicBezTo>
                      <a:pt x="18200" y="20770"/>
                      <a:pt x="19673" y="21592"/>
                      <a:pt x="20761" y="21592"/>
                    </a:cubicBezTo>
                    <a:cubicBezTo>
                      <a:pt x="21451" y="21592"/>
                      <a:pt x="21986" y="21262"/>
                      <a:pt x="22110" y="20269"/>
                    </a:cubicBezTo>
                    <a:cubicBezTo>
                      <a:pt x="21598" y="18411"/>
                      <a:pt x="20408" y="16768"/>
                      <a:pt x="19574" y="15030"/>
                    </a:cubicBezTo>
                    <a:cubicBezTo>
                      <a:pt x="19217" y="14411"/>
                      <a:pt x="18848" y="13804"/>
                      <a:pt x="18479" y="13196"/>
                    </a:cubicBezTo>
                    <a:cubicBezTo>
                      <a:pt x="18479" y="13184"/>
                      <a:pt x="18479" y="13172"/>
                      <a:pt x="18491" y="13161"/>
                    </a:cubicBezTo>
                    <a:cubicBezTo>
                      <a:pt x="19384" y="12363"/>
                      <a:pt x="20289" y="11577"/>
                      <a:pt x="21229" y="10827"/>
                    </a:cubicBezTo>
                    <a:cubicBezTo>
                      <a:pt x="21944" y="10196"/>
                      <a:pt x="23349" y="9434"/>
                      <a:pt x="24408" y="7958"/>
                    </a:cubicBezTo>
                    <a:cubicBezTo>
                      <a:pt x="25004" y="7029"/>
                      <a:pt x="24361" y="5838"/>
                      <a:pt x="23325" y="5624"/>
                    </a:cubicBezTo>
                    <a:cubicBezTo>
                      <a:pt x="23123" y="5589"/>
                      <a:pt x="22922" y="5573"/>
                      <a:pt x="22720" y="5573"/>
                    </a:cubicBezTo>
                    <a:cubicBezTo>
                      <a:pt x="21696" y="5573"/>
                      <a:pt x="20677" y="5969"/>
                      <a:pt x="19682" y="6148"/>
                    </a:cubicBezTo>
                    <a:cubicBezTo>
                      <a:pt x="19539" y="6184"/>
                      <a:pt x="19396" y="6219"/>
                      <a:pt x="19265" y="6243"/>
                    </a:cubicBezTo>
                    <a:cubicBezTo>
                      <a:pt x="18812" y="6255"/>
                      <a:pt x="18336" y="6350"/>
                      <a:pt x="17919" y="6434"/>
                    </a:cubicBezTo>
                    <a:cubicBezTo>
                      <a:pt x="17110" y="6600"/>
                      <a:pt x="16324" y="6898"/>
                      <a:pt x="15538" y="7184"/>
                    </a:cubicBezTo>
                    <a:cubicBezTo>
                      <a:pt x="15324" y="7243"/>
                      <a:pt x="15098" y="7291"/>
                      <a:pt x="14883" y="7350"/>
                    </a:cubicBezTo>
                    <a:cubicBezTo>
                      <a:pt x="14133" y="6136"/>
                      <a:pt x="13336" y="4957"/>
                      <a:pt x="12669" y="3707"/>
                    </a:cubicBezTo>
                    <a:cubicBezTo>
                      <a:pt x="12490" y="2552"/>
                      <a:pt x="12323" y="1326"/>
                      <a:pt x="11645" y="385"/>
                    </a:cubicBezTo>
                    <a:cubicBezTo>
                      <a:pt x="11385" y="125"/>
                      <a:pt x="11034" y="0"/>
                      <a:pt x="10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0"/>
              <p:cNvSpPr/>
              <p:nvPr/>
            </p:nvSpPr>
            <p:spPr>
              <a:xfrm>
                <a:off x="588850" y="618775"/>
                <a:ext cx="703975" cy="694225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27769" extrusionOk="0">
                    <a:moveTo>
                      <a:pt x="11656" y="1301"/>
                    </a:moveTo>
                    <a:cubicBezTo>
                      <a:pt x="11680" y="1563"/>
                      <a:pt x="11787" y="1860"/>
                      <a:pt x="11894" y="2098"/>
                    </a:cubicBezTo>
                    <a:cubicBezTo>
                      <a:pt x="12132" y="2682"/>
                      <a:pt x="12311" y="3277"/>
                      <a:pt x="12561" y="3860"/>
                    </a:cubicBezTo>
                    <a:cubicBezTo>
                      <a:pt x="13216" y="5444"/>
                      <a:pt x="14157" y="6897"/>
                      <a:pt x="14954" y="8421"/>
                    </a:cubicBezTo>
                    <a:cubicBezTo>
                      <a:pt x="15323" y="9040"/>
                      <a:pt x="15526" y="9766"/>
                      <a:pt x="15966" y="10349"/>
                    </a:cubicBezTo>
                    <a:cubicBezTo>
                      <a:pt x="16143" y="10619"/>
                      <a:pt x="16435" y="10700"/>
                      <a:pt x="16736" y="10700"/>
                    </a:cubicBezTo>
                    <a:cubicBezTo>
                      <a:pt x="16821" y="10700"/>
                      <a:pt x="16906" y="10693"/>
                      <a:pt x="16990" y="10683"/>
                    </a:cubicBezTo>
                    <a:cubicBezTo>
                      <a:pt x="17597" y="10647"/>
                      <a:pt x="18193" y="10552"/>
                      <a:pt x="18800" y="10480"/>
                    </a:cubicBezTo>
                    <a:cubicBezTo>
                      <a:pt x="21253" y="10254"/>
                      <a:pt x="23979" y="9325"/>
                      <a:pt x="26146" y="9123"/>
                    </a:cubicBezTo>
                    <a:lnTo>
                      <a:pt x="26146" y="9123"/>
                    </a:lnTo>
                    <a:cubicBezTo>
                      <a:pt x="25194" y="10230"/>
                      <a:pt x="24063" y="11159"/>
                      <a:pt x="23003" y="12159"/>
                    </a:cubicBezTo>
                    <a:cubicBezTo>
                      <a:pt x="21908" y="13195"/>
                      <a:pt x="20931" y="14338"/>
                      <a:pt x="19943" y="15481"/>
                    </a:cubicBezTo>
                    <a:cubicBezTo>
                      <a:pt x="19681" y="16005"/>
                      <a:pt x="20086" y="16564"/>
                      <a:pt x="20229" y="17064"/>
                    </a:cubicBezTo>
                    <a:cubicBezTo>
                      <a:pt x="20753" y="19077"/>
                      <a:pt x="21562" y="21005"/>
                      <a:pt x="22193" y="22982"/>
                    </a:cubicBezTo>
                    <a:cubicBezTo>
                      <a:pt x="22289" y="23339"/>
                      <a:pt x="22372" y="23625"/>
                      <a:pt x="22443" y="23875"/>
                    </a:cubicBezTo>
                    <a:cubicBezTo>
                      <a:pt x="21634" y="23577"/>
                      <a:pt x="20288" y="22672"/>
                      <a:pt x="19098" y="22208"/>
                    </a:cubicBezTo>
                    <a:cubicBezTo>
                      <a:pt x="17490" y="21636"/>
                      <a:pt x="16478" y="20958"/>
                      <a:pt x="14418" y="20220"/>
                    </a:cubicBezTo>
                    <a:cubicBezTo>
                      <a:pt x="14254" y="20175"/>
                      <a:pt x="14102" y="20155"/>
                      <a:pt x="13959" y="20155"/>
                    </a:cubicBezTo>
                    <a:cubicBezTo>
                      <a:pt x="13378" y="20155"/>
                      <a:pt x="12944" y="20487"/>
                      <a:pt x="12418" y="20851"/>
                    </a:cubicBezTo>
                    <a:cubicBezTo>
                      <a:pt x="11704" y="21327"/>
                      <a:pt x="10989" y="21779"/>
                      <a:pt x="10323" y="22315"/>
                    </a:cubicBezTo>
                    <a:cubicBezTo>
                      <a:pt x="9192" y="23149"/>
                      <a:pt x="7727" y="24613"/>
                      <a:pt x="6679" y="25601"/>
                    </a:cubicBezTo>
                    <a:cubicBezTo>
                      <a:pt x="6727" y="25173"/>
                      <a:pt x="6775" y="24756"/>
                      <a:pt x="6798" y="24327"/>
                    </a:cubicBezTo>
                    <a:cubicBezTo>
                      <a:pt x="7049" y="21982"/>
                      <a:pt x="7370" y="19648"/>
                      <a:pt x="7322" y="17291"/>
                    </a:cubicBezTo>
                    <a:cubicBezTo>
                      <a:pt x="7299" y="16850"/>
                      <a:pt x="7441" y="16255"/>
                      <a:pt x="6977" y="15993"/>
                    </a:cubicBezTo>
                    <a:cubicBezTo>
                      <a:pt x="5525" y="14862"/>
                      <a:pt x="2953" y="13778"/>
                      <a:pt x="1893" y="13016"/>
                    </a:cubicBezTo>
                    <a:cubicBezTo>
                      <a:pt x="1976" y="12993"/>
                      <a:pt x="2048" y="12981"/>
                      <a:pt x="2131" y="12945"/>
                    </a:cubicBezTo>
                    <a:cubicBezTo>
                      <a:pt x="4501" y="12183"/>
                      <a:pt x="7584" y="11457"/>
                      <a:pt x="9501" y="10921"/>
                    </a:cubicBezTo>
                    <a:cubicBezTo>
                      <a:pt x="9977" y="10468"/>
                      <a:pt x="9704" y="10076"/>
                      <a:pt x="9882" y="9671"/>
                    </a:cubicBezTo>
                    <a:cubicBezTo>
                      <a:pt x="10120" y="8301"/>
                      <a:pt x="10382" y="6932"/>
                      <a:pt x="10751" y="5587"/>
                    </a:cubicBezTo>
                    <a:cubicBezTo>
                      <a:pt x="11061" y="4170"/>
                      <a:pt x="11430" y="2741"/>
                      <a:pt x="11656" y="1301"/>
                    </a:cubicBezTo>
                    <a:close/>
                    <a:moveTo>
                      <a:pt x="11368" y="0"/>
                    </a:moveTo>
                    <a:cubicBezTo>
                      <a:pt x="11186" y="0"/>
                      <a:pt x="11004" y="100"/>
                      <a:pt x="10954" y="312"/>
                    </a:cubicBezTo>
                    <a:cubicBezTo>
                      <a:pt x="10525" y="3337"/>
                      <a:pt x="9525" y="6254"/>
                      <a:pt x="9037" y="9278"/>
                    </a:cubicBezTo>
                    <a:cubicBezTo>
                      <a:pt x="9037" y="9433"/>
                      <a:pt x="8930" y="9718"/>
                      <a:pt x="8858" y="9945"/>
                    </a:cubicBezTo>
                    <a:cubicBezTo>
                      <a:pt x="8823" y="9945"/>
                      <a:pt x="8787" y="9956"/>
                      <a:pt x="8727" y="9968"/>
                    </a:cubicBezTo>
                    <a:cubicBezTo>
                      <a:pt x="6358" y="10552"/>
                      <a:pt x="4012" y="11183"/>
                      <a:pt x="1679" y="11861"/>
                    </a:cubicBezTo>
                    <a:cubicBezTo>
                      <a:pt x="1012" y="12016"/>
                      <a:pt x="1131" y="11957"/>
                      <a:pt x="548" y="12028"/>
                    </a:cubicBezTo>
                    <a:cubicBezTo>
                      <a:pt x="0" y="12183"/>
                      <a:pt x="0" y="12838"/>
                      <a:pt x="333" y="13207"/>
                    </a:cubicBezTo>
                    <a:cubicBezTo>
                      <a:pt x="1262" y="14481"/>
                      <a:pt x="2762" y="14957"/>
                      <a:pt x="4346" y="15898"/>
                    </a:cubicBezTo>
                    <a:cubicBezTo>
                      <a:pt x="4703" y="16005"/>
                      <a:pt x="5536" y="16672"/>
                      <a:pt x="5977" y="16969"/>
                    </a:cubicBezTo>
                    <a:cubicBezTo>
                      <a:pt x="6036" y="19708"/>
                      <a:pt x="5596" y="22422"/>
                      <a:pt x="5382" y="25149"/>
                    </a:cubicBezTo>
                    <a:cubicBezTo>
                      <a:pt x="5322" y="25732"/>
                      <a:pt x="5239" y="26316"/>
                      <a:pt x="5215" y="26899"/>
                    </a:cubicBezTo>
                    <a:cubicBezTo>
                      <a:pt x="5167" y="27197"/>
                      <a:pt x="5274" y="27518"/>
                      <a:pt x="5548" y="27673"/>
                    </a:cubicBezTo>
                    <a:cubicBezTo>
                      <a:pt x="5672" y="27740"/>
                      <a:pt x="5794" y="27768"/>
                      <a:pt x="5914" y="27768"/>
                    </a:cubicBezTo>
                    <a:cubicBezTo>
                      <a:pt x="6350" y="27768"/>
                      <a:pt x="6757" y="27391"/>
                      <a:pt x="7084" y="27101"/>
                    </a:cubicBezTo>
                    <a:cubicBezTo>
                      <a:pt x="7691" y="26542"/>
                      <a:pt x="8287" y="25947"/>
                      <a:pt x="8882" y="25363"/>
                    </a:cubicBezTo>
                    <a:cubicBezTo>
                      <a:pt x="10585" y="23708"/>
                      <a:pt x="11859" y="22815"/>
                      <a:pt x="13847" y="21541"/>
                    </a:cubicBezTo>
                    <a:lnTo>
                      <a:pt x="14121" y="21541"/>
                    </a:lnTo>
                    <a:cubicBezTo>
                      <a:pt x="14752" y="21708"/>
                      <a:pt x="15669" y="22244"/>
                      <a:pt x="16669" y="22660"/>
                    </a:cubicBezTo>
                    <a:cubicBezTo>
                      <a:pt x="17859" y="23184"/>
                      <a:pt x="19038" y="23553"/>
                      <a:pt x="20610" y="24494"/>
                    </a:cubicBezTo>
                    <a:cubicBezTo>
                      <a:pt x="21241" y="24851"/>
                      <a:pt x="21896" y="25161"/>
                      <a:pt x="22586" y="25351"/>
                    </a:cubicBezTo>
                    <a:cubicBezTo>
                      <a:pt x="22794" y="25397"/>
                      <a:pt x="23022" y="25478"/>
                      <a:pt x="23241" y="25478"/>
                    </a:cubicBezTo>
                    <a:cubicBezTo>
                      <a:pt x="23360" y="25478"/>
                      <a:pt x="23477" y="25454"/>
                      <a:pt x="23586" y="25387"/>
                    </a:cubicBezTo>
                    <a:cubicBezTo>
                      <a:pt x="24051" y="25089"/>
                      <a:pt x="23943" y="24470"/>
                      <a:pt x="23872" y="23994"/>
                    </a:cubicBezTo>
                    <a:cubicBezTo>
                      <a:pt x="23682" y="23089"/>
                      <a:pt x="23384" y="22220"/>
                      <a:pt x="23074" y="21339"/>
                    </a:cubicBezTo>
                    <a:cubicBezTo>
                      <a:pt x="22408" y="19577"/>
                      <a:pt x="21848" y="17779"/>
                      <a:pt x="21276" y="15981"/>
                    </a:cubicBezTo>
                    <a:cubicBezTo>
                      <a:pt x="22586" y="14528"/>
                      <a:pt x="23896" y="13076"/>
                      <a:pt x="25396" y="11826"/>
                    </a:cubicBezTo>
                    <a:cubicBezTo>
                      <a:pt x="26158" y="11147"/>
                      <a:pt x="26872" y="10433"/>
                      <a:pt x="27492" y="9623"/>
                    </a:cubicBezTo>
                    <a:cubicBezTo>
                      <a:pt x="27730" y="9278"/>
                      <a:pt x="28134" y="9004"/>
                      <a:pt x="28158" y="8563"/>
                    </a:cubicBezTo>
                    <a:cubicBezTo>
                      <a:pt x="28112" y="7906"/>
                      <a:pt x="27507" y="7698"/>
                      <a:pt x="26722" y="7698"/>
                    </a:cubicBezTo>
                    <a:cubicBezTo>
                      <a:pt x="25489" y="7698"/>
                      <a:pt x="23812" y="8210"/>
                      <a:pt x="23158" y="8290"/>
                    </a:cubicBezTo>
                    <a:cubicBezTo>
                      <a:pt x="20776" y="8837"/>
                      <a:pt x="19133" y="9147"/>
                      <a:pt x="16931" y="9325"/>
                    </a:cubicBezTo>
                    <a:cubicBezTo>
                      <a:pt x="16395" y="8325"/>
                      <a:pt x="15240" y="6039"/>
                      <a:pt x="14442" y="4706"/>
                    </a:cubicBezTo>
                    <a:cubicBezTo>
                      <a:pt x="13823" y="3491"/>
                      <a:pt x="13692" y="3039"/>
                      <a:pt x="13228" y="1801"/>
                    </a:cubicBezTo>
                    <a:cubicBezTo>
                      <a:pt x="13045" y="1327"/>
                      <a:pt x="12911" y="571"/>
                      <a:pt x="12332" y="571"/>
                    </a:cubicBezTo>
                    <a:cubicBezTo>
                      <a:pt x="12271" y="571"/>
                      <a:pt x="12204" y="580"/>
                      <a:pt x="12132" y="598"/>
                    </a:cubicBezTo>
                    <a:cubicBezTo>
                      <a:pt x="11894" y="670"/>
                      <a:pt x="11775" y="801"/>
                      <a:pt x="11704" y="955"/>
                    </a:cubicBezTo>
                    <a:cubicBezTo>
                      <a:pt x="11740" y="765"/>
                      <a:pt x="11775" y="562"/>
                      <a:pt x="11799" y="360"/>
                    </a:cubicBezTo>
                    <a:cubicBezTo>
                      <a:pt x="11780" y="127"/>
                      <a:pt x="11574" y="0"/>
                      <a:pt x="1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0"/>
            <p:cNvGrpSpPr/>
            <p:nvPr/>
          </p:nvGrpSpPr>
          <p:grpSpPr>
            <a:xfrm>
              <a:off x="6652450" y="628525"/>
              <a:ext cx="193200" cy="171550"/>
              <a:chOff x="1141700" y="1345000"/>
              <a:chExt cx="193200" cy="171550"/>
            </a:xfrm>
          </p:grpSpPr>
          <p:sp>
            <p:nvSpPr>
              <p:cNvPr id="175" name="Google Shape;175;p10"/>
              <p:cNvSpPr/>
              <p:nvPr/>
            </p:nvSpPr>
            <p:spPr>
              <a:xfrm>
                <a:off x="1157775" y="1362850"/>
                <a:ext cx="149825" cy="136225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5449" extrusionOk="0">
                    <a:moveTo>
                      <a:pt x="2636" y="0"/>
                    </a:moveTo>
                    <a:cubicBezTo>
                      <a:pt x="1842" y="0"/>
                      <a:pt x="1009" y="409"/>
                      <a:pt x="381" y="1400"/>
                    </a:cubicBezTo>
                    <a:cubicBezTo>
                      <a:pt x="36" y="2019"/>
                      <a:pt x="0" y="2697"/>
                      <a:pt x="155" y="3293"/>
                    </a:cubicBezTo>
                    <a:cubicBezTo>
                      <a:pt x="131" y="3543"/>
                      <a:pt x="131" y="3793"/>
                      <a:pt x="203" y="4055"/>
                    </a:cubicBezTo>
                    <a:cubicBezTo>
                      <a:pt x="512" y="5023"/>
                      <a:pt x="1335" y="5448"/>
                      <a:pt x="2210" y="5448"/>
                    </a:cubicBezTo>
                    <a:cubicBezTo>
                      <a:pt x="3120" y="5448"/>
                      <a:pt x="4086" y="4987"/>
                      <a:pt x="4584" y="4198"/>
                    </a:cubicBezTo>
                    <a:cubicBezTo>
                      <a:pt x="5992" y="2056"/>
                      <a:pt x="4416" y="0"/>
                      <a:pt x="2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0"/>
              <p:cNvSpPr/>
              <p:nvPr/>
            </p:nvSpPr>
            <p:spPr>
              <a:xfrm>
                <a:off x="1141700" y="1345000"/>
                <a:ext cx="193200" cy="1715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6862" extrusionOk="0">
                    <a:moveTo>
                      <a:pt x="3786" y="1363"/>
                    </a:moveTo>
                    <a:cubicBezTo>
                      <a:pt x="4298" y="1363"/>
                      <a:pt x="5096" y="1530"/>
                      <a:pt x="5358" y="2268"/>
                    </a:cubicBezTo>
                    <a:cubicBezTo>
                      <a:pt x="5754" y="3705"/>
                      <a:pt x="4574" y="5479"/>
                      <a:pt x="3180" y="5479"/>
                    </a:cubicBezTo>
                    <a:cubicBezTo>
                      <a:pt x="2981" y="5479"/>
                      <a:pt x="2776" y="5443"/>
                      <a:pt x="2572" y="5364"/>
                    </a:cubicBezTo>
                    <a:cubicBezTo>
                      <a:pt x="2048" y="5304"/>
                      <a:pt x="1393" y="4209"/>
                      <a:pt x="1369" y="3376"/>
                    </a:cubicBezTo>
                    <a:cubicBezTo>
                      <a:pt x="1239" y="2923"/>
                      <a:pt x="2251" y="1935"/>
                      <a:pt x="2893" y="1756"/>
                    </a:cubicBezTo>
                    <a:cubicBezTo>
                      <a:pt x="3191" y="1637"/>
                      <a:pt x="3572" y="1613"/>
                      <a:pt x="3786" y="1363"/>
                    </a:cubicBezTo>
                    <a:close/>
                    <a:moveTo>
                      <a:pt x="3862" y="1"/>
                    </a:moveTo>
                    <a:cubicBezTo>
                      <a:pt x="3664" y="1"/>
                      <a:pt x="3465" y="21"/>
                      <a:pt x="3286" y="101"/>
                    </a:cubicBezTo>
                    <a:cubicBezTo>
                      <a:pt x="3203" y="149"/>
                      <a:pt x="3144" y="185"/>
                      <a:pt x="3108" y="209"/>
                    </a:cubicBezTo>
                    <a:cubicBezTo>
                      <a:pt x="3060" y="232"/>
                      <a:pt x="3024" y="268"/>
                      <a:pt x="2989" y="304"/>
                    </a:cubicBezTo>
                    <a:cubicBezTo>
                      <a:pt x="1548" y="673"/>
                      <a:pt x="36" y="1792"/>
                      <a:pt x="0" y="3399"/>
                    </a:cubicBezTo>
                    <a:cubicBezTo>
                      <a:pt x="84" y="5289"/>
                      <a:pt x="1442" y="6861"/>
                      <a:pt x="3134" y="6861"/>
                    </a:cubicBezTo>
                    <a:cubicBezTo>
                      <a:pt x="3618" y="6861"/>
                      <a:pt x="4128" y="6733"/>
                      <a:pt x="4644" y="6447"/>
                    </a:cubicBezTo>
                    <a:cubicBezTo>
                      <a:pt x="7442" y="5090"/>
                      <a:pt x="7727" y="244"/>
                      <a:pt x="4060" y="6"/>
                    </a:cubicBezTo>
                    <a:cubicBezTo>
                      <a:pt x="3995" y="3"/>
                      <a:pt x="3929" y="1"/>
                      <a:pt x="38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7" name="Google Shape;177;p10"/>
            <p:cNvGrpSpPr/>
            <p:nvPr/>
          </p:nvGrpSpPr>
          <p:grpSpPr>
            <a:xfrm>
              <a:off x="6207425" y="432600"/>
              <a:ext cx="175100" cy="143475"/>
              <a:chOff x="1808250" y="1643825"/>
              <a:chExt cx="175100" cy="143475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1808250" y="1651700"/>
                <a:ext cx="175100" cy="1356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5424" extrusionOk="0">
                    <a:moveTo>
                      <a:pt x="3954" y="0"/>
                    </a:moveTo>
                    <a:cubicBezTo>
                      <a:pt x="3625" y="0"/>
                      <a:pt x="3268" y="74"/>
                      <a:pt x="2890" y="240"/>
                    </a:cubicBezTo>
                    <a:cubicBezTo>
                      <a:pt x="2544" y="430"/>
                      <a:pt x="2306" y="704"/>
                      <a:pt x="2151" y="1002"/>
                    </a:cubicBezTo>
                    <a:cubicBezTo>
                      <a:pt x="1" y="2826"/>
                      <a:pt x="817" y="5424"/>
                      <a:pt x="3003" y="5424"/>
                    </a:cubicBezTo>
                    <a:cubicBezTo>
                      <a:pt x="3685" y="5424"/>
                      <a:pt x="4501" y="5171"/>
                      <a:pt x="5402" y="4562"/>
                    </a:cubicBezTo>
                    <a:cubicBezTo>
                      <a:pt x="7004" y="2919"/>
                      <a:pt x="6019" y="0"/>
                      <a:pt x="3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1817675" y="1643825"/>
                <a:ext cx="15867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5613" extrusionOk="0">
                    <a:moveTo>
                      <a:pt x="4203" y="1293"/>
                    </a:moveTo>
                    <a:cubicBezTo>
                      <a:pt x="4227" y="1305"/>
                      <a:pt x="4263" y="1329"/>
                      <a:pt x="4299" y="1329"/>
                    </a:cubicBezTo>
                    <a:cubicBezTo>
                      <a:pt x="4489" y="1340"/>
                      <a:pt x="4846" y="1888"/>
                      <a:pt x="4822" y="2150"/>
                    </a:cubicBezTo>
                    <a:cubicBezTo>
                      <a:pt x="4810" y="2805"/>
                      <a:pt x="4799" y="2769"/>
                      <a:pt x="4739" y="3150"/>
                    </a:cubicBezTo>
                    <a:cubicBezTo>
                      <a:pt x="4715" y="3198"/>
                      <a:pt x="4703" y="3245"/>
                      <a:pt x="4691" y="3281"/>
                    </a:cubicBezTo>
                    <a:cubicBezTo>
                      <a:pt x="4668" y="3317"/>
                      <a:pt x="4656" y="3353"/>
                      <a:pt x="4632" y="3376"/>
                    </a:cubicBezTo>
                    <a:cubicBezTo>
                      <a:pt x="4013" y="4014"/>
                      <a:pt x="3484" y="4247"/>
                      <a:pt x="3179" y="4247"/>
                    </a:cubicBezTo>
                    <a:cubicBezTo>
                      <a:pt x="3085" y="4247"/>
                      <a:pt x="3013" y="4225"/>
                      <a:pt x="2965" y="4186"/>
                    </a:cubicBezTo>
                    <a:cubicBezTo>
                      <a:pt x="2167" y="3650"/>
                      <a:pt x="1941" y="3305"/>
                      <a:pt x="2572" y="2388"/>
                    </a:cubicBezTo>
                    <a:cubicBezTo>
                      <a:pt x="2679" y="2293"/>
                      <a:pt x="3322" y="1674"/>
                      <a:pt x="3477" y="1638"/>
                    </a:cubicBezTo>
                    <a:cubicBezTo>
                      <a:pt x="3882" y="1364"/>
                      <a:pt x="3787" y="1507"/>
                      <a:pt x="4203" y="1293"/>
                    </a:cubicBezTo>
                    <a:close/>
                    <a:moveTo>
                      <a:pt x="3898" y="1"/>
                    </a:moveTo>
                    <a:cubicBezTo>
                      <a:pt x="3839" y="1"/>
                      <a:pt x="3778" y="10"/>
                      <a:pt x="3715" y="31"/>
                    </a:cubicBezTo>
                    <a:cubicBezTo>
                      <a:pt x="2013" y="567"/>
                      <a:pt x="0" y="2603"/>
                      <a:pt x="1239" y="4436"/>
                    </a:cubicBezTo>
                    <a:cubicBezTo>
                      <a:pt x="1700" y="5095"/>
                      <a:pt x="2458" y="5612"/>
                      <a:pt x="3261" y="5612"/>
                    </a:cubicBezTo>
                    <a:cubicBezTo>
                      <a:pt x="3475" y="5612"/>
                      <a:pt x="3691" y="5576"/>
                      <a:pt x="3906" y="5496"/>
                    </a:cubicBezTo>
                    <a:cubicBezTo>
                      <a:pt x="4680" y="5162"/>
                      <a:pt x="5501" y="4650"/>
                      <a:pt x="5906" y="3888"/>
                    </a:cubicBezTo>
                    <a:cubicBezTo>
                      <a:pt x="6334" y="2757"/>
                      <a:pt x="6346" y="1269"/>
                      <a:pt x="5370" y="412"/>
                    </a:cubicBezTo>
                    <a:cubicBezTo>
                      <a:pt x="5133" y="220"/>
                      <a:pt x="4805" y="15"/>
                      <a:pt x="4482" y="15"/>
                    </a:cubicBezTo>
                    <a:cubicBezTo>
                      <a:pt x="4384" y="15"/>
                      <a:pt x="4286" y="34"/>
                      <a:pt x="4191" y="78"/>
                    </a:cubicBezTo>
                    <a:cubicBezTo>
                      <a:pt x="4106" y="32"/>
                      <a:pt x="4006" y="1"/>
                      <a:pt x="3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0" name="Google Shape;180;p10"/>
          <p:cNvGrpSpPr/>
          <p:nvPr/>
        </p:nvGrpSpPr>
        <p:grpSpPr>
          <a:xfrm>
            <a:off x="661425" y="3573775"/>
            <a:ext cx="1046225" cy="991818"/>
            <a:chOff x="275800" y="1175400"/>
            <a:chExt cx="1046225" cy="991818"/>
          </a:xfrm>
        </p:grpSpPr>
        <p:grpSp>
          <p:nvGrpSpPr>
            <p:cNvPr id="181" name="Google Shape;181;p10"/>
            <p:cNvGrpSpPr/>
            <p:nvPr/>
          </p:nvGrpSpPr>
          <p:grpSpPr>
            <a:xfrm>
              <a:off x="452652" y="1653284"/>
              <a:ext cx="521153" cy="513935"/>
              <a:chOff x="588850" y="618775"/>
              <a:chExt cx="703975" cy="694225"/>
            </a:xfrm>
          </p:grpSpPr>
          <p:sp>
            <p:nvSpPr>
              <p:cNvPr id="182" name="Google Shape;182;p10"/>
              <p:cNvSpPr/>
              <p:nvPr/>
            </p:nvSpPr>
            <p:spPr>
              <a:xfrm>
                <a:off x="612650" y="684225"/>
                <a:ext cx="625100" cy="608400"/>
              </a:xfrm>
              <a:custGeom>
                <a:avLst/>
                <a:gdLst/>
                <a:ahLst/>
                <a:cxnLst/>
                <a:rect l="l" t="t" r="r" b="b"/>
                <a:pathLst>
                  <a:path w="25004" h="24336" extrusionOk="0">
                    <a:moveTo>
                      <a:pt x="10686" y="0"/>
                    </a:moveTo>
                    <a:cubicBezTo>
                      <a:pt x="10158" y="0"/>
                      <a:pt x="9636" y="288"/>
                      <a:pt x="9442" y="826"/>
                    </a:cubicBezTo>
                    <a:cubicBezTo>
                      <a:pt x="9323" y="945"/>
                      <a:pt x="9335" y="1314"/>
                      <a:pt x="9359" y="1659"/>
                    </a:cubicBezTo>
                    <a:cubicBezTo>
                      <a:pt x="9323" y="1743"/>
                      <a:pt x="9299" y="1826"/>
                      <a:pt x="9275" y="1909"/>
                    </a:cubicBezTo>
                    <a:cubicBezTo>
                      <a:pt x="8835" y="4124"/>
                      <a:pt x="8371" y="6338"/>
                      <a:pt x="7894" y="8541"/>
                    </a:cubicBezTo>
                    <a:cubicBezTo>
                      <a:pt x="7263" y="8601"/>
                      <a:pt x="6608" y="8660"/>
                      <a:pt x="5942" y="8743"/>
                    </a:cubicBezTo>
                    <a:cubicBezTo>
                      <a:pt x="5596" y="8779"/>
                      <a:pt x="5263" y="8815"/>
                      <a:pt x="4930" y="8851"/>
                    </a:cubicBezTo>
                    <a:cubicBezTo>
                      <a:pt x="4620" y="8874"/>
                      <a:pt x="4322" y="8934"/>
                      <a:pt x="4025" y="8993"/>
                    </a:cubicBezTo>
                    <a:cubicBezTo>
                      <a:pt x="3144" y="9101"/>
                      <a:pt x="2239" y="9208"/>
                      <a:pt x="1417" y="9565"/>
                    </a:cubicBezTo>
                    <a:cubicBezTo>
                      <a:pt x="905" y="9744"/>
                      <a:pt x="382" y="10113"/>
                      <a:pt x="262" y="10672"/>
                    </a:cubicBezTo>
                    <a:cubicBezTo>
                      <a:pt x="167" y="10982"/>
                      <a:pt x="203" y="11303"/>
                      <a:pt x="334" y="11577"/>
                    </a:cubicBezTo>
                    <a:cubicBezTo>
                      <a:pt x="1" y="12196"/>
                      <a:pt x="239" y="13030"/>
                      <a:pt x="870" y="13387"/>
                    </a:cubicBezTo>
                    <a:cubicBezTo>
                      <a:pt x="3084" y="14089"/>
                      <a:pt x="4501" y="14423"/>
                      <a:pt x="5942" y="15161"/>
                    </a:cubicBezTo>
                    <a:cubicBezTo>
                      <a:pt x="6073" y="15208"/>
                      <a:pt x="6192" y="15268"/>
                      <a:pt x="6311" y="15316"/>
                    </a:cubicBezTo>
                    <a:cubicBezTo>
                      <a:pt x="6180" y="15804"/>
                      <a:pt x="6073" y="16292"/>
                      <a:pt x="5942" y="16780"/>
                    </a:cubicBezTo>
                    <a:cubicBezTo>
                      <a:pt x="5525" y="18268"/>
                      <a:pt x="5025" y="19733"/>
                      <a:pt x="4668" y="21245"/>
                    </a:cubicBezTo>
                    <a:cubicBezTo>
                      <a:pt x="4465" y="21971"/>
                      <a:pt x="4275" y="22769"/>
                      <a:pt x="4644" y="23471"/>
                    </a:cubicBezTo>
                    <a:cubicBezTo>
                      <a:pt x="4842" y="24031"/>
                      <a:pt x="5387" y="24335"/>
                      <a:pt x="5941" y="24335"/>
                    </a:cubicBezTo>
                    <a:cubicBezTo>
                      <a:pt x="6187" y="24335"/>
                      <a:pt x="6436" y="24275"/>
                      <a:pt x="6656" y="24150"/>
                    </a:cubicBezTo>
                    <a:cubicBezTo>
                      <a:pt x="7847" y="23162"/>
                      <a:pt x="7561" y="23174"/>
                      <a:pt x="8609" y="22221"/>
                    </a:cubicBezTo>
                    <a:cubicBezTo>
                      <a:pt x="9907" y="20935"/>
                      <a:pt x="11383" y="19852"/>
                      <a:pt x="12681" y="18566"/>
                    </a:cubicBezTo>
                    <a:cubicBezTo>
                      <a:pt x="12824" y="18435"/>
                      <a:pt x="12966" y="18304"/>
                      <a:pt x="13109" y="18161"/>
                    </a:cubicBezTo>
                    <a:cubicBezTo>
                      <a:pt x="13836" y="18435"/>
                      <a:pt x="15907" y="19745"/>
                      <a:pt x="17348" y="20435"/>
                    </a:cubicBezTo>
                    <a:cubicBezTo>
                      <a:pt x="18200" y="20770"/>
                      <a:pt x="19673" y="21592"/>
                      <a:pt x="20761" y="21592"/>
                    </a:cubicBezTo>
                    <a:cubicBezTo>
                      <a:pt x="21451" y="21592"/>
                      <a:pt x="21986" y="21262"/>
                      <a:pt x="22110" y="20269"/>
                    </a:cubicBezTo>
                    <a:cubicBezTo>
                      <a:pt x="21598" y="18411"/>
                      <a:pt x="20408" y="16768"/>
                      <a:pt x="19574" y="15030"/>
                    </a:cubicBezTo>
                    <a:cubicBezTo>
                      <a:pt x="19217" y="14411"/>
                      <a:pt x="18848" y="13804"/>
                      <a:pt x="18479" y="13196"/>
                    </a:cubicBezTo>
                    <a:cubicBezTo>
                      <a:pt x="18479" y="13184"/>
                      <a:pt x="18479" y="13172"/>
                      <a:pt x="18491" y="13161"/>
                    </a:cubicBezTo>
                    <a:cubicBezTo>
                      <a:pt x="19384" y="12363"/>
                      <a:pt x="20289" y="11577"/>
                      <a:pt x="21229" y="10827"/>
                    </a:cubicBezTo>
                    <a:cubicBezTo>
                      <a:pt x="21944" y="10196"/>
                      <a:pt x="23349" y="9434"/>
                      <a:pt x="24408" y="7958"/>
                    </a:cubicBezTo>
                    <a:cubicBezTo>
                      <a:pt x="25004" y="7029"/>
                      <a:pt x="24361" y="5838"/>
                      <a:pt x="23325" y="5624"/>
                    </a:cubicBezTo>
                    <a:cubicBezTo>
                      <a:pt x="23123" y="5589"/>
                      <a:pt x="22922" y="5573"/>
                      <a:pt x="22720" y="5573"/>
                    </a:cubicBezTo>
                    <a:cubicBezTo>
                      <a:pt x="21696" y="5573"/>
                      <a:pt x="20677" y="5969"/>
                      <a:pt x="19682" y="6148"/>
                    </a:cubicBezTo>
                    <a:cubicBezTo>
                      <a:pt x="19539" y="6184"/>
                      <a:pt x="19396" y="6219"/>
                      <a:pt x="19265" y="6243"/>
                    </a:cubicBezTo>
                    <a:cubicBezTo>
                      <a:pt x="18812" y="6255"/>
                      <a:pt x="18336" y="6350"/>
                      <a:pt x="17919" y="6434"/>
                    </a:cubicBezTo>
                    <a:cubicBezTo>
                      <a:pt x="17110" y="6600"/>
                      <a:pt x="16324" y="6898"/>
                      <a:pt x="15538" y="7184"/>
                    </a:cubicBezTo>
                    <a:cubicBezTo>
                      <a:pt x="15324" y="7243"/>
                      <a:pt x="15098" y="7291"/>
                      <a:pt x="14883" y="7350"/>
                    </a:cubicBezTo>
                    <a:cubicBezTo>
                      <a:pt x="14133" y="6136"/>
                      <a:pt x="13336" y="4957"/>
                      <a:pt x="12669" y="3707"/>
                    </a:cubicBezTo>
                    <a:cubicBezTo>
                      <a:pt x="12490" y="2552"/>
                      <a:pt x="12323" y="1326"/>
                      <a:pt x="11645" y="385"/>
                    </a:cubicBezTo>
                    <a:cubicBezTo>
                      <a:pt x="11385" y="125"/>
                      <a:pt x="11034" y="0"/>
                      <a:pt x="10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0"/>
              <p:cNvSpPr/>
              <p:nvPr/>
            </p:nvSpPr>
            <p:spPr>
              <a:xfrm>
                <a:off x="588850" y="618775"/>
                <a:ext cx="703975" cy="694225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27769" extrusionOk="0">
                    <a:moveTo>
                      <a:pt x="11656" y="1301"/>
                    </a:moveTo>
                    <a:cubicBezTo>
                      <a:pt x="11680" y="1563"/>
                      <a:pt x="11787" y="1860"/>
                      <a:pt x="11894" y="2098"/>
                    </a:cubicBezTo>
                    <a:cubicBezTo>
                      <a:pt x="12132" y="2682"/>
                      <a:pt x="12311" y="3277"/>
                      <a:pt x="12561" y="3860"/>
                    </a:cubicBezTo>
                    <a:cubicBezTo>
                      <a:pt x="13216" y="5444"/>
                      <a:pt x="14157" y="6897"/>
                      <a:pt x="14954" y="8421"/>
                    </a:cubicBezTo>
                    <a:cubicBezTo>
                      <a:pt x="15323" y="9040"/>
                      <a:pt x="15526" y="9766"/>
                      <a:pt x="15966" y="10349"/>
                    </a:cubicBezTo>
                    <a:cubicBezTo>
                      <a:pt x="16143" y="10619"/>
                      <a:pt x="16435" y="10700"/>
                      <a:pt x="16736" y="10700"/>
                    </a:cubicBezTo>
                    <a:cubicBezTo>
                      <a:pt x="16821" y="10700"/>
                      <a:pt x="16906" y="10693"/>
                      <a:pt x="16990" y="10683"/>
                    </a:cubicBezTo>
                    <a:cubicBezTo>
                      <a:pt x="17597" y="10647"/>
                      <a:pt x="18193" y="10552"/>
                      <a:pt x="18800" y="10480"/>
                    </a:cubicBezTo>
                    <a:cubicBezTo>
                      <a:pt x="21253" y="10254"/>
                      <a:pt x="23979" y="9325"/>
                      <a:pt x="26146" y="9123"/>
                    </a:cubicBezTo>
                    <a:lnTo>
                      <a:pt x="26146" y="9123"/>
                    </a:lnTo>
                    <a:cubicBezTo>
                      <a:pt x="25194" y="10230"/>
                      <a:pt x="24063" y="11159"/>
                      <a:pt x="23003" y="12159"/>
                    </a:cubicBezTo>
                    <a:cubicBezTo>
                      <a:pt x="21908" y="13195"/>
                      <a:pt x="20931" y="14338"/>
                      <a:pt x="19943" y="15481"/>
                    </a:cubicBezTo>
                    <a:cubicBezTo>
                      <a:pt x="19681" y="16005"/>
                      <a:pt x="20086" y="16564"/>
                      <a:pt x="20229" y="17064"/>
                    </a:cubicBezTo>
                    <a:cubicBezTo>
                      <a:pt x="20753" y="19077"/>
                      <a:pt x="21562" y="21005"/>
                      <a:pt x="22193" y="22982"/>
                    </a:cubicBezTo>
                    <a:cubicBezTo>
                      <a:pt x="22289" y="23339"/>
                      <a:pt x="22372" y="23625"/>
                      <a:pt x="22443" y="23875"/>
                    </a:cubicBezTo>
                    <a:cubicBezTo>
                      <a:pt x="21634" y="23577"/>
                      <a:pt x="20288" y="22672"/>
                      <a:pt x="19098" y="22208"/>
                    </a:cubicBezTo>
                    <a:cubicBezTo>
                      <a:pt x="17490" y="21636"/>
                      <a:pt x="16478" y="20958"/>
                      <a:pt x="14418" y="20220"/>
                    </a:cubicBezTo>
                    <a:cubicBezTo>
                      <a:pt x="14254" y="20175"/>
                      <a:pt x="14102" y="20155"/>
                      <a:pt x="13959" y="20155"/>
                    </a:cubicBezTo>
                    <a:cubicBezTo>
                      <a:pt x="13378" y="20155"/>
                      <a:pt x="12944" y="20487"/>
                      <a:pt x="12418" y="20851"/>
                    </a:cubicBezTo>
                    <a:cubicBezTo>
                      <a:pt x="11704" y="21327"/>
                      <a:pt x="10989" y="21779"/>
                      <a:pt x="10323" y="22315"/>
                    </a:cubicBezTo>
                    <a:cubicBezTo>
                      <a:pt x="9192" y="23149"/>
                      <a:pt x="7727" y="24613"/>
                      <a:pt x="6679" y="25601"/>
                    </a:cubicBezTo>
                    <a:cubicBezTo>
                      <a:pt x="6727" y="25173"/>
                      <a:pt x="6775" y="24756"/>
                      <a:pt x="6798" y="24327"/>
                    </a:cubicBezTo>
                    <a:cubicBezTo>
                      <a:pt x="7049" y="21982"/>
                      <a:pt x="7370" y="19648"/>
                      <a:pt x="7322" y="17291"/>
                    </a:cubicBezTo>
                    <a:cubicBezTo>
                      <a:pt x="7299" y="16850"/>
                      <a:pt x="7441" y="16255"/>
                      <a:pt x="6977" y="15993"/>
                    </a:cubicBezTo>
                    <a:cubicBezTo>
                      <a:pt x="5525" y="14862"/>
                      <a:pt x="2953" y="13778"/>
                      <a:pt x="1893" y="13016"/>
                    </a:cubicBezTo>
                    <a:cubicBezTo>
                      <a:pt x="1976" y="12993"/>
                      <a:pt x="2048" y="12981"/>
                      <a:pt x="2131" y="12945"/>
                    </a:cubicBezTo>
                    <a:cubicBezTo>
                      <a:pt x="4501" y="12183"/>
                      <a:pt x="7584" y="11457"/>
                      <a:pt x="9501" y="10921"/>
                    </a:cubicBezTo>
                    <a:cubicBezTo>
                      <a:pt x="9977" y="10468"/>
                      <a:pt x="9704" y="10076"/>
                      <a:pt x="9882" y="9671"/>
                    </a:cubicBezTo>
                    <a:cubicBezTo>
                      <a:pt x="10120" y="8301"/>
                      <a:pt x="10382" y="6932"/>
                      <a:pt x="10751" y="5587"/>
                    </a:cubicBezTo>
                    <a:cubicBezTo>
                      <a:pt x="11061" y="4170"/>
                      <a:pt x="11430" y="2741"/>
                      <a:pt x="11656" y="1301"/>
                    </a:cubicBezTo>
                    <a:close/>
                    <a:moveTo>
                      <a:pt x="11368" y="0"/>
                    </a:moveTo>
                    <a:cubicBezTo>
                      <a:pt x="11186" y="0"/>
                      <a:pt x="11004" y="100"/>
                      <a:pt x="10954" y="312"/>
                    </a:cubicBezTo>
                    <a:cubicBezTo>
                      <a:pt x="10525" y="3337"/>
                      <a:pt x="9525" y="6254"/>
                      <a:pt x="9037" y="9278"/>
                    </a:cubicBezTo>
                    <a:cubicBezTo>
                      <a:pt x="9037" y="9433"/>
                      <a:pt x="8930" y="9718"/>
                      <a:pt x="8858" y="9945"/>
                    </a:cubicBezTo>
                    <a:cubicBezTo>
                      <a:pt x="8823" y="9945"/>
                      <a:pt x="8787" y="9956"/>
                      <a:pt x="8727" y="9968"/>
                    </a:cubicBezTo>
                    <a:cubicBezTo>
                      <a:pt x="6358" y="10552"/>
                      <a:pt x="4012" y="11183"/>
                      <a:pt x="1679" y="11861"/>
                    </a:cubicBezTo>
                    <a:cubicBezTo>
                      <a:pt x="1012" y="12016"/>
                      <a:pt x="1131" y="11957"/>
                      <a:pt x="548" y="12028"/>
                    </a:cubicBezTo>
                    <a:cubicBezTo>
                      <a:pt x="0" y="12183"/>
                      <a:pt x="0" y="12838"/>
                      <a:pt x="333" y="13207"/>
                    </a:cubicBezTo>
                    <a:cubicBezTo>
                      <a:pt x="1262" y="14481"/>
                      <a:pt x="2762" y="14957"/>
                      <a:pt x="4346" y="15898"/>
                    </a:cubicBezTo>
                    <a:cubicBezTo>
                      <a:pt x="4703" y="16005"/>
                      <a:pt x="5536" y="16672"/>
                      <a:pt x="5977" y="16969"/>
                    </a:cubicBezTo>
                    <a:cubicBezTo>
                      <a:pt x="6036" y="19708"/>
                      <a:pt x="5596" y="22422"/>
                      <a:pt x="5382" y="25149"/>
                    </a:cubicBezTo>
                    <a:cubicBezTo>
                      <a:pt x="5322" y="25732"/>
                      <a:pt x="5239" y="26316"/>
                      <a:pt x="5215" y="26899"/>
                    </a:cubicBezTo>
                    <a:cubicBezTo>
                      <a:pt x="5167" y="27197"/>
                      <a:pt x="5274" y="27518"/>
                      <a:pt x="5548" y="27673"/>
                    </a:cubicBezTo>
                    <a:cubicBezTo>
                      <a:pt x="5672" y="27740"/>
                      <a:pt x="5794" y="27768"/>
                      <a:pt x="5914" y="27768"/>
                    </a:cubicBezTo>
                    <a:cubicBezTo>
                      <a:pt x="6350" y="27768"/>
                      <a:pt x="6757" y="27391"/>
                      <a:pt x="7084" y="27101"/>
                    </a:cubicBezTo>
                    <a:cubicBezTo>
                      <a:pt x="7691" y="26542"/>
                      <a:pt x="8287" y="25947"/>
                      <a:pt x="8882" y="25363"/>
                    </a:cubicBezTo>
                    <a:cubicBezTo>
                      <a:pt x="10585" y="23708"/>
                      <a:pt x="11859" y="22815"/>
                      <a:pt x="13847" y="21541"/>
                    </a:cubicBezTo>
                    <a:lnTo>
                      <a:pt x="14121" y="21541"/>
                    </a:lnTo>
                    <a:cubicBezTo>
                      <a:pt x="14752" y="21708"/>
                      <a:pt x="15669" y="22244"/>
                      <a:pt x="16669" y="22660"/>
                    </a:cubicBezTo>
                    <a:cubicBezTo>
                      <a:pt x="17859" y="23184"/>
                      <a:pt x="19038" y="23553"/>
                      <a:pt x="20610" y="24494"/>
                    </a:cubicBezTo>
                    <a:cubicBezTo>
                      <a:pt x="21241" y="24851"/>
                      <a:pt x="21896" y="25161"/>
                      <a:pt x="22586" y="25351"/>
                    </a:cubicBezTo>
                    <a:cubicBezTo>
                      <a:pt x="22794" y="25397"/>
                      <a:pt x="23022" y="25478"/>
                      <a:pt x="23241" y="25478"/>
                    </a:cubicBezTo>
                    <a:cubicBezTo>
                      <a:pt x="23360" y="25478"/>
                      <a:pt x="23477" y="25454"/>
                      <a:pt x="23586" y="25387"/>
                    </a:cubicBezTo>
                    <a:cubicBezTo>
                      <a:pt x="24051" y="25089"/>
                      <a:pt x="23943" y="24470"/>
                      <a:pt x="23872" y="23994"/>
                    </a:cubicBezTo>
                    <a:cubicBezTo>
                      <a:pt x="23682" y="23089"/>
                      <a:pt x="23384" y="22220"/>
                      <a:pt x="23074" y="21339"/>
                    </a:cubicBezTo>
                    <a:cubicBezTo>
                      <a:pt x="22408" y="19577"/>
                      <a:pt x="21848" y="17779"/>
                      <a:pt x="21276" y="15981"/>
                    </a:cubicBezTo>
                    <a:cubicBezTo>
                      <a:pt x="22586" y="14528"/>
                      <a:pt x="23896" y="13076"/>
                      <a:pt x="25396" y="11826"/>
                    </a:cubicBezTo>
                    <a:cubicBezTo>
                      <a:pt x="26158" y="11147"/>
                      <a:pt x="26872" y="10433"/>
                      <a:pt x="27492" y="9623"/>
                    </a:cubicBezTo>
                    <a:cubicBezTo>
                      <a:pt x="27730" y="9278"/>
                      <a:pt x="28134" y="9004"/>
                      <a:pt x="28158" y="8563"/>
                    </a:cubicBezTo>
                    <a:cubicBezTo>
                      <a:pt x="28112" y="7906"/>
                      <a:pt x="27507" y="7698"/>
                      <a:pt x="26722" y="7698"/>
                    </a:cubicBezTo>
                    <a:cubicBezTo>
                      <a:pt x="25489" y="7698"/>
                      <a:pt x="23812" y="8210"/>
                      <a:pt x="23158" y="8290"/>
                    </a:cubicBezTo>
                    <a:cubicBezTo>
                      <a:pt x="20776" y="8837"/>
                      <a:pt x="19133" y="9147"/>
                      <a:pt x="16931" y="9325"/>
                    </a:cubicBezTo>
                    <a:cubicBezTo>
                      <a:pt x="16395" y="8325"/>
                      <a:pt x="15240" y="6039"/>
                      <a:pt x="14442" y="4706"/>
                    </a:cubicBezTo>
                    <a:cubicBezTo>
                      <a:pt x="13823" y="3491"/>
                      <a:pt x="13692" y="3039"/>
                      <a:pt x="13228" y="1801"/>
                    </a:cubicBezTo>
                    <a:cubicBezTo>
                      <a:pt x="13045" y="1327"/>
                      <a:pt x="12911" y="571"/>
                      <a:pt x="12332" y="571"/>
                    </a:cubicBezTo>
                    <a:cubicBezTo>
                      <a:pt x="12271" y="571"/>
                      <a:pt x="12204" y="580"/>
                      <a:pt x="12132" y="598"/>
                    </a:cubicBezTo>
                    <a:cubicBezTo>
                      <a:pt x="11894" y="670"/>
                      <a:pt x="11775" y="801"/>
                      <a:pt x="11704" y="955"/>
                    </a:cubicBezTo>
                    <a:cubicBezTo>
                      <a:pt x="11740" y="765"/>
                      <a:pt x="11775" y="562"/>
                      <a:pt x="11799" y="360"/>
                    </a:cubicBezTo>
                    <a:cubicBezTo>
                      <a:pt x="11780" y="127"/>
                      <a:pt x="11574" y="0"/>
                      <a:pt x="1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0"/>
            <p:cNvGrpSpPr/>
            <p:nvPr/>
          </p:nvGrpSpPr>
          <p:grpSpPr>
            <a:xfrm>
              <a:off x="856975" y="1399550"/>
              <a:ext cx="193200" cy="171550"/>
              <a:chOff x="1141700" y="1345000"/>
              <a:chExt cx="193200" cy="171550"/>
            </a:xfrm>
          </p:grpSpPr>
          <p:sp>
            <p:nvSpPr>
              <p:cNvPr id="185" name="Google Shape;185;p10"/>
              <p:cNvSpPr/>
              <p:nvPr/>
            </p:nvSpPr>
            <p:spPr>
              <a:xfrm>
                <a:off x="1157775" y="1362850"/>
                <a:ext cx="149825" cy="136225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5449" extrusionOk="0">
                    <a:moveTo>
                      <a:pt x="2636" y="0"/>
                    </a:moveTo>
                    <a:cubicBezTo>
                      <a:pt x="1842" y="0"/>
                      <a:pt x="1009" y="409"/>
                      <a:pt x="381" y="1400"/>
                    </a:cubicBezTo>
                    <a:cubicBezTo>
                      <a:pt x="36" y="2019"/>
                      <a:pt x="0" y="2697"/>
                      <a:pt x="155" y="3293"/>
                    </a:cubicBezTo>
                    <a:cubicBezTo>
                      <a:pt x="131" y="3543"/>
                      <a:pt x="131" y="3793"/>
                      <a:pt x="203" y="4055"/>
                    </a:cubicBezTo>
                    <a:cubicBezTo>
                      <a:pt x="512" y="5023"/>
                      <a:pt x="1335" y="5448"/>
                      <a:pt x="2210" y="5448"/>
                    </a:cubicBezTo>
                    <a:cubicBezTo>
                      <a:pt x="3120" y="5448"/>
                      <a:pt x="4086" y="4987"/>
                      <a:pt x="4584" y="4198"/>
                    </a:cubicBezTo>
                    <a:cubicBezTo>
                      <a:pt x="5992" y="2056"/>
                      <a:pt x="4416" y="0"/>
                      <a:pt x="2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0"/>
              <p:cNvSpPr/>
              <p:nvPr/>
            </p:nvSpPr>
            <p:spPr>
              <a:xfrm>
                <a:off x="1141700" y="1345000"/>
                <a:ext cx="193200" cy="1715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6862" extrusionOk="0">
                    <a:moveTo>
                      <a:pt x="3786" y="1363"/>
                    </a:moveTo>
                    <a:cubicBezTo>
                      <a:pt x="4298" y="1363"/>
                      <a:pt x="5096" y="1530"/>
                      <a:pt x="5358" y="2268"/>
                    </a:cubicBezTo>
                    <a:cubicBezTo>
                      <a:pt x="5754" y="3705"/>
                      <a:pt x="4574" y="5479"/>
                      <a:pt x="3180" y="5479"/>
                    </a:cubicBezTo>
                    <a:cubicBezTo>
                      <a:pt x="2981" y="5479"/>
                      <a:pt x="2776" y="5443"/>
                      <a:pt x="2572" y="5364"/>
                    </a:cubicBezTo>
                    <a:cubicBezTo>
                      <a:pt x="2048" y="5304"/>
                      <a:pt x="1393" y="4209"/>
                      <a:pt x="1369" y="3376"/>
                    </a:cubicBezTo>
                    <a:cubicBezTo>
                      <a:pt x="1239" y="2923"/>
                      <a:pt x="2251" y="1935"/>
                      <a:pt x="2893" y="1756"/>
                    </a:cubicBezTo>
                    <a:cubicBezTo>
                      <a:pt x="3191" y="1637"/>
                      <a:pt x="3572" y="1613"/>
                      <a:pt x="3786" y="1363"/>
                    </a:cubicBezTo>
                    <a:close/>
                    <a:moveTo>
                      <a:pt x="3862" y="1"/>
                    </a:moveTo>
                    <a:cubicBezTo>
                      <a:pt x="3664" y="1"/>
                      <a:pt x="3465" y="21"/>
                      <a:pt x="3286" y="101"/>
                    </a:cubicBezTo>
                    <a:cubicBezTo>
                      <a:pt x="3203" y="149"/>
                      <a:pt x="3144" y="185"/>
                      <a:pt x="3108" y="209"/>
                    </a:cubicBezTo>
                    <a:cubicBezTo>
                      <a:pt x="3060" y="232"/>
                      <a:pt x="3024" y="268"/>
                      <a:pt x="2989" y="304"/>
                    </a:cubicBezTo>
                    <a:cubicBezTo>
                      <a:pt x="1548" y="673"/>
                      <a:pt x="36" y="1792"/>
                      <a:pt x="0" y="3399"/>
                    </a:cubicBezTo>
                    <a:cubicBezTo>
                      <a:pt x="84" y="5289"/>
                      <a:pt x="1442" y="6861"/>
                      <a:pt x="3134" y="6861"/>
                    </a:cubicBezTo>
                    <a:cubicBezTo>
                      <a:pt x="3618" y="6861"/>
                      <a:pt x="4128" y="6733"/>
                      <a:pt x="4644" y="6447"/>
                    </a:cubicBezTo>
                    <a:cubicBezTo>
                      <a:pt x="7442" y="5090"/>
                      <a:pt x="7727" y="244"/>
                      <a:pt x="4060" y="6"/>
                    </a:cubicBezTo>
                    <a:cubicBezTo>
                      <a:pt x="3995" y="3"/>
                      <a:pt x="3929" y="1"/>
                      <a:pt x="38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7" name="Google Shape;187;p10"/>
            <p:cNvGrpSpPr/>
            <p:nvPr/>
          </p:nvGrpSpPr>
          <p:grpSpPr>
            <a:xfrm>
              <a:off x="275800" y="1208800"/>
              <a:ext cx="265250" cy="244300"/>
              <a:chOff x="834800" y="1078850"/>
              <a:chExt cx="265250" cy="244300"/>
            </a:xfrm>
          </p:grpSpPr>
          <p:sp>
            <p:nvSpPr>
              <p:cNvPr id="188" name="Google Shape;188;p10"/>
              <p:cNvSpPr/>
              <p:nvPr/>
            </p:nvSpPr>
            <p:spPr>
              <a:xfrm>
                <a:off x="857325" y="1107900"/>
                <a:ext cx="223075" cy="196550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7862" extrusionOk="0">
                    <a:moveTo>
                      <a:pt x="4456" y="1"/>
                    </a:moveTo>
                    <a:cubicBezTo>
                      <a:pt x="2706" y="1"/>
                      <a:pt x="886" y="673"/>
                      <a:pt x="481" y="2430"/>
                    </a:cubicBezTo>
                    <a:cubicBezTo>
                      <a:pt x="1" y="4699"/>
                      <a:pt x="1950" y="7862"/>
                      <a:pt x="4327" y="7862"/>
                    </a:cubicBezTo>
                    <a:cubicBezTo>
                      <a:pt x="4719" y="7862"/>
                      <a:pt x="5123" y="7776"/>
                      <a:pt x="5529" y="7585"/>
                    </a:cubicBezTo>
                    <a:cubicBezTo>
                      <a:pt x="7351" y="6692"/>
                      <a:pt x="8923" y="4192"/>
                      <a:pt x="7982" y="2204"/>
                    </a:cubicBezTo>
                    <a:cubicBezTo>
                      <a:pt x="7815" y="1930"/>
                      <a:pt x="7625" y="1680"/>
                      <a:pt x="7410" y="1465"/>
                    </a:cubicBezTo>
                    <a:cubicBezTo>
                      <a:pt x="7375" y="953"/>
                      <a:pt x="7065" y="465"/>
                      <a:pt x="6470" y="310"/>
                    </a:cubicBezTo>
                    <a:cubicBezTo>
                      <a:pt x="5878" y="113"/>
                      <a:pt x="5173" y="1"/>
                      <a:pt x="44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0"/>
              <p:cNvSpPr/>
              <p:nvPr/>
            </p:nvSpPr>
            <p:spPr>
              <a:xfrm>
                <a:off x="834800" y="1078850"/>
                <a:ext cx="265250" cy="24430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9772" extrusionOk="0">
                    <a:moveTo>
                      <a:pt x="5064" y="0"/>
                    </a:moveTo>
                    <a:cubicBezTo>
                      <a:pt x="3624" y="0"/>
                      <a:pt x="2244" y="451"/>
                      <a:pt x="1358" y="1687"/>
                    </a:cubicBezTo>
                    <a:cubicBezTo>
                      <a:pt x="477" y="3139"/>
                      <a:pt x="1" y="4913"/>
                      <a:pt x="358" y="6592"/>
                    </a:cubicBezTo>
                    <a:cubicBezTo>
                      <a:pt x="775" y="8009"/>
                      <a:pt x="2085" y="9092"/>
                      <a:pt x="3454" y="9545"/>
                    </a:cubicBezTo>
                    <a:cubicBezTo>
                      <a:pt x="3988" y="9697"/>
                      <a:pt x="4542" y="9772"/>
                      <a:pt x="5095" y="9772"/>
                    </a:cubicBezTo>
                    <a:cubicBezTo>
                      <a:pt x="6969" y="9772"/>
                      <a:pt x="8822" y="8906"/>
                      <a:pt x="9788" y="7223"/>
                    </a:cubicBezTo>
                    <a:cubicBezTo>
                      <a:pt x="10526" y="5925"/>
                      <a:pt x="10609" y="4199"/>
                      <a:pt x="10050" y="2830"/>
                    </a:cubicBezTo>
                    <a:cubicBezTo>
                      <a:pt x="9859" y="2449"/>
                      <a:pt x="9764" y="1913"/>
                      <a:pt x="9300" y="1782"/>
                    </a:cubicBezTo>
                    <a:cubicBezTo>
                      <a:pt x="9236" y="1765"/>
                      <a:pt x="9175" y="1757"/>
                      <a:pt x="9116" y="1757"/>
                    </a:cubicBezTo>
                    <a:cubicBezTo>
                      <a:pt x="8557" y="1757"/>
                      <a:pt x="8232" y="2474"/>
                      <a:pt x="8609" y="2937"/>
                    </a:cubicBezTo>
                    <a:cubicBezTo>
                      <a:pt x="9478" y="4544"/>
                      <a:pt x="8943" y="6664"/>
                      <a:pt x="7811" y="7473"/>
                    </a:cubicBezTo>
                    <a:cubicBezTo>
                      <a:pt x="7038" y="7997"/>
                      <a:pt x="6954" y="8140"/>
                      <a:pt x="6216" y="8271"/>
                    </a:cubicBezTo>
                    <a:cubicBezTo>
                      <a:pt x="6133" y="8295"/>
                      <a:pt x="5906" y="8330"/>
                      <a:pt x="5775" y="8354"/>
                    </a:cubicBezTo>
                    <a:cubicBezTo>
                      <a:pt x="5532" y="8375"/>
                      <a:pt x="5302" y="8385"/>
                      <a:pt x="5085" y="8385"/>
                    </a:cubicBezTo>
                    <a:cubicBezTo>
                      <a:pt x="3415" y="8385"/>
                      <a:pt x="2494" y="7765"/>
                      <a:pt x="1704" y="6342"/>
                    </a:cubicBezTo>
                    <a:cubicBezTo>
                      <a:pt x="1465" y="5675"/>
                      <a:pt x="1656" y="3508"/>
                      <a:pt x="2608" y="2282"/>
                    </a:cubicBezTo>
                    <a:cubicBezTo>
                      <a:pt x="2985" y="1766"/>
                      <a:pt x="4043" y="1358"/>
                      <a:pt x="5251" y="1358"/>
                    </a:cubicBezTo>
                    <a:cubicBezTo>
                      <a:pt x="5800" y="1358"/>
                      <a:pt x="6381" y="1442"/>
                      <a:pt x="6942" y="1639"/>
                    </a:cubicBezTo>
                    <a:cubicBezTo>
                      <a:pt x="7374" y="1705"/>
                      <a:pt x="7814" y="2030"/>
                      <a:pt x="8243" y="2030"/>
                    </a:cubicBezTo>
                    <a:cubicBezTo>
                      <a:pt x="8358" y="2030"/>
                      <a:pt x="8472" y="2007"/>
                      <a:pt x="8585" y="1949"/>
                    </a:cubicBezTo>
                    <a:cubicBezTo>
                      <a:pt x="9097" y="1675"/>
                      <a:pt x="8990" y="841"/>
                      <a:pt x="8419" y="699"/>
                    </a:cubicBezTo>
                    <a:cubicBezTo>
                      <a:pt x="7412" y="291"/>
                      <a:pt x="6219" y="0"/>
                      <a:pt x="5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" name="Google Shape;190;p10"/>
            <p:cNvGrpSpPr/>
            <p:nvPr/>
          </p:nvGrpSpPr>
          <p:grpSpPr>
            <a:xfrm>
              <a:off x="1146925" y="1175400"/>
              <a:ext cx="175100" cy="143475"/>
              <a:chOff x="1808250" y="1643825"/>
              <a:chExt cx="175100" cy="143475"/>
            </a:xfrm>
          </p:grpSpPr>
          <p:sp>
            <p:nvSpPr>
              <p:cNvPr id="191" name="Google Shape;191;p10"/>
              <p:cNvSpPr/>
              <p:nvPr/>
            </p:nvSpPr>
            <p:spPr>
              <a:xfrm>
                <a:off x="1808250" y="1651700"/>
                <a:ext cx="175100" cy="1356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5424" extrusionOk="0">
                    <a:moveTo>
                      <a:pt x="3954" y="0"/>
                    </a:moveTo>
                    <a:cubicBezTo>
                      <a:pt x="3625" y="0"/>
                      <a:pt x="3268" y="74"/>
                      <a:pt x="2890" y="240"/>
                    </a:cubicBezTo>
                    <a:cubicBezTo>
                      <a:pt x="2544" y="430"/>
                      <a:pt x="2306" y="704"/>
                      <a:pt x="2151" y="1002"/>
                    </a:cubicBezTo>
                    <a:cubicBezTo>
                      <a:pt x="1" y="2826"/>
                      <a:pt x="817" y="5424"/>
                      <a:pt x="3003" y="5424"/>
                    </a:cubicBezTo>
                    <a:cubicBezTo>
                      <a:pt x="3685" y="5424"/>
                      <a:pt x="4501" y="5171"/>
                      <a:pt x="5402" y="4562"/>
                    </a:cubicBezTo>
                    <a:cubicBezTo>
                      <a:pt x="7004" y="2919"/>
                      <a:pt x="6019" y="0"/>
                      <a:pt x="3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0"/>
              <p:cNvSpPr/>
              <p:nvPr/>
            </p:nvSpPr>
            <p:spPr>
              <a:xfrm>
                <a:off x="1817675" y="1643825"/>
                <a:ext cx="15867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5613" extrusionOk="0">
                    <a:moveTo>
                      <a:pt x="4203" y="1293"/>
                    </a:moveTo>
                    <a:cubicBezTo>
                      <a:pt x="4227" y="1305"/>
                      <a:pt x="4263" y="1329"/>
                      <a:pt x="4299" y="1329"/>
                    </a:cubicBezTo>
                    <a:cubicBezTo>
                      <a:pt x="4489" y="1340"/>
                      <a:pt x="4846" y="1888"/>
                      <a:pt x="4822" y="2150"/>
                    </a:cubicBezTo>
                    <a:cubicBezTo>
                      <a:pt x="4810" y="2805"/>
                      <a:pt x="4799" y="2769"/>
                      <a:pt x="4739" y="3150"/>
                    </a:cubicBezTo>
                    <a:cubicBezTo>
                      <a:pt x="4715" y="3198"/>
                      <a:pt x="4703" y="3245"/>
                      <a:pt x="4691" y="3281"/>
                    </a:cubicBezTo>
                    <a:cubicBezTo>
                      <a:pt x="4668" y="3317"/>
                      <a:pt x="4656" y="3353"/>
                      <a:pt x="4632" y="3376"/>
                    </a:cubicBezTo>
                    <a:cubicBezTo>
                      <a:pt x="4013" y="4014"/>
                      <a:pt x="3484" y="4247"/>
                      <a:pt x="3179" y="4247"/>
                    </a:cubicBezTo>
                    <a:cubicBezTo>
                      <a:pt x="3085" y="4247"/>
                      <a:pt x="3013" y="4225"/>
                      <a:pt x="2965" y="4186"/>
                    </a:cubicBezTo>
                    <a:cubicBezTo>
                      <a:pt x="2167" y="3650"/>
                      <a:pt x="1941" y="3305"/>
                      <a:pt x="2572" y="2388"/>
                    </a:cubicBezTo>
                    <a:cubicBezTo>
                      <a:pt x="2679" y="2293"/>
                      <a:pt x="3322" y="1674"/>
                      <a:pt x="3477" y="1638"/>
                    </a:cubicBezTo>
                    <a:cubicBezTo>
                      <a:pt x="3882" y="1364"/>
                      <a:pt x="3787" y="1507"/>
                      <a:pt x="4203" y="1293"/>
                    </a:cubicBezTo>
                    <a:close/>
                    <a:moveTo>
                      <a:pt x="3898" y="1"/>
                    </a:moveTo>
                    <a:cubicBezTo>
                      <a:pt x="3839" y="1"/>
                      <a:pt x="3778" y="10"/>
                      <a:pt x="3715" y="31"/>
                    </a:cubicBezTo>
                    <a:cubicBezTo>
                      <a:pt x="2013" y="567"/>
                      <a:pt x="0" y="2603"/>
                      <a:pt x="1239" y="4436"/>
                    </a:cubicBezTo>
                    <a:cubicBezTo>
                      <a:pt x="1700" y="5095"/>
                      <a:pt x="2458" y="5612"/>
                      <a:pt x="3261" y="5612"/>
                    </a:cubicBezTo>
                    <a:cubicBezTo>
                      <a:pt x="3475" y="5612"/>
                      <a:pt x="3691" y="5576"/>
                      <a:pt x="3906" y="5496"/>
                    </a:cubicBezTo>
                    <a:cubicBezTo>
                      <a:pt x="4680" y="5162"/>
                      <a:pt x="5501" y="4650"/>
                      <a:pt x="5906" y="3888"/>
                    </a:cubicBezTo>
                    <a:cubicBezTo>
                      <a:pt x="6334" y="2757"/>
                      <a:pt x="6346" y="1269"/>
                      <a:pt x="5370" y="412"/>
                    </a:cubicBezTo>
                    <a:cubicBezTo>
                      <a:pt x="5133" y="220"/>
                      <a:pt x="4805" y="15"/>
                      <a:pt x="4482" y="15"/>
                    </a:cubicBezTo>
                    <a:cubicBezTo>
                      <a:pt x="4384" y="15"/>
                      <a:pt x="4286" y="34"/>
                      <a:pt x="4191" y="78"/>
                    </a:cubicBezTo>
                    <a:cubicBezTo>
                      <a:pt x="4106" y="32"/>
                      <a:pt x="4006" y="1"/>
                      <a:pt x="3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3" name="Google Shape;193;p10"/>
          <p:cNvSpPr/>
          <p:nvPr/>
        </p:nvSpPr>
        <p:spPr>
          <a:xfrm rot="-2700000">
            <a:off x="-273473" y="2260418"/>
            <a:ext cx="1784148" cy="1296118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/>
          <p:nvPr/>
        </p:nvSpPr>
        <p:spPr>
          <a:xfrm>
            <a:off x="131100" y="137700"/>
            <a:ext cx="8881800" cy="486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" name="Google Shape;19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2385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98" name="Google Shape;198;p11"/>
          <p:cNvSpPr/>
          <p:nvPr/>
        </p:nvSpPr>
        <p:spPr>
          <a:xfrm rot="-5855634">
            <a:off x="6685146" y="3794117"/>
            <a:ext cx="1784095" cy="1296079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9" name="Google Shape;199;p11"/>
          <p:cNvGrpSpPr/>
          <p:nvPr/>
        </p:nvGrpSpPr>
        <p:grpSpPr>
          <a:xfrm flipH="1">
            <a:off x="7670600" y="651875"/>
            <a:ext cx="893825" cy="991818"/>
            <a:chOff x="428200" y="1175400"/>
            <a:chExt cx="893825" cy="991818"/>
          </a:xfrm>
        </p:grpSpPr>
        <p:grpSp>
          <p:nvGrpSpPr>
            <p:cNvPr id="200" name="Google Shape;200;p11"/>
            <p:cNvGrpSpPr/>
            <p:nvPr/>
          </p:nvGrpSpPr>
          <p:grpSpPr>
            <a:xfrm>
              <a:off x="452652" y="1653284"/>
              <a:ext cx="521153" cy="513935"/>
              <a:chOff x="588850" y="618775"/>
              <a:chExt cx="703975" cy="694225"/>
            </a:xfrm>
          </p:grpSpPr>
          <p:sp>
            <p:nvSpPr>
              <p:cNvPr id="201" name="Google Shape;201;p11"/>
              <p:cNvSpPr/>
              <p:nvPr/>
            </p:nvSpPr>
            <p:spPr>
              <a:xfrm>
                <a:off x="612650" y="684225"/>
                <a:ext cx="625100" cy="608400"/>
              </a:xfrm>
              <a:custGeom>
                <a:avLst/>
                <a:gdLst/>
                <a:ahLst/>
                <a:cxnLst/>
                <a:rect l="l" t="t" r="r" b="b"/>
                <a:pathLst>
                  <a:path w="25004" h="24336" extrusionOk="0">
                    <a:moveTo>
                      <a:pt x="10686" y="0"/>
                    </a:moveTo>
                    <a:cubicBezTo>
                      <a:pt x="10158" y="0"/>
                      <a:pt x="9636" y="288"/>
                      <a:pt x="9442" y="826"/>
                    </a:cubicBezTo>
                    <a:cubicBezTo>
                      <a:pt x="9323" y="945"/>
                      <a:pt x="9335" y="1314"/>
                      <a:pt x="9359" y="1659"/>
                    </a:cubicBezTo>
                    <a:cubicBezTo>
                      <a:pt x="9323" y="1743"/>
                      <a:pt x="9299" y="1826"/>
                      <a:pt x="9275" y="1909"/>
                    </a:cubicBezTo>
                    <a:cubicBezTo>
                      <a:pt x="8835" y="4124"/>
                      <a:pt x="8371" y="6338"/>
                      <a:pt x="7894" y="8541"/>
                    </a:cubicBezTo>
                    <a:cubicBezTo>
                      <a:pt x="7263" y="8601"/>
                      <a:pt x="6608" y="8660"/>
                      <a:pt x="5942" y="8743"/>
                    </a:cubicBezTo>
                    <a:cubicBezTo>
                      <a:pt x="5596" y="8779"/>
                      <a:pt x="5263" y="8815"/>
                      <a:pt x="4930" y="8851"/>
                    </a:cubicBezTo>
                    <a:cubicBezTo>
                      <a:pt x="4620" y="8874"/>
                      <a:pt x="4322" y="8934"/>
                      <a:pt x="4025" y="8993"/>
                    </a:cubicBezTo>
                    <a:cubicBezTo>
                      <a:pt x="3144" y="9101"/>
                      <a:pt x="2239" y="9208"/>
                      <a:pt x="1417" y="9565"/>
                    </a:cubicBezTo>
                    <a:cubicBezTo>
                      <a:pt x="905" y="9744"/>
                      <a:pt x="382" y="10113"/>
                      <a:pt x="262" y="10672"/>
                    </a:cubicBezTo>
                    <a:cubicBezTo>
                      <a:pt x="167" y="10982"/>
                      <a:pt x="203" y="11303"/>
                      <a:pt x="334" y="11577"/>
                    </a:cubicBezTo>
                    <a:cubicBezTo>
                      <a:pt x="1" y="12196"/>
                      <a:pt x="239" y="13030"/>
                      <a:pt x="870" y="13387"/>
                    </a:cubicBezTo>
                    <a:cubicBezTo>
                      <a:pt x="3084" y="14089"/>
                      <a:pt x="4501" y="14423"/>
                      <a:pt x="5942" y="15161"/>
                    </a:cubicBezTo>
                    <a:cubicBezTo>
                      <a:pt x="6073" y="15208"/>
                      <a:pt x="6192" y="15268"/>
                      <a:pt x="6311" y="15316"/>
                    </a:cubicBezTo>
                    <a:cubicBezTo>
                      <a:pt x="6180" y="15804"/>
                      <a:pt x="6073" y="16292"/>
                      <a:pt x="5942" y="16780"/>
                    </a:cubicBezTo>
                    <a:cubicBezTo>
                      <a:pt x="5525" y="18268"/>
                      <a:pt x="5025" y="19733"/>
                      <a:pt x="4668" y="21245"/>
                    </a:cubicBezTo>
                    <a:cubicBezTo>
                      <a:pt x="4465" y="21971"/>
                      <a:pt x="4275" y="22769"/>
                      <a:pt x="4644" y="23471"/>
                    </a:cubicBezTo>
                    <a:cubicBezTo>
                      <a:pt x="4842" y="24031"/>
                      <a:pt x="5387" y="24335"/>
                      <a:pt x="5941" y="24335"/>
                    </a:cubicBezTo>
                    <a:cubicBezTo>
                      <a:pt x="6187" y="24335"/>
                      <a:pt x="6436" y="24275"/>
                      <a:pt x="6656" y="24150"/>
                    </a:cubicBezTo>
                    <a:cubicBezTo>
                      <a:pt x="7847" y="23162"/>
                      <a:pt x="7561" y="23174"/>
                      <a:pt x="8609" y="22221"/>
                    </a:cubicBezTo>
                    <a:cubicBezTo>
                      <a:pt x="9907" y="20935"/>
                      <a:pt x="11383" y="19852"/>
                      <a:pt x="12681" y="18566"/>
                    </a:cubicBezTo>
                    <a:cubicBezTo>
                      <a:pt x="12824" y="18435"/>
                      <a:pt x="12966" y="18304"/>
                      <a:pt x="13109" y="18161"/>
                    </a:cubicBezTo>
                    <a:cubicBezTo>
                      <a:pt x="13836" y="18435"/>
                      <a:pt x="15907" y="19745"/>
                      <a:pt x="17348" y="20435"/>
                    </a:cubicBezTo>
                    <a:cubicBezTo>
                      <a:pt x="18200" y="20770"/>
                      <a:pt x="19673" y="21592"/>
                      <a:pt x="20761" y="21592"/>
                    </a:cubicBezTo>
                    <a:cubicBezTo>
                      <a:pt x="21451" y="21592"/>
                      <a:pt x="21986" y="21262"/>
                      <a:pt x="22110" y="20269"/>
                    </a:cubicBezTo>
                    <a:cubicBezTo>
                      <a:pt x="21598" y="18411"/>
                      <a:pt x="20408" y="16768"/>
                      <a:pt x="19574" y="15030"/>
                    </a:cubicBezTo>
                    <a:cubicBezTo>
                      <a:pt x="19217" y="14411"/>
                      <a:pt x="18848" y="13804"/>
                      <a:pt x="18479" y="13196"/>
                    </a:cubicBezTo>
                    <a:cubicBezTo>
                      <a:pt x="18479" y="13184"/>
                      <a:pt x="18479" y="13172"/>
                      <a:pt x="18491" y="13161"/>
                    </a:cubicBezTo>
                    <a:cubicBezTo>
                      <a:pt x="19384" y="12363"/>
                      <a:pt x="20289" y="11577"/>
                      <a:pt x="21229" y="10827"/>
                    </a:cubicBezTo>
                    <a:cubicBezTo>
                      <a:pt x="21944" y="10196"/>
                      <a:pt x="23349" y="9434"/>
                      <a:pt x="24408" y="7958"/>
                    </a:cubicBezTo>
                    <a:cubicBezTo>
                      <a:pt x="25004" y="7029"/>
                      <a:pt x="24361" y="5838"/>
                      <a:pt x="23325" y="5624"/>
                    </a:cubicBezTo>
                    <a:cubicBezTo>
                      <a:pt x="23123" y="5589"/>
                      <a:pt x="22922" y="5573"/>
                      <a:pt x="22720" y="5573"/>
                    </a:cubicBezTo>
                    <a:cubicBezTo>
                      <a:pt x="21696" y="5573"/>
                      <a:pt x="20677" y="5969"/>
                      <a:pt x="19682" y="6148"/>
                    </a:cubicBezTo>
                    <a:cubicBezTo>
                      <a:pt x="19539" y="6184"/>
                      <a:pt x="19396" y="6219"/>
                      <a:pt x="19265" y="6243"/>
                    </a:cubicBezTo>
                    <a:cubicBezTo>
                      <a:pt x="18812" y="6255"/>
                      <a:pt x="18336" y="6350"/>
                      <a:pt x="17919" y="6434"/>
                    </a:cubicBezTo>
                    <a:cubicBezTo>
                      <a:pt x="17110" y="6600"/>
                      <a:pt x="16324" y="6898"/>
                      <a:pt x="15538" y="7184"/>
                    </a:cubicBezTo>
                    <a:cubicBezTo>
                      <a:pt x="15324" y="7243"/>
                      <a:pt x="15098" y="7291"/>
                      <a:pt x="14883" y="7350"/>
                    </a:cubicBezTo>
                    <a:cubicBezTo>
                      <a:pt x="14133" y="6136"/>
                      <a:pt x="13336" y="4957"/>
                      <a:pt x="12669" y="3707"/>
                    </a:cubicBezTo>
                    <a:cubicBezTo>
                      <a:pt x="12490" y="2552"/>
                      <a:pt x="12323" y="1326"/>
                      <a:pt x="11645" y="385"/>
                    </a:cubicBezTo>
                    <a:cubicBezTo>
                      <a:pt x="11385" y="125"/>
                      <a:pt x="11034" y="0"/>
                      <a:pt x="10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>
                <a:off x="588850" y="618775"/>
                <a:ext cx="703975" cy="694225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27769" extrusionOk="0">
                    <a:moveTo>
                      <a:pt x="11656" y="1301"/>
                    </a:moveTo>
                    <a:cubicBezTo>
                      <a:pt x="11680" y="1563"/>
                      <a:pt x="11787" y="1860"/>
                      <a:pt x="11894" y="2098"/>
                    </a:cubicBezTo>
                    <a:cubicBezTo>
                      <a:pt x="12132" y="2682"/>
                      <a:pt x="12311" y="3277"/>
                      <a:pt x="12561" y="3860"/>
                    </a:cubicBezTo>
                    <a:cubicBezTo>
                      <a:pt x="13216" y="5444"/>
                      <a:pt x="14157" y="6897"/>
                      <a:pt x="14954" y="8421"/>
                    </a:cubicBezTo>
                    <a:cubicBezTo>
                      <a:pt x="15323" y="9040"/>
                      <a:pt x="15526" y="9766"/>
                      <a:pt x="15966" y="10349"/>
                    </a:cubicBezTo>
                    <a:cubicBezTo>
                      <a:pt x="16143" y="10619"/>
                      <a:pt x="16435" y="10700"/>
                      <a:pt x="16736" y="10700"/>
                    </a:cubicBezTo>
                    <a:cubicBezTo>
                      <a:pt x="16821" y="10700"/>
                      <a:pt x="16906" y="10693"/>
                      <a:pt x="16990" y="10683"/>
                    </a:cubicBezTo>
                    <a:cubicBezTo>
                      <a:pt x="17597" y="10647"/>
                      <a:pt x="18193" y="10552"/>
                      <a:pt x="18800" y="10480"/>
                    </a:cubicBezTo>
                    <a:cubicBezTo>
                      <a:pt x="21253" y="10254"/>
                      <a:pt x="23979" y="9325"/>
                      <a:pt x="26146" y="9123"/>
                    </a:cubicBezTo>
                    <a:lnTo>
                      <a:pt x="26146" y="9123"/>
                    </a:lnTo>
                    <a:cubicBezTo>
                      <a:pt x="25194" y="10230"/>
                      <a:pt x="24063" y="11159"/>
                      <a:pt x="23003" y="12159"/>
                    </a:cubicBezTo>
                    <a:cubicBezTo>
                      <a:pt x="21908" y="13195"/>
                      <a:pt x="20931" y="14338"/>
                      <a:pt x="19943" y="15481"/>
                    </a:cubicBezTo>
                    <a:cubicBezTo>
                      <a:pt x="19681" y="16005"/>
                      <a:pt x="20086" y="16564"/>
                      <a:pt x="20229" y="17064"/>
                    </a:cubicBezTo>
                    <a:cubicBezTo>
                      <a:pt x="20753" y="19077"/>
                      <a:pt x="21562" y="21005"/>
                      <a:pt x="22193" y="22982"/>
                    </a:cubicBezTo>
                    <a:cubicBezTo>
                      <a:pt x="22289" y="23339"/>
                      <a:pt x="22372" y="23625"/>
                      <a:pt x="22443" y="23875"/>
                    </a:cubicBezTo>
                    <a:cubicBezTo>
                      <a:pt x="21634" y="23577"/>
                      <a:pt x="20288" y="22672"/>
                      <a:pt x="19098" y="22208"/>
                    </a:cubicBezTo>
                    <a:cubicBezTo>
                      <a:pt x="17490" y="21636"/>
                      <a:pt x="16478" y="20958"/>
                      <a:pt x="14418" y="20220"/>
                    </a:cubicBezTo>
                    <a:cubicBezTo>
                      <a:pt x="14254" y="20175"/>
                      <a:pt x="14102" y="20155"/>
                      <a:pt x="13959" y="20155"/>
                    </a:cubicBezTo>
                    <a:cubicBezTo>
                      <a:pt x="13378" y="20155"/>
                      <a:pt x="12944" y="20487"/>
                      <a:pt x="12418" y="20851"/>
                    </a:cubicBezTo>
                    <a:cubicBezTo>
                      <a:pt x="11704" y="21327"/>
                      <a:pt x="10989" y="21779"/>
                      <a:pt x="10323" y="22315"/>
                    </a:cubicBezTo>
                    <a:cubicBezTo>
                      <a:pt x="9192" y="23149"/>
                      <a:pt x="7727" y="24613"/>
                      <a:pt x="6679" y="25601"/>
                    </a:cubicBezTo>
                    <a:cubicBezTo>
                      <a:pt x="6727" y="25173"/>
                      <a:pt x="6775" y="24756"/>
                      <a:pt x="6798" y="24327"/>
                    </a:cubicBezTo>
                    <a:cubicBezTo>
                      <a:pt x="7049" y="21982"/>
                      <a:pt x="7370" y="19648"/>
                      <a:pt x="7322" y="17291"/>
                    </a:cubicBezTo>
                    <a:cubicBezTo>
                      <a:pt x="7299" y="16850"/>
                      <a:pt x="7441" y="16255"/>
                      <a:pt x="6977" y="15993"/>
                    </a:cubicBezTo>
                    <a:cubicBezTo>
                      <a:pt x="5525" y="14862"/>
                      <a:pt x="2953" y="13778"/>
                      <a:pt x="1893" y="13016"/>
                    </a:cubicBezTo>
                    <a:cubicBezTo>
                      <a:pt x="1976" y="12993"/>
                      <a:pt x="2048" y="12981"/>
                      <a:pt x="2131" y="12945"/>
                    </a:cubicBezTo>
                    <a:cubicBezTo>
                      <a:pt x="4501" y="12183"/>
                      <a:pt x="7584" y="11457"/>
                      <a:pt x="9501" y="10921"/>
                    </a:cubicBezTo>
                    <a:cubicBezTo>
                      <a:pt x="9977" y="10468"/>
                      <a:pt x="9704" y="10076"/>
                      <a:pt x="9882" y="9671"/>
                    </a:cubicBezTo>
                    <a:cubicBezTo>
                      <a:pt x="10120" y="8301"/>
                      <a:pt x="10382" y="6932"/>
                      <a:pt x="10751" y="5587"/>
                    </a:cubicBezTo>
                    <a:cubicBezTo>
                      <a:pt x="11061" y="4170"/>
                      <a:pt x="11430" y="2741"/>
                      <a:pt x="11656" y="1301"/>
                    </a:cubicBezTo>
                    <a:close/>
                    <a:moveTo>
                      <a:pt x="11368" y="0"/>
                    </a:moveTo>
                    <a:cubicBezTo>
                      <a:pt x="11186" y="0"/>
                      <a:pt x="11004" y="100"/>
                      <a:pt x="10954" y="312"/>
                    </a:cubicBezTo>
                    <a:cubicBezTo>
                      <a:pt x="10525" y="3337"/>
                      <a:pt x="9525" y="6254"/>
                      <a:pt x="9037" y="9278"/>
                    </a:cubicBezTo>
                    <a:cubicBezTo>
                      <a:pt x="9037" y="9433"/>
                      <a:pt x="8930" y="9718"/>
                      <a:pt x="8858" y="9945"/>
                    </a:cubicBezTo>
                    <a:cubicBezTo>
                      <a:pt x="8823" y="9945"/>
                      <a:pt x="8787" y="9956"/>
                      <a:pt x="8727" y="9968"/>
                    </a:cubicBezTo>
                    <a:cubicBezTo>
                      <a:pt x="6358" y="10552"/>
                      <a:pt x="4012" y="11183"/>
                      <a:pt x="1679" y="11861"/>
                    </a:cubicBezTo>
                    <a:cubicBezTo>
                      <a:pt x="1012" y="12016"/>
                      <a:pt x="1131" y="11957"/>
                      <a:pt x="548" y="12028"/>
                    </a:cubicBezTo>
                    <a:cubicBezTo>
                      <a:pt x="0" y="12183"/>
                      <a:pt x="0" y="12838"/>
                      <a:pt x="333" y="13207"/>
                    </a:cubicBezTo>
                    <a:cubicBezTo>
                      <a:pt x="1262" y="14481"/>
                      <a:pt x="2762" y="14957"/>
                      <a:pt x="4346" y="15898"/>
                    </a:cubicBezTo>
                    <a:cubicBezTo>
                      <a:pt x="4703" y="16005"/>
                      <a:pt x="5536" y="16672"/>
                      <a:pt x="5977" y="16969"/>
                    </a:cubicBezTo>
                    <a:cubicBezTo>
                      <a:pt x="6036" y="19708"/>
                      <a:pt x="5596" y="22422"/>
                      <a:pt x="5382" y="25149"/>
                    </a:cubicBezTo>
                    <a:cubicBezTo>
                      <a:pt x="5322" y="25732"/>
                      <a:pt x="5239" y="26316"/>
                      <a:pt x="5215" y="26899"/>
                    </a:cubicBezTo>
                    <a:cubicBezTo>
                      <a:pt x="5167" y="27197"/>
                      <a:pt x="5274" y="27518"/>
                      <a:pt x="5548" y="27673"/>
                    </a:cubicBezTo>
                    <a:cubicBezTo>
                      <a:pt x="5672" y="27740"/>
                      <a:pt x="5794" y="27768"/>
                      <a:pt x="5914" y="27768"/>
                    </a:cubicBezTo>
                    <a:cubicBezTo>
                      <a:pt x="6350" y="27768"/>
                      <a:pt x="6757" y="27391"/>
                      <a:pt x="7084" y="27101"/>
                    </a:cubicBezTo>
                    <a:cubicBezTo>
                      <a:pt x="7691" y="26542"/>
                      <a:pt x="8287" y="25947"/>
                      <a:pt x="8882" y="25363"/>
                    </a:cubicBezTo>
                    <a:cubicBezTo>
                      <a:pt x="10585" y="23708"/>
                      <a:pt x="11859" y="22815"/>
                      <a:pt x="13847" y="21541"/>
                    </a:cubicBezTo>
                    <a:lnTo>
                      <a:pt x="14121" y="21541"/>
                    </a:lnTo>
                    <a:cubicBezTo>
                      <a:pt x="14752" y="21708"/>
                      <a:pt x="15669" y="22244"/>
                      <a:pt x="16669" y="22660"/>
                    </a:cubicBezTo>
                    <a:cubicBezTo>
                      <a:pt x="17859" y="23184"/>
                      <a:pt x="19038" y="23553"/>
                      <a:pt x="20610" y="24494"/>
                    </a:cubicBezTo>
                    <a:cubicBezTo>
                      <a:pt x="21241" y="24851"/>
                      <a:pt x="21896" y="25161"/>
                      <a:pt x="22586" y="25351"/>
                    </a:cubicBezTo>
                    <a:cubicBezTo>
                      <a:pt x="22794" y="25397"/>
                      <a:pt x="23022" y="25478"/>
                      <a:pt x="23241" y="25478"/>
                    </a:cubicBezTo>
                    <a:cubicBezTo>
                      <a:pt x="23360" y="25478"/>
                      <a:pt x="23477" y="25454"/>
                      <a:pt x="23586" y="25387"/>
                    </a:cubicBezTo>
                    <a:cubicBezTo>
                      <a:pt x="24051" y="25089"/>
                      <a:pt x="23943" y="24470"/>
                      <a:pt x="23872" y="23994"/>
                    </a:cubicBezTo>
                    <a:cubicBezTo>
                      <a:pt x="23682" y="23089"/>
                      <a:pt x="23384" y="22220"/>
                      <a:pt x="23074" y="21339"/>
                    </a:cubicBezTo>
                    <a:cubicBezTo>
                      <a:pt x="22408" y="19577"/>
                      <a:pt x="21848" y="17779"/>
                      <a:pt x="21276" y="15981"/>
                    </a:cubicBezTo>
                    <a:cubicBezTo>
                      <a:pt x="22586" y="14528"/>
                      <a:pt x="23896" y="13076"/>
                      <a:pt x="25396" y="11826"/>
                    </a:cubicBezTo>
                    <a:cubicBezTo>
                      <a:pt x="26158" y="11147"/>
                      <a:pt x="26872" y="10433"/>
                      <a:pt x="27492" y="9623"/>
                    </a:cubicBezTo>
                    <a:cubicBezTo>
                      <a:pt x="27730" y="9278"/>
                      <a:pt x="28134" y="9004"/>
                      <a:pt x="28158" y="8563"/>
                    </a:cubicBezTo>
                    <a:cubicBezTo>
                      <a:pt x="28112" y="7906"/>
                      <a:pt x="27507" y="7698"/>
                      <a:pt x="26722" y="7698"/>
                    </a:cubicBezTo>
                    <a:cubicBezTo>
                      <a:pt x="25489" y="7698"/>
                      <a:pt x="23812" y="8210"/>
                      <a:pt x="23158" y="8290"/>
                    </a:cubicBezTo>
                    <a:cubicBezTo>
                      <a:pt x="20776" y="8837"/>
                      <a:pt x="19133" y="9147"/>
                      <a:pt x="16931" y="9325"/>
                    </a:cubicBezTo>
                    <a:cubicBezTo>
                      <a:pt x="16395" y="8325"/>
                      <a:pt x="15240" y="6039"/>
                      <a:pt x="14442" y="4706"/>
                    </a:cubicBezTo>
                    <a:cubicBezTo>
                      <a:pt x="13823" y="3491"/>
                      <a:pt x="13692" y="3039"/>
                      <a:pt x="13228" y="1801"/>
                    </a:cubicBezTo>
                    <a:cubicBezTo>
                      <a:pt x="13045" y="1327"/>
                      <a:pt x="12911" y="571"/>
                      <a:pt x="12332" y="571"/>
                    </a:cubicBezTo>
                    <a:cubicBezTo>
                      <a:pt x="12271" y="571"/>
                      <a:pt x="12204" y="580"/>
                      <a:pt x="12132" y="598"/>
                    </a:cubicBezTo>
                    <a:cubicBezTo>
                      <a:pt x="11894" y="670"/>
                      <a:pt x="11775" y="801"/>
                      <a:pt x="11704" y="955"/>
                    </a:cubicBezTo>
                    <a:cubicBezTo>
                      <a:pt x="11740" y="765"/>
                      <a:pt x="11775" y="562"/>
                      <a:pt x="11799" y="360"/>
                    </a:cubicBezTo>
                    <a:cubicBezTo>
                      <a:pt x="11780" y="127"/>
                      <a:pt x="11574" y="0"/>
                      <a:pt x="1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856975" y="1399550"/>
              <a:ext cx="193200" cy="171550"/>
              <a:chOff x="1141700" y="1345000"/>
              <a:chExt cx="193200" cy="171550"/>
            </a:xfrm>
          </p:grpSpPr>
          <p:sp>
            <p:nvSpPr>
              <p:cNvPr id="204" name="Google Shape;204;p11"/>
              <p:cNvSpPr/>
              <p:nvPr/>
            </p:nvSpPr>
            <p:spPr>
              <a:xfrm>
                <a:off x="1157775" y="1362850"/>
                <a:ext cx="149825" cy="136225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5449" extrusionOk="0">
                    <a:moveTo>
                      <a:pt x="2636" y="0"/>
                    </a:moveTo>
                    <a:cubicBezTo>
                      <a:pt x="1842" y="0"/>
                      <a:pt x="1009" y="409"/>
                      <a:pt x="381" y="1400"/>
                    </a:cubicBezTo>
                    <a:cubicBezTo>
                      <a:pt x="36" y="2019"/>
                      <a:pt x="0" y="2697"/>
                      <a:pt x="155" y="3293"/>
                    </a:cubicBezTo>
                    <a:cubicBezTo>
                      <a:pt x="131" y="3543"/>
                      <a:pt x="131" y="3793"/>
                      <a:pt x="203" y="4055"/>
                    </a:cubicBezTo>
                    <a:cubicBezTo>
                      <a:pt x="512" y="5023"/>
                      <a:pt x="1335" y="5448"/>
                      <a:pt x="2210" y="5448"/>
                    </a:cubicBezTo>
                    <a:cubicBezTo>
                      <a:pt x="3120" y="5448"/>
                      <a:pt x="4086" y="4987"/>
                      <a:pt x="4584" y="4198"/>
                    </a:cubicBezTo>
                    <a:cubicBezTo>
                      <a:pt x="5992" y="2056"/>
                      <a:pt x="4416" y="0"/>
                      <a:pt x="2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>
                <a:off x="1141700" y="1345000"/>
                <a:ext cx="193200" cy="1715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6862" extrusionOk="0">
                    <a:moveTo>
                      <a:pt x="3786" y="1363"/>
                    </a:moveTo>
                    <a:cubicBezTo>
                      <a:pt x="4298" y="1363"/>
                      <a:pt x="5096" y="1530"/>
                      <a:pt x="5358" y="2268"/>
                    </a:cubicBezTo>
                    <a:cubicBezTo>
                      <a:pt x="5754" y="3705"/>
                      <a:pt x="4574" y="5479"/>
                      <a:pt x="3180" y="5479"/>
                    </a:cubicBezTo>
                    <a:cubicBezTo>
                      <a:pt x="2981" y="5479"/>
                      <a:pt x="2776" y="5443"/>
                      <a:pt x="2572" y="5364"/>
                    </a:cubicBezTo>
                    <a:cubicBezTo>
                      <a:pt x="2048" y="5304"/>
                      <a:pt x="1393" y="4209"/>
                      <a:pt x="1369" y="3376"/>
                    </a:cubicBezTo>
                    <a:cubicBezTo>
                      <a:pt x="1239" y="2923"/>
                      <a:pt x="2251" y="1935"/>
                      <a:pt x="2893" y="1756"/>
                    </a:cubicBezTo>
                    <a:cubicBezTo>
                      <a:pt x="3191" y="1637"/>
                      <a:pt x="3572" y="1613"/>
                      <a:pt x="3786" y="1363"/>
                    </a:cubicBezTo>
                    <a:close/>
                    <a:moveTo>
                      <a:pt x="3862" y="1"/>
                    </a:moveTo>
                    <a:cubicBezTo>
                      <a:pt x="3664" y="1"/>
                      <a:pt x="3465" y="21"/>
                      <a:pt x="3286" y="101"/>
                    </a:cubicBezTo>
                    <a:cubicBezTo>
                      <a:pt x="3203" y="149"/>
                      <a:pt x="3144" y="185"/>
                      <a:pt x="3108" y="209"/>
                    </a:cubicBezTo>
                    <a:cubicBezTo>
                      <a:pt x="3060" y="232"/>
                      <a:pt x="3024" y="268"/>
                      <a:pt x="2989" y="304"/>
                    </a:cubicBezTo>
                    <a:cubicBezTo>
                      <a:pt x="1548" y="673"/>
                      <a:pt x="36" y="1792"/>
                      <a:pt x="0" y="3399"/>
                    </a:cubicBezTo>
                    <a:cubicBezTo>
                      <a:pt x="84" y="5289"/>
                      <a:pt x="1442" y="6861"/>
                      <a:pt x="3134" y="6861"/>
                    </a:cubicBezTo>
                    <a:cubicBezTo>
                      <a:pt x="3618" y="6861"/>
                      <a:pt x="4128" y="6733"/>
                      <a:pt x="4644" y="6447"/>
                    </a:cubicBezTo>
                    <a:cubicBezTo>
                      <a:pt x="7442" y="5090"/>
                      <a:pt x="7727" y="244"/>
                      <a:pt x="4060" y="6"/>
                    </a:cubicBezTo>
                    <a:cubicBezTo>
                      <a:pt x="3995" y="3"/>
                      <a:pt x="3929" y="1"/>
                      <a:pt x="38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" name="Google Shape;206;p11"/>
            <p:cNvGrpSpPr/>
            <p:nvPr/>
          </p:nvGrpSpPr>
          <p:grpSpPr>
            <a:xfrm>
              <a:off x="428200" y="1208800"/>
              <a:ext cx="265250" cy="244300"/>
              <a:chOff x="987200" y="1078850"/>
              <a:chExt cx="265250" cy="244300"/>
            </a:xfrm>
          </p:grpSpPr>
          <p:sp>
            <p:nvSpPr>
              <p:cNvPr id="207" name="Google Shape;207;p11"/>
              <p:cNvSpPr/>
              <p:nvPr/>
            </p:nvSpPr>
            <p:spPr>
              <a:xfrm>
                <a:off x="1009725" y="1107900"/>
                <a:ext cx="223075" cy="196550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7862" extrusionOk="0">
                    <a:moveTo>
                      <a:pt x="4456" y="1"/>
                    </a:moveTo>
                    <a:cubicBezTo>
                      <a:pt x="2706" y="1"/>
                      <a:pt x="886" y="673"/>
                      <a:pt x="481" y="2430"/>
                    </a:cubicBezTo>
                    <a:cubicBezTo>
                      <a:pt x="1" y="4699"/>
                      <a:pt x="1950" y="7862"/>
                      <a:pt x="4327" y="7862"/>
                    </a:cubicBezTo>
                    <a:cubicBezTo>
                      <a:pt x="4719" y="7862"/>
                      <a:pt x="5123" y="7776"/>
                      <a:pt x="5529" y="7585"/>
                    </a:cubicBezTo>
                    <a:cubicBezTo>
                      <a:pt x="7351" y="6692"/>
                      <a:pt x="8923" y="4192"/>
                      <a:pt x="7982" y="2204"/>
                    </a:cubicBezTo>
                    <a:cubicBezTo>
                      <a:pt x="7815" y="1930"/>
                      <a:pt x="7625" y="1680"/>
                      <a:pt x="7410" y="1465"/>
                    </a:cubicBezTo>
                    <a:cubicBezTo>
                      <a:pt x="7375" y="953"/>
                      <a:pt x="7065" y="465"/>
                      <a:pt x="6470" y="310"/>
                    </a:cubicBezTo>
                    <a:cubicBezTo>
                      <a:pt x="5878" y="113"/>
                      <a:pt x="5173" y="1"/>
                      <a:pt x="44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>
                <a:off x="987200" y="1078850"/>
                <a:ext cx="265250" cy="24430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9772" extrusionOk="0">
                    <a:moveTo>
                      <a:pt x="5064" y="0"/>
                    </a:moveTo>
                    <a:cubicBezTo>
                      <a:pt x="3624" y="0"/>
                      <a:pt x="2244" y="451"/>
                      <a:pt x="1358" y="1687"/>
                    </a:cubicBezTo>
                    <a:cubicBezTo>
                      <a:pt x="477" y="3139"/>
                      <a:pt x="1" y="4913"/>
                      <a:pt x="358" y="6592"/>
                    </a:cubicBezTo>
                    <a:cubicBezTo>
                      <a:pt x="775" y="8009"/>
                      <a:pt x="2085" y="9092"/>
                      <a:pt x="3454" y="9545"/>
                    </a:cubicBezTo>
                    <a:cubicBezTo>
                      <a:pt x="3988" y="9697"/>
                      <a:pt x="4542" y="9772"/>
                      <a:pt x="5095" y="9772"/>
                    </a:cubicBezTo>
                    <a:cubicBezTo>
                      <a:pt x="6969" y="9772"/>
                      <a:pt x="8822" y="8906"/>
                      <a:pt x="9788" y="7223"/>
                    </a:cubicBezTo>
                    <a:cubicBezTo>
                      <a:pt x="10526" y="5925"/>
                      <a:pt x="10609" y="4199"/>
                      <a:pt x="10050" y="2830"/>
                    </a:cubicBezTo>
                    <a:cubicBezTo>
                      <a:pt x="9859" y="2449"/>
                      <a:pt x="9764" y="1913"/>
                      <a:pt x="9300" y="1782"/>
                    </a:cubicBezTo>
                    <a:cubicBezTo>
                      <a:pt x="9236" y="1765"/>
                      <a:pt x="9175" y="1757"/>
                      <a:pt x="9116" y="1757"/>
                    </a:cubicBezTo>
                    <a:cubicBezTo>
                      <a:pt x="8557" y="1757"/>
                      <a:pt x="8232" y="2474"/>
                      <a:pt x="8609" y="2937"/>
                    </a:cubicBezTo>
                    <a:cubicBezTo>
                      <a:pt x="9478" y="4544"/>
                      <a:pt x="8943" y="6664"/>
                      <a:pt x="7811" y="7473"/>
                    </a:cubicBezTo>
                    <a:cubicBezTo>
                      <a:pt x="7038" y="7997"/>
                      <a:pt x="6954" y="8140"/>
                      <a:pt x="6216" y="8271"/>
                    </a:cubicBezTo>
                    <a:cubicBezTo>
                      <a:pt x="6133" y="8295"/>
                      <a:pt x="5906" y="8330"/>
                      <a:pt x="5775" y="8354"/>
                    </a:cubicBezTo>
                    <a:cubicBezTo>
                      <a:pt x="5532" y="8375"/>
                      <a:pt x="5302" y="8385"/>
                      <a:pt x="5085" y="8385"/>
                    </a:cubicBezTo>
                    <a:cubicBezTo>
                      <a:pt x="3415" y="8385"/>
                      <a:pt x="2494" y="7765"/>
                      <a:pt x="1704" y="6342"/>
                    </a:cubicBezTo>
                    <a:cubicBezTo>
                      <a:pt x="1465" y="5675"/>
                      <a:pt x="1656" y="3508"/>
                      <a:pt x="2608" y="2282"/>
                    </a:cubicBezTo>
                    <a:cubicBezTo>
                      <a:pt x="2985" y="1766"/>
                      <a:pt x="4043" y="1358"/>
                      <a:pt x="5251" y="1358"/>
                    </a:cubicBezTo>
                    <a:cubicBezTo>
                      <a:pt x="5800" y="1358"/>
                      <a:pt x="6381" y="1442"/>
                      <a:pt x="6942" y="1639"/>
                    </a:cubicBezTo>
                    <a:cubicBezTo>
                      <a:pt x="7374" y="1705"/>
                      <a:pt x="7814" y="2030"/>
                      <a:pt x="8243" y="2030"/>
                    </a:cubicBezTo>
                    <a:cubicBezTo>
                      <a:pt x="8358" y="2030"/>
                      <a:pt x="8472" y="2007"/>
                      <a:pt x="8585" y="1949"/>
                    </a:cubicBezTo>
                    <a:cubicBezTo>
                      <a:pt x="9097" y="1675"/>
                      <a:pt x="8990" y="841"/>
                      <a:pt x="8419" y="699"/>
                    </a:cubicBezTo>
                    <a:cubicBezTo>
                      <a:pt x="7412" y="291"/>
                      <a:pt x="6219" y="0"/>
                      <a:pt x="5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11"/>
            <p:cNvGrpSpPr/>
            <p:nvPr/>
          </p:nvGrpSpPr>
          <p:grpSpPr>
            <a:xfrm>
              <a:off x="1146925" y="1175400"/>
              <a:ext cx="175100" cy="143475"/>
              <a:chOff x="1808250" y="1643825"/>
              <a:chExt cx="175100" cy="143475"/>
            </a:xfrm>
          </p:grpSpPr>
          <p:sp>
            <p:nvSpPr>
              <p:cNvPr id="210" name="Google Shape;210;p11"/>
              <p:cNvSpPr/>
              <p:nvPr/>
            </p:nvSpPr>
            <p:spPr>
              <a:xfrm>
                <a:off x="1808250" y="1651700"/>
                <a:ext cx="175100" cy="1356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5424" extrusionOk="0">
                    <a:moveTo>
                      <a:pt x="3954" y="0"/>
                    </a:moveTo>
                    <a:cubicBezTo>
                      <a:pt x="3625" y="0"/>
                      <a:pt x="3268" y="74"/>
                      <a:pt x="2890" y="240"/>
                    </a:cubicBezTo>
                    <a:cubicBezTo>
                      <a:pt x="2544" y="430"/>
                      <a:pt x="2306" y="704"/>
                      <a:pt x="2151" y="1002"/>
                    </a:cubicBezTo>
                    <a:cubicBezTo>
                      <a:pt x="1" y="2826"/>
                      <a:pt x="817" y="5424"/>
                      <a:pt x="3003" y="5424"/>
                    </a:cubicBezTo>
                    <a:cubicBezTo>
                      <a:pt x="3685" y="5424"/>
                      <a:pt x="4501" y="5171"/>
                      <a:pt x="5402" y="4562"/>
                    </a:cubicBezTo>
                    <a:cubicBezTo>
                      <a:pt x="7004" y="2919"/>
                      <a:pt x="6019" y="0"/>
                      <a:pt x="3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>
                <a:off x="1817675" y="1643825"/>
                <a:ext cx="15867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5613" extrusionOk="0">
                    <a:moveTo>
                      <a:pt x="4203" y="1293"/>
                    </a:moveTo>
                    <a:cubicBezTo>
                      <a:pt x="4227" y="1305"/>
                      <a:pt x="4263" y="1329"/>
                      <a:pt x="4299" y="1329"/>
                    </a:cubicBezTo>
                    <a:cubicBezTo>
                      <a:pt x="4489" y="1340"/>
                      <a:pt x="4846" y="1888"/>
                      <a:pt x="4822" y="2150"/>
                    </a:cubicBezTo>
                    <a:cubicBezTo>
                      <a:pt x="4810" y="2805"/>
                      <a:pt x="4799" y="2769"/>
                      <a:pt x="4739" y="3150"/>
                    </a:cubicBezTo>
                    <a:cubicBezTo>
                      <a:pt x="4715" y="3198"/>
                      <a:pt x="4703" y="3245"/>
                      <a:pt x="4691" y="3281"/>
                    </a:cubicBezTo>
                    <a:cubicBezTo>
                      <a:pt x="4668" y="3317"/>
                      <a:pt x="4656" y="3353"/>
                      <a:pt x="4632" y="3376"/>
                    </a:cubicBezTo>
                    <a:cubicBezTo>
                      <a:pt x="4013" y="4014"/>
                      <a:pt x="3484" y="4247"/>
                      <a:pt x="3179" y="4247"/>
                    </a:cubicBezTo>
                    <a:cubicBezTo>
                      <a:pt x="3085" y="4247"/>
                      <a:pt x="3013" y="4225"/>
                      <a:pt x="2965" y="4186"/>
                    </a:cubicBezTo>
                    <a:cubicBezTo>
                      <a:pt x="2167" y="3650"/>
                      <a:pt x="1941" y="3305"/>
                      <a:pt x="2572" y="2388"/>
                    </a:cubicBezTo>
                    <a:cubicBezTo>
                      <a:pt x="2679" y="2293"/>
                      <a:pt x="3322" y="1674"/>
                      <a:pt x="3477" y="1638"/>
                    </a:cubicBezTo>
                    <a:cubicBezTo>
                      <a:pt x="3882" y="1364"/>
                      <a:pt x="3787" y="1507"/>
                      <a:pt x="4203" y="1293"/>
                    </a:cubicBezTo>
                    <a:close/>
                    <a:moveTo>
                      <a:pt x="3898" y="1"/>
                    </a:moveTo>
                    <a:cubicBezTo>
                      <a:pt x="3839" y="1"/>
                      <a:pt x="3778" y="10"/>
                      <a:pt x="3715" y="31"/>
                    </a:cubicBezTo>
                    <a:cubicBezTo>
                      <a:pt x="2013" y="567"/>
                      <a:pt x="0" y="2603"/>
                      <a:pt x="1239" y="4436"/>
                    </a:cubicBezTo>
                    <a:cubicBezTo>
                      <a:pt x="1700" y="5095"/>
                      <a:pt x="2458" y="5612"/>
                      <a:pt x="3261" y="5612"/>
                    </a:cubicBezTo>
                    <a:cubicBezTo>
                      <a:pt x="3475" y="5612"/>
                      <a:pt x="3691" y="5576"/>
                      <a:pt x="3906" y="5496"/>
                    </a:cubicBezTo>
                    <a:cubicBezTo>
                      <a:pt x="4680" y="5162"/>
                      <a:pt x="5501" y="4650"/>
                      <a:pt x="5906" y="3888"/>
                    </a:cubicBezTo>
                    <a:cubicBezTo>
                      <a:pt x="6334" y="2757"/>
                      <a:pt x="6346" y="1269"/>
                      <a:pt x="5370" y="412"/>
                    </a:cubicBezTo>
                    <a:cubicBezTo>
                      <a:pt x="5133" y="220"/>
                      <a:pt x="4805" y="15"/>
                      <a:pt x="4482" y="15"/>
                    </a:cubicBezTo>
                    <a:cubicBezTo>
                      <a:pt x="4384" y="15"/>
                      <a:pt x="4286" y="34"/>
                      <a:pt x="4191" y="78"/>
                    </a:cubicBezTo>
                    <a:cubicBezTo>
                      <a:pt x="4106" y="32"/>
                      <a:pt x="4006" y="1"/>
                      <a:pt x="3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2" name="Google Shape;212;p11"/>
          <p:cNvGrpSpPr/>
          <p:nvPr/>
        </p:nvGrpSpPr>
        <p:grpSpPr>
          <a:xfrm>
            <a:off x="467325" y="3640075"/>
            <a:ext cx="868800" cy="675427"/>
            <a:chOff x="5976850" y="432600"/>
            <a:chExt cx="868800" cy="675427"/>
          </a:xfrm>
        </p:grpSpPr>
        <p:grpSp>
          <p:nvGrpSpPr>
            <p:cNvPr id="213" name="Google Shape;213;p11"/>
            <p:cNvGrpSpPr/>
            <p:nvPr/>
          </p:nvGrpSpPr>
          <p:grpSpPr>
            <a:xfrm rot="-1985293">
              <a:off x="6042583" y="695967"/>
              <a:ext cx="349454" cy="344614"/>
              <a:chOff x="588850" y="618775"/>
              <a:chExt cx="703975" cy="694225"/>
            </a:xfrm>
          </p:grpSpPr>
          <p:sp>
            <p:nvSpPr>
              <p:cNvPr id="214" name="Google Shape;214;p11"/>
              <p:cNvSpPr/>
              <p:nvPr/>
            </p:nvSpPr>
            <p:spPr>
              <a:xfrm>
                <a:off x="612650" y="684225"/>
                <a:ext cx="625100" cy="608400"/>
              </a:xfrm>
              <a:custGeom>
                <a:avLst/>
                <a:gdLst/>
                <a:ahLst/>
                <a:cxnLst/>
                <a:rect l="l" t="t" r="r" b="b"/>
                <a:pathLst>
                  <a:path w="25004" h="24336" extrusionOk="0">
                    <a:moveTo>
                      <a:pt x="10686" y="0"/>
                    </a:moveTo>
                    <a:cubicBezTo>
                      <a:pt x="10158" y="0"/>
                      <a:pt x="9636" y="288"/>
                      <a:pt x="9442" y="826"/>
                    </a:cubicBezTo>
                    <a:cubicBezTo>
                      <a:pt x="9323" y="945"/>
                      <a:pt x="9335" y="1314"/>
                      <a:pt x="9359" y="1659"/>
                    </a:cubicBezTo>
                    <a:cubicBezTo>
                      <a:pt x="9323" y="1743"/>
                      <a:pt x="9299" y="1826"/>
                      <a:pt x="9275" y="1909"/>
                    </a:cubicBezTo>
                    <a:cubicBezTo>
                      <a:pt x="8835" y="4124"/>
                      <a:pt x="8371" y="6338"/>
                      <a:pt x="7894" y="8541"/>
                    </a:cubicBezTo>
                    <a:cubicBezTo>
                      <a:pt x="7263" y="8601"/>
                      <a:pt x="6608" y="8660"/>
                      <a:pt x="5942" y="8743"/>
                    </a:cubicBezTo>
                    <a:cubicBezTo>
                      <a:pt x="5596" y="8779"/>
                      <a:pt x="5263" y="8815"/>
                      <a:pt x="4930" y="8851"/>
                    </a:cubicBezTo>
                    <a:cubicBezTo>
                      <a:pt x="4620" y="8874"/>
                      <a:pt x="4322" y="8934"/>
                      <a:pt x="4025" y="8993"/>
                    </a:cubicBezTo>
                    <a:cubicBezTo>
                      <a:pt x="3144" y="9101"/>
                      <a:pt x="2239" y="9208"/>
                      <a:pt x="1417" y="9565"/>
                    </a:cubicBezTo>
                    <a:cubicBezTo>
                      <a:pt x="905" y="9744"/>
                      <a:pt x="382" y="10113"/>
                      <a:pt x="262" y="10672"/>
                    </a:cubicBezTo>
                    <a:cubicBezTo>
                      <a:pt x="167" y="10982"/>
                      <a:pt x="203" y="11303"/>
                      <a:pt x="334" y="11577"/>
                    </a:cubicBezTo>
                    <a:cubicBezTo>
                      <a:pt x="1" y="12196"/>
                      <a:pt x="239" y="13030"/>
                      <a:pt x="870" y="13387"/>
                    </a:cubicBezTo>
                    <a:cubicBezTo>
                      <a:pt x="3084" y="14089"/>
                      <a:pt x="4501" y="14423"/>
                      <a:pt x="5942" y="15161"/>
                    </a:cubicBezTo>
                    <a:cubicBezTo>
                      <a:pt x="6073" y="15208"/>
                      <a:pt x="6192" y="15268"/>
                      <a:pt x="6311" y="15316"/>
                    </a:cubicBezTo>
                    <a:cubicBezTo>
                      <a:pt x="6180" y="15804"/>
                      <a:pt x="6073" y="16292"/>
                      <a:pt x="5942" y="16780"/>
                    </a:cubicBezTo>
                    <a:cubicBezTo>
                      <a:pt x="5525" y="18268"/>
                      <a:pt x="5025" y="19733"/>
                      <a:pt x="4668" y="21245"/>
                    </a:cubicBezTo>
                    <a:cubicBezTo>
                      <a:pt x="4465" y="21971"/>
                      <a:pt x="4275" y="22769"/>
                      <a:pt x="4644" y="23471"/>
                    </a:cubicBezTo>
                    <a:cubicBezTo>
                      <a:pt x="4842" y="24031"/>
                      <a:pt x="5387" y="24335"/>
                      <a:pt x="5941" y="24335"/>
                    </a:cubicBezTo>
                    <a:cubicBezTo>
                      <a:pt x="6187" y="24335"/>
                      <a:pt x="6436" y="24275"/>
                      <a:pt x="6656" y="24150"/>
                    </a:cubicBezTo>
                    <a:cubicBezTo>
                      <a:pt x="7847" y="23162"/>
                      <a:pt x="7561" y="23174"/>
                      <a:pt x="8609" y="22221"/>
                    </a:cubicBezTo>
                    <a:cubicBezTo>
                      <a:pt x="9907" y="20935"/>
                      <a:pt x="11383" y="19852"/>
                      <a:pt x="12681" y="18566"/>
                    </a:cubicBezTo>
                    <a:cubicBezTo>
                      <a:pt x="12824" y="18435"/>
                      <a:pt x="12966" y="18304"/>
                      <a:pt x="13109" y="18161"/>
                    </a:cubicBezTo>
                    <a:cubicBezTo>
                      <a:pt x="13836" y="18435"/>
                      <a:pt x="15907" y="19745"/>
                      <a:pt x="17348" y="20435"/>
                    </a:cubicBezTo>
                    <a:cubicBezTo>
                      <a:pt x="18200" y="20770"/>
                      <a:pt x="19673" y="21592"/>
                      <a:pt x="20761" y="21592"/>
                    </a:cubicBezTo>
                    <a:cubicBezTo>
                      <a:pt x="21451" y="21592"/>
                      <a:pt x="21986" y="21262"/>
                      <a:pt x="22110" y="20269"/>
                    </a:cubicBezTo>
                    <a:cubicBezTo>
                      <a:pt x="21598" y="18411"/>
                      <a:pt x="20408" y="16768"/>
                      <a:pt x="19574" y="15030"/>
                    </a:cubicBezTo>
                    <a:cubicBezTo>
                      <a:pt x="19217" y="14411"/>
                      <a:pt x="18848" y="13804"/>
                      <a:pt x="18479" y="13196"/>
                    </a:cubicBezTo>
                    <a:cubicBezTo>
                      <a:pt x="18479" y="13184"/>
                      <a:pt x="18479" y="13172"/>
                      <a:pt x="18491" y="13161"/>
                    </a:cubicBezTo>
                    <a:cubicBezTo>
                      <a:pt x="19384" y="12363"/>
                      <a:pt x="20289" y="11577"/>
                      <a:pt x="21229" y="10827"/>
                    </a:cubicBezTo>
                    <a:cubicBezTo>
                      <a:pt x="21944" y="10196"/>
                      <a:pt x="23349" y="9434"/>
                      <a:pt x="24408" y="7958"/>
                    </a:cubicBezTo>
                    <a:cubicBezTo>
                      <a:pt x="25004" y="7029"/>
                      <a:pt x="24361" y="5838"/>
                      <a:pt x="23325" y="5624"/>
                    </a:cubicBezTo>
                    <a:cubicBezTo>
                      <a:pt x="23123" y="5589"/>
                      <a:pt x="22922" y="5573"/>
                      <a:pt x="22720" y="5573"/>
                    </a:cubicBezTo>
                    <a:cubicBezTo>
                      <a:pt x="21696" y="5573"/>
                      <a:pt x="20677" y="5969"/>
                      <a:pt x="19682" y="6148"/>
                    </a:cubicBezTo>
                    <a:cubicBezTo>
                      <a:pt x="19539" y="6184"/>
                      <a:pt x="19396" y="6219"/>
                      <a:pt x="19265" y="6243"/>
                    </a:cubicBezTo>
                    <a:cubicBezTo>
                      <a:pt x="18812" y="6255"/>
                      <a:pt x="18336" y="6350"/>
                      <a:pt x="17919" y="6434"/>
                    </a:cubicBezTo>
                    <a:cubicBezTo>
                      <a:pt x="17110" y="6600"/>
                      <a:pt x="16324" y="6898"/>
                      <a:pt x="15538" y="7184"/>
                    </a:cubicBezTo>
                    <a:cubicBezTo>
                      <a:pt x="15324" y="7243"/>
                      <a:pt x="15098" y="7291"/>
                      <a:pt x="14883" y="7350"/>
                    </a:cubicBezTo>
                    <a:cubicBezTo>
                      <a:pt x="14133" y="6136"/>
                      <a:pt x="13336" y="4957"/>
                      <a:pt x="12669" y="3707"/>
                    </a:cubicBezTo>
                    <a:cubicBezTo>
                      <a:pt x="12490" y="2552"/>
                      <a:pt x="12323" y="1326"/>
                      <a:pt x="11645" y="385"/>
                    </a:cubicBezTo>
                    <a:cubicBezTo>
                      <a:pt x="11385" y="125"/>
                      <a:pt x="11034" y="0"/>
                      <a:pt x="10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>
                <a:off x="588850" y="618775"/>
                <a:ext cx="703975" cy="694225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27769" extrusionOk="0">
                    <a:moveTo>
                      <a:pt x="11656" y="1301"/>
                    </a:moveTo>
                    <a:cubicBezTo>
                      <a:pt x="11680" y="1563"/>
                      <a:pt x="11787" y="1860"/>
                      <a:pt x="11894" y="2098"/>
                    </a:cubicBezTo>
                    <a:cubicBezTo>
                      <a:pt x="12132" y="2682"/>
                      <a:pt x="12311" y="3277"/>
                      <a:pt x="12561" y="3860"/>
                    </a:cubicBezTo>
                    <a:cubicBezTo>
                      <a:pt x="13216" y="5444"/>
                      <a:pt x="14157" y="6897"/>
                      <a:pt x="14954" y="8421"/>
                    </a:cubicBezTo>
                    <a:cubicBezTo>
                      <a:pt x="15323" y="9040"/>
                      <a:pt x="15526" y="9766"/>
                      <a:pt x="15966" y="10349"/>
                    </a:cubicBezTo>
                    <a:cubicBezTo>
                      <a:pt x="16143" y="10619"/>
                      <a:pt x="16435" y="10700"/>
                      <a:pt x="16736" y="10700"/>
                    </a:cubicBezTo>
                    <a:cubicBezTo>
                      <a:pt x="16821" y="10700"/>
                      <a:pt x="16906" y="10693"/>
                      <a:pt x="16990" y="10683"/>
                    </a:cubicBezTo>
                    <a:cubicBezTo>
                      <a:pt x="17597" y="10647"/>
                      <a:pt x="18193" y="10552"/>
                      <a:pt x="18800" y="10480"/>
                    </a:cubicBezTo>
                    <a:cubicBezTo>
                      <a:pt x="21253" y="10254"/>
                      <a:pt x="23979" y="9325"/>
                      <a:pt x="26146" y="9123"/>
                    </a:cubicBezTo>
                    <a:lnTo>
                      <a:pt x="26146" y="9123"/>
                    </a:lnTo>
                    <a:cubicBezTo>
                      <a:pt x="25194" y="10230"/>
                      <a:pt x="24063" y="11159"/>
                      <a:pt x="23003" y="12159"/>
                    </a:cubicBezTo>
                    <a:cubicBezTo>
                      <a:pt x="21908" y="13195"/>
                      <a:pt x="20931" y="14338"/>
                      <a:pt x="19943" y="15481"/>
                    </a:cubicBezTo>
                    <a:cubicBezTo>
                      <a:pt x="19681" y="16005"/>
                      <a:pt x="20086" y="16564"/>
                      <a:pt x="20229" y="17064"/>
                    </a:cubicBezTo>
                    <a:cubicBezTo>
                      <a:pt x="20753" y="19077"/>
                      <a:pt x="21562" y="21005"/>
                      <a:pt x="22193" y="22982"/>
                    </a:cubicBezTo>
                    <a:cubicBezTo>
                      <a:pt x="22289" y="23339"/>
                      <a:pt x="22372" y="23625"/>
                      <a:pt x="22443" y="23875"/>
                    </a:cubicBezTo>
                    <a:cubicBezTo>
                      <a:pt x="21634" y="23577"/>
                      <a:pt x="20288" y="22672"/>
                      <a:pt x="19098" y="22208"/>
                    </a:cubicBezTo>
                    <a:cubicBezTo>
                      <a:pt x="17490" y="21636"/>
                      <a:pt x="16478" y="20958"/>
                      <a:pt x="14418" y="20220"/>
                    </a:cubicBezTo>
                    <a:cubicBezTo>
                      <a:pt x="14254" y="20175"/>
                      <a:pt x="14102" y="20155"/>
                      <a:pt x="13959" y="20155"/>
                    </a:cubicBezTo>
                    <a:cubicBezTo>
                      <a:pt x="13378" y="20155"/>
                      <a:pt x="12944" y="20487"/>
                      <a:pt x="12418" y="20851"/>
                    </a:cubicBezTo>
                    <a:cubicBezTo>
                      <a:pt x="11704" y="21327"/>
                      <a:pt x="10989" y="21779"/>
                      <a:pt x="10323" y="22315"/>
                    </a:cubicBezTo>
                    <a:cubicBezTo>
                      <a:pt x="9192" y="23149"/>
                      <a:pt x="7727" y="24613"/>
                      <a:pt x="6679" y="25601"/>
                    </a:cubicBezTo>
                    <a:cubicBezTo>
                      <a:pt x="6727" y="25173"/>
                      <a:pt x="6775" y="24756"/>
                      <a:pt x="6798" y="24327"/>
                    </a:cubicBezTo>
                    <a:cubicBezTo>
                      <a:pt x="7049" y="21982"/>
                      <a:pt x="7370" y="19648"/>
                      <a:pt x="7322" y="17291"/>
                    </a:cubicBezTo>
                    <a:cubicBezTo>
                      <a:pt x="7299" y="16850"/>
                      <a:pt x="7441" y="16255"/>
                      <a:pt x="6977" y="15993"/>
                    </a:cubicBezTo>
                    <a:cubicBezTo>
                      <a:pt x="5525" y="14862"/>
                      <a:pt x="2953" y="13778"/>
                      <a:pt x="1893" y="13016"/>
                    </a:cubicBezTo>
                    <a:cubicBezTo>
                      <a:pt x="1976" y="12993"/>
                      <a:pt x="2048" y="12981"/>
                      <a:pt x="2131" y="12945"/>
                    </a:cubicBezTo>
                    <a:cubicBezTo>
                      <a:pt x="4501" y="12183"/>
                      <a:pt x="7584" y="11457"/>
                      <a:pt x="9501" y="10921"/>
                    </a:cubicBezTo>
                    <a:cubicBezTo>
                      <a:pt x="9977" y="10468"/>
                      <a:pt x="9704" y="10076"/>
                      <a:pt x="9882" y="9671"/>
                    </a:cubicBezTo>
                    <a:cubicBezTo>
                      <a:pt x="10120" y="8301"/>
                      <a:pt x="10382" y="6932"/>
                      <a:pt x="10751" y="5587"/>
                    </a:cubicBezTo>
                    <a:cubicBezTo>
                      <a:pt x="11061" y="4170"/>
                      <a:pt x="11430" y="2741"/>
                      <a:pt x="11656" y="1301"/>
                    </a:cubicBezTo>
                    <a:close/>
                    <a:moveTo>
                      <a:pt x="11368" y="0"/>
                    </a:moveTo>
                    <a:cubicBezTo>
                      <a:pt x="11186" y="0"/>
                      <a:pt x="11004" y="100"/>
                      <a:pt x="10954" y="312"/>
                    </a:cubicBezTo>
                    <a:cubicBezTo>
                      <a:pt x="10525" y="3337"/>
                      <a:pt x="9525" y="6254"/>
                      <a:pt x="9037" y="9278"/>
                    </a:cubicBezTo>
                    <a:cubicBezTo>
                      <a:pt x="9037" y="9433"/>
                      <a:pt x="8930" y="9718"/>
                      <a:pt x="8858" y="9945"/>
                    </a:cubicBezTo>
                    <a:cubicBezTo>
                      <a:pt x="8823" y="9945"/>
                      <a:pt x="8787" y="9956"/>
                      <a:pt x="8727" y="9968"/>
                    </a:cubicBezTo>
                    <a:cubicBezTo>
                      <a:pt x="6358" y="10552"/>
                      <a:pt x="4012" y="11183"/>
                      <a:pt x="1679" y="11861"/>
                    </a:cubicBezTo>
                    <a:cubicBezTo>
                      <a:pt x="1012" y="12016"/>
                      <a:pt x="1131" y="11957"/>
                      <a:pt x="548" y="12028"/>
                    </a:cubicBezTo>
                    <a:cubicBezTo>
                      <a:pt x="0" y="12183"/>
                      <a:pt x="0" y="12838"/>
                      <a:pt x="333" y="13207"/>
                    </a:cubicBezTo>
                    <a:cubicBezTo>
                      <a:pt x="1262" y="14481"/>
                      <a:pt x="2762" y="14957"/>
                      <a:pt x="4346" y="15898"/>
                    </a:cubicBezTo>
                    <a:cubicBezTo>
                      <a:pt x="4703" y="16005"/>
                      <a:pt x="5536" y="16672"/>
                      <a:pt x="5977" y="16969"/>
                    </a:cubicBezTo>
                    <a:cubicBezTo>
                      <a:pt x="6036" y="19708"/>
                      <a:pt x="5596" y="22422"/>
                      <a:pt x="5382" y="25149"/>
                    </a:cubicBezTo>
                    <a:cubicBezTo>
                      <a:pt x="5322" y="25732"/>
                      <a:pt x="5239" y="26316"/>
                      <a:pt x="5215" y="26899"/>
                    </a:cubicBezTo>
                    <a:cubicBezTo>
                      <a:pt x="5167" y="27197"/>
                      <a:pt x="5274" y="27518"/>
                      <a:pt x="5548" y="27673"/>
                    </a:cubicBezTo>
                    <a:cubicBezTo>
                      <a:pt x="5672" y="27740"/>
                      <a:pt x="5794" y="27768"/>
                      <a:pt x="5914" y="27768"/>
                    </a:cubicBezTo>
                    <a:cubicBezTo>
                      <a:pt x="6350" y="27768"/>
                      <a:pt x="6757" y="27391"/>
                      <a:pt x="7084" y="27101"/>
                    </a:cubicBezTo>
                    <a:cubicBezTo>
                      <a:pt x="7691" y="26542"/>
                      <a:pt x="8287" y="25947"/>
                      <a:pt x="8882" y="25363"/>
                    </a:cubicBezTo>
                    <a:cubicBezTo>
                      <a:pt x="10585" y="23708"/>
                      <a:pt x="11859" y="22815"/>
                      <a:pt x="13847" y="21541"/>
                    </a:cubicBezTo>
                    <a:lnTo>
                      <a:pt x="14121" y="21541"/>
                    </a:lnTo>
                    <a:cubicBezTo>
                      <a:pt x="14752" y="21708"/>
                      <a:pt x="15669" y="22244"/>
                      <a:pt x="16669" y="22660"/>
                    </a:cubicBezTo>
                    <a:cubicBezTo>
                      <a:pt x="17859" y="23184"/>
                      <a:pt x="19038" y="23553"/>
                      <a:pt x="20610" y="24494"/>
                    </a:cubicBezTo>
                    <a:cubicBezTo>
                      <a:pt x="21241" y="24851"/>
                      <a:pt x="21896" y="25161"/>
                      <a:pt x="22586" y="25351"/>
                    </a:cubicBezTo>
                    <a:cubicBezTo>
                      <a:pt x="22794" y="25397"/>
                      <a:pt x="23022" y="25478"/>
                      <a:pt x="23241" y="25478"/>
                    </a:cubicBezTo>
                    <a:cubicBezTo>
                      <a:pt x="23360" y="25478"/>
                      <a:pt x="23477" y="25454"/>
                      <a:pt x="23586" y="25387"/>
                    </a:cubicBezTo>
                    <a:cubicBezTo>
                      <a:pt x="24051" y="25089"/>
                      <a:pt x="23943" y="24470"/>
                      <a:pt x="23872" y="23994"/>
                    </a:cubicBezTo>
                    <a:cubicBezTo>
                      <a:pt x="23682" y="23089"/>
                      <a:pt x="23384" y="22220"/>
                      <a:pt x="23074" y="21339"/>
                    </a:cubicBezTo>
                    <a:cubicBezTo>
                      <a:pt x="22408" y="19577"/>
                      <a:pt x="21848" y="17779"/>
                      <a:pt x="21276" y="15981"/>
                    </a:cubicBezTo>
                    <a:cubicBezTo>
                      <a:pt x="22586" y="14528"/>
                      <a:pt x="23896" y="13076"/>
                      <a:pt x="25396" y="11826"/>
                    </a:cubicBezTo>
                    <a:cubicBezTo>
                      <a:pt x="26158" y="11147"/>
                      <a:pt x="26872" y="10433"/>
                      <a:pt x="27492" y="9623"/>
                    </a:cubicBezTo>
                    <a:cubicBezTo>
                      <a:pt x="27730" y="9278"/>
                      <a:pt x="28134" y="9004"/>
                      <a:pt x="28158" y="8563"/>
                    </a:cubicBezTo>
                    <a:cubicBezTo>
                      <a:pt x="28112" y="7906"/>
                      <a:pt x="27507" y="7698"/>
                      <a:pt x="26722" y="7698"/>
                    </a:cubicBezTo>
                    <a:cubicBezTo>
                      <a:pt x="25489" y="7698"/>
                      <a:pt x="23812" y="8210"/>
                      <a:pt x="23158" y="8290"/>
                    </a:cubicBezTo>
                    <a:cubicBezTo>
                      <a:pt x="20776" y="8837"/>
                      <a:pt x="19133" y="9147"/>
                      <a:pt x="16931" y="9325"/>
                    </a:cubicBezTo>
                    <a:cubicBezTo>
                      <a:pt x="16395" y="8325"/>
                      <a:pt x="15240" y="6039"/>
                      <a:pt x="14442" y="4706"/>
                    </a:cubicBezTo>
                    <a:cubicBezTo>
                      <a:pt x="13823" y="3491"/>
                      <a:pt x="13692" y="3039"/>
                      <a:pt x="13228" y="1801"/>
                    </a:cubicBezTo>
                    <a:cubicBezTo>
                      <a:pt x="13045" y="1327"/>
                      <a:pt x="12911" y="571"/>
                      <a:pt x="12332" y="571"/>
                    </a:cubicBezTo>
                    <a:cubicBezTo>
                      <a:pt x="12271" y="571"/>
                      <a:pt x="12204" y="580"/>
                      <a:pt x="12132" y="598"/>
                    </a:cubicBezTo>
                    <a:cubicBezTo>
                      <a:pt x="11894" y="670"/>
                      <a:pt x="11775" y="801"/>
                      <a:pt x="11704" y="955"/>
                    </a:cubicBezTo>
                    <a:cubicBezTo>
                      <a:pt x="11740" y="765"/>
                      <a:pt x="11775" y="562"/>
                      <a:pt x="11799" y="360"/>
                    </a:cubicBezTo>
                    <a:cubicBezTo>
                      <a:pt x="11780" y="127"/>
                      <a:pt x="11574" y="0"/>
                      <a:pt x="1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6" name="Google Shape;216;p11"/>
            <p:cNvGrpSpPr/>
            <p:nvPr/>
          </p:nvGrpSpPr>
          <p:grpSpPr>
            <a:xfrm>
              <a:off x="6652450" y="628525"/>
              <a:ext cx="193200" cy="171550"/>
              <a:chOff x="1141700" y="1345000"/>
              <a:chExt cx="193200" cy="171550"/>
            </a:xfrm>
          </p:grpSpPr>
          <p:sp>
            <p:nvSpPr>
              <p:cNvPr id="217" name="Google Shape;217;p11"/>
              <p:cNvSpPr/>
              <p:nvPr/>
            </p:nvSpPr>
            <p:spPr>
              <a:xfrm>
                <a:off x="1157775" y="1362850"/>
                <a:ext cx="149825" cy="136225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5449" extrusionOk="0">
                    <a:moveTo>
                      <a:pt x="2636" y="0"/>
                    </a:moveTo>
                    <a:cubicBezTo>
                      <a:pt x="1842" y="0"/>
                      <a:pt x="1009" y="409"/>
                      <a:pt x="381" y="1400"/>
                    </a:cubicBezTo>
                    <a:cubicBezTo>
                      <a:pt x="36" y="2019"/>
                      <a:pt x="0" y="2697"/>
                      <a:pt x="155" y="3293"/>
                    </a:cubicBezTo>
                    <a:cubicBezTo>
                      <a:pt x="131" y="3543"/>
                      <a:pt x="131" y="3793"/>
                      <a:pt x="203" y="4055"/>
                    </a:cubicBezTo>
                    <a:cubicBezTo>
                      <a:pt x="512" y="5023"/>
                      <a:pt x="1335" y="5448"/>
                      <a:pt x="2210" y="5448"/>
                    </a:cubicBezTo>
                    <a:cubicBezTo>
                      <a:pt x="3120" y="5448"/>
                      <a:pt x="4086" y="4987"/>
                      <a:pt x="4584" y="4198"/>
                    </a:cubicBezTo>
                    <a:cubicBezTo>
                      <a:pt x="5992" y="2056"/>
                      <a:pt x="4416" y="0"/>
                      <a:pt x="2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>
                <a:off x="1141700" y="1345000"/>
                <a:ext cx="193200" cy="1715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6862" extrusionOk="0">
                    <a:moveTo>
                      <a:pt x="3786" y="1363"/>
                    </a:moveTo>
                    <a:cubicBezTo>
                      <a:pt x="4298" y="1363"/>
                      <a:pt x="5096" y="1530"/>
                      <a:pt x="5358" y="2268"/>
                    </a:cubicBezTo>
                    <a:cubicBezTo>
                      <a:pt x="5754" y="3705"/>
                      <a:pt x="4574" y="5479"/>
                      <a:pt x="3180" y="5479"/>
                    </a:cubicBezTo>
                    <a:cubicBezTo>
                      <a:pt x="2981" y="5479"/>
                      <a:pt x="2776" y="5443"/>
                      <a:pt x="2572" y="5364"/>
                    </a:cubicBezTo>
                    <a:cubicBezTo>
                      <a:pt x="2048" y="5304"/>
                      <a:pt x="1393" y="4209"/>
                      <a:pt x="1369" y="3376"/>
                    </a:cubicBezTo>
                    <a:cubicBezTo>
                      <a:pt x="1239" y="2923"/>
                      <a:pt x="2251" y="1935"/>
                      <a:pt x="2893" y="1756"/>
                    </a:cubicBezTo>
                    <a:cubicBezTo>
                      <a:pt x="3191" y="1637"/>
                      <a:pt x="3572" y="1613"/>
                      <a:pt x="3786" y="1363"/>
                    </a:cubicBezTo>
                    <a:close/>
                    <a:moveTo>
                      <a:pt x="3862" y="1"/>
                    </a:moveTo>
                    <a:cubicBezTo>
                      <a:pt x="3664" y="1"/>
                      <a:pt x="3465" y="21"/>
                      <a:pt x="3286" y="101"/>
                    </a:cubicBezTo>
                    <a:cubicBezTo>
                      <a:pt x="3203" y="149"/>
                      <a:pt x="3144" y="185"/>
                      <a:pt x="3108" y="209"/>
                    </a:cubicBezTo>
                    <a:cubicBezTo>
                      <a:pt x="3060" y="232"/>
                      <a:pt x="3024" y="268"/>
                      <a:pt x="2989" y="304"/>
                    </a:cubicBezTo>
                    <a:cubicBezTo>
                      <a:pt x="1548" y="673"/>
                      <a:pt x="36" y="1792"/>
                      <a:pt x="0" y="3399"/>
                    </a:cubicBezTo>
                    <a:cubicBezTo>
                      <a:pt x="84" y="5289"/>
                      <a:pt x="1442" y="6861"/>
                      <a:pt x="3134" y="6861"/>
                    </a:cubicBezTo>
                    <a:cubicBezTo>
                      <a:pt x="3618" y="6861"/>
                      <a:pt x="4128" y="6733"/>
                      <a:pt x="4644" y="6447"/>
                    </a:cubicBezTo>
                    <a:cubicBezTo>
                      <a:pt x="7442" y="5090"/>
                      <a:pt x="7727" y="244"/>
                      <a:pt x="4060" y="6"/>
                    </a:cubicBezTo>
                    <a:cubicBezTo>
                      <a:pt x="3995" y="3"/>
                      <a:pt x="3929" y="1"/>
                      <a:pt x="38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6207425" y="432600"/>
              <a:ext cx="175100" cy="143475"/>
              <a:chOff x="1808250" y="1643825"/>
              <a:chExt cx="175100" cy="143475"/>
            </a:xfrm>
          </p:grpSpPr>
          <p:sp>
            <p:nvSpPr>
              <p:cNvPr id="220" name="Google Shape;220;p11"/>
              <p:cNvSpPr/>
              <p:nvPr/>
            </p:nvSpPr>
            <p:spPr>
              <a:xfrm>
                <a:off x="1808250" y="1651700"/>
                <a:ext cx="175100" cy="1356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5424" extrusionOk="0">
                    <a:moveTo>
                      <a:pt x="3954" y="0"/>
                    </a:moveTo>
                    <a:cubicBezTo>
                      <a:pt x="3625" y="0"/>
                      <a:pt x="3268" y="74"/>
                      <a:pt x="2890" y="240"/>
                    </a:cubicBezTo>
                    <a:cubicBezTo>
                      <a:pt x="2544" y="430"/>
                      <a:pt x="2306" y="704"/>
                      <a:pt x="2151" y="1002"/>
                    </a:cubicBezTo>
                    <a:cubicBezTo>
                      <a:pt x="1" y="2826"/>
                      <a:pt x="817" y="5424"/>
                      <a:pt x="3003" y="5424"/>
                    </a:cubicBezTo>
                    <a:cubicBezTo>
                      <a:pt x="3685" y="5424"/>
                      <a:pt x="4501" y="5171"/>
                      <a:pt x="5402" y="4562"/>
                    </a:cubicBezTo>
                    <a:cubicBezTo>
                      <a:pt x="7004" y="2919"/>
                      <a:pt x="6019" y="0"/>
                      <a:pt x="3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>
                <a:off x="1817675" y="1643825"/>
                <a:ext cx="15867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5613" extrusionOk="0">
                    <a:moveTo>
                      <a:pt x="4203" y="1293"/>
                    </a:moveTo>
                    <a:cubicBezTo>
                      <a:pt x="4227" y="1305"/>
                      <a:pt x="4263" y="1329"/>
                      <a:pt x="4299" y="1329"/>
                    </a:cubicBezTo>
                    <a:cubicBezTo>
                      <a:pt x="4489" y="1340"/>
                      <a:pt x="4846" y="1888"/>
                      <a:pt x="4822" y="2150"/>
                    </a:cubicBezTo>
                    <a:cubicBezTo>
                      <a:pt x="4810" y="2805"/>
                      <a:pt x="4799" y="2769"/>
                      <a:pt x="4739" y="3150"/>
                    </a:cubicBezTo>
                    <a:cubicBezTo>
                      <a:pt x="4715" y="3198"/>
                      <a:pt x="4703" y="3245"/>
                      <a:pt x="4691" y="3281"/>
                    </a:cubicBezTo>
                    <a:cubicBezTo>
                      <a:pt x="4668" y="3317"/>
                      <a:pt x="4656" y="3353"/>
                      <a:pt x="4632" y="3376"/>
                    </a:cubicBezTo>
                    <a:cubicBezTo>
                      <a:pt x="4013" y="4014"/>
                      <a:pt x="3484" y="4247"/>
                      <a:pt x="3179" y="4247"/>
                    </a:cubicBezTo>
                    <a:cubicBezTo>
                      <a:pt x="3085" y="4247"/>
                      <a:pt x="3013" y="4225"/>
                      <a:pt x="2965" y="4186"/>
                    </a:cubicBezTo>
                    <a:cubicBezTo>
                      <a:pt x="2167" y="3650"/>
                      <a:pt x="1941" y="3305"/>
                      <a:pt x="2572" y="2388"/>
                    </a:cubicBezTo>
                    <a:cubicBezTo>
                      <a:pt x="2679" y="2293"/>
                      <a:pt x="3322" y="1674"/>
                      <a:pt x="3477" y="1638"/>
                    </a:cubicBezTo>
                    <a:cubicBezTo>
                      <a:pt x="3882" y="1364"/>
                      <a:pt x="3787" y="1507"/>
                      <a:pt x="4203" y="1293"/>
                    </a:cubicBezTo>
                    <a:close/>
                    <a:moveTo>
                      <a:pt x="3898" y="1"/>
                    </a:moveTo>
                    <a:cubicBezTo>
                      <a:pt x="3839" y="1"/>
                      <a:pt x="3778" y="10"/>
                      <a:pt x="3715" y="31"/>
                    </a:cubicBezTo>
                    <a:cubicBezTo>
                      <a:pt x="2013" y="567"/>
                      <a:pt x="0" y="2603"/>
                      <a:pt x="1239" y="4436"/>
                    </a:cubicBezTo>
                    <a:cubicBezTo>
                      <a:pt x="1700" y="5095"/>
                      <a:pt x="2458" y="5612"/>
                      <a:pt x="3261" y="5612"/>
                    </a:cubicBezTo>
                    <a:cubicBezTo>
                      <a:pt x="3475" y="5612"/>
                      <a:pt x="3691" y="5576"/>
                      <a:pt x="3906" y="5496"/>
                    </a:cubicBezTo>
                    <a:cubicBezTo>
                      <a:pt x="4680" y="5162"/>
                      <a:pt x="5501" y="4650"/>
                      <a:pt x="5906" y="3888"/>
                    </a:cubicBezTo>
                    <a:cubicBezTo>
                      <a:pt x="6334" y="2757"/>
                      <a:pt x="6346" y="1269"/>
                      <a:pt x="5370" y="412"/>
                    </a:cubicBezTo>
                    <a:cubicBezTo>
                      <a:pt x="5133" y="220"/>
                      <a:pt x="4805" y="15"/>
                      <a:pt x="4482" y="15"/>
                    </a:cubicBezTo>
                    <a:cubicBezTo>
                      <a:pt x="4384" y="15"/>
                      <a:pt x="4286" y="34"/>
                      <a:pt x="4191" y="78"/>
                    </a:cubicBezTo>
                    <a:cubicBezTo>
                      <a:pt x="4106" y="32"/>
                      <a:pt x="4006" y="1"/>
                      <a:pt x="3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bg>
      <p:bgPr>
        <a:solidFill>
          <a:schemeClr val="accent4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"/>
          <p:cNvSpPr/>
          <p:nvPr/>
        </p:nvSpPr>
        <p:spPr>
          <a:xfrm>
            <a:off x="131100" y="137700"/>
            <a:ext cx="8881800" cy="486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6"/>
          <p:cNvSpPr/>
          <p:nvPr/>
        </p:nvSpPr>
        <p:spPr>
          <a:xfrm rot="-10630671">
            <a:off x="7538672" y="2282913"/>
            <a:ext cx="1784207" cy="1296160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6"/>
          <p:cNvSpPr/>
          <p:nvPr/>
        </p:nvSpPr>
        <p:spPr>
          <a:xfrm rot="-604253">
            <a:off x="-537979" y="284003"/>
            <a:ext cx="1784202" cy="1296157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" name="Google Shape;292;p16"/>
          <p:cNvGrpSpPr/>
          <p:nvPr/>
        </p:nvGrpSpPr>
        <p:grpSpPr>
          <a:xfrm rot="-1233200">
            <a:off x="7900604" y="947381"/>
            <a:ext cx="348700" cy="343870"/>
            <a:chOff x="588850" y="618775"/>
            <a:chExt cx="703975" cy="694225"/>
          </a:xfrm>
        </p:grpSpPr>
        <p:sp>
          <p:nvSpPr>
            <p:cNvPr id="293" name="Google Shape;293;p16"/>
            <p:cNvSpPr/>
            <p:nvPr/>
          </p:nvSpPr>
          <p:spPr>
            <a:xfrm>
              <a:off x="612650" y="684225"/>
              <a:ext cx="625100" cy="608400"/>
            </a:xfrm>
            <a:custGeom>
              <a:avLst/>
              <a:gdLst/>
              <a:ahLst/>
              <a:cxnLst/>
              <a:rect l="l" t="t" r="r" b="b"/>
              <a:pathLst>
                <a:path w="25004" h="24336" extrusionOk="0">
                  <a:moveTo>
                    <a:pt x="10686" y="0"/>
                  </a:moveTo>
                  <a:cubicBezTo>
                    <a:pt x="10158" y="0"/>
                    <a:pt x="9636" y="288"/>
                    <a:pt x="9442" y="826"/>
                  </a:cubicBezTo>
                  <a:cubicBezTo>
                    <a:pt x="9323" y="945"/>
                    <a:pt x="9335" y="1314"/>
                    <a:pt x="9359" y="1659"/>
                  </a:cubicBezTo>
                  <a:cubicBezTo>
                    <a:pt x="9323" y="1743"/>
                    <a:pt x="9299" y="1826"/>
                    <a:pt x="9275" y="1909"/>
                  </a:cubicBezTo>
                  <a:cubicBezTo>
                    <a:pt x="8835" y="4124"/>
                    <a:pt x="8371" y="6338"/>
                    <a:pt x="7894" y="8541"/>
                  </a:cubicBezTo>
                  <a:cubicBezTo>
                    <a:pt x="7263" y="8601"/>
                    <a:pt x="6608" y="8660"/>
                    <a:pt x="5942" y="8743"/>
                  </a:cubicBezTo>
                  <a:cubicBezTo>
                    <a:pt x="5596" y="8779"/>
                    <a:pt x="5263" y="8815"/>
                    <a:pt x="4930" y="8851"/>
                  </a:cubicBezTo>
                  <a:cubicBezTo>
                    <a:pt x="4620" y="8874"/>
                    <a:pt x="4322" y="8934"/>
                    <a:pt x="4025" y="8993"/>
                  </a:cubicBezTo>
                  <a:cubicBezTo>
                    <a:pt x="3144" y="9101"/>
                    <a:pt x="2239" y="9208"/>
                    <a:pt x="1417" y="9565"/>
                  </a:cubicBezTo>
                  <a:cubicBezTo>
                    <a:pt x="905" y="9744"/>
                    <a:pt x="382" y="10113"/>
                    <a:pt x="262" y="10672"/>
                  </a:cubicBezTo>
                  <a:cubicBezTo>
                    <a:pt x="167" y="10982"/>
                    <a:pt x="203" y="11303"/>
                    <a:pt x="334" y="11577"/>
                  </a:cubicBezTo>
                  <a:cubicBezTo>
                    <a:pt x="1" y="12196"/>
                    <a:pt x="239" y="13030"/>
                    <a:pt x="870" y="13387"/>
                  </a:cubicBezTo>
                  <a:cubicBezTo>
                    <a:pt x="3084" y="14089"/>
                    <a:pt x="4501" y="14423"/>
                    <a:pt x="5942" y="15161"/>
                  </a:cubicBezTo>
                  <a:cubicBezTo>
                    <a:pt x="6073" y="15208"/>
                    <a:pt x="6192" y="15268"/>
                    <a:pt x="6311" y="15316"/>
                  </a:cubicBezTo>
                  <a:cubicBezTo>
                    <a:pt x="6180" y="15804"/>
                    <a:pt x="6073" y="16292"/>
                    <a:pt x="5942" y="16780"/>
                  </a:cubicBezTo>
                  <a:cubicBezTo>
                    <a:pt x="5525" y="18268"/>
                    <a:pt x="5025" y="19733"/>
                    <a:pt x="4668" y="21245"/>
                  </a:cubicBezTo>
                  <a:cubicBezTo>
                    <a:pt x="4465" y="21971"/>
                    <a:pt x="4275" y="22769"/>
                    <a:pt x="4644" y="23471"/>
                  </a:cubicBezTo>
                  <a:cubicBezTo>
                    <a:pt x="4842" y="24031"/>
                    <a:pt x="5387" y="24335"/>
                    <a:pt x="5941" y="24335"/>
                  </a:cubicBezTo>
                  <a:cubicBezTo>
                    <a:pt x="6187" y="24335"/>
                    <a:pt x="6436" y="24275"/>
                    <a:pt x="6656" y="24150"/>
                  </a:cubicBezTo>
                  <a:cubicBezTo>
                    <a:pt x="7847" y="23162"/>
                    <a:pt x="7561" y="23174"/>
                    <a:pt x="8609" y="22221"/>
                  </a:cubicBezTo>
                  <a:cubicBezTo>
                    <a:pt x="9907" y="20935"/>
                    <a:pt x="11383" y="19852"/>
                    <a:pt x="12681" y="18566"/>
                  </a:cubicBezTo>
                  <a:cubicBezTo>
                    <a:pt x="12824" y="18435"/>
                    <a:pt x="12966" y="18304"/>
                    <a:pt x="13109" y="18161"/>
                  </a:cubicBezTo>
                  <a:cubicBezTo>
                    <a:pt x="13836" y="18435"/>
                    <a:pt x="15907" y="19745"/>
                    <a:pt x="17348" y="20435"/>
                  </a:cubicBezTo>
                  <a:cubicBezTo>
                    <a:pt x="18200" y="20770"/>
                    <a:pt x="19673" y="21592"/>
                    <a:pt x="20761" y="21592"/>
                  </a:cubicBezTo>
                  <a:cubicBezTo>
                    <a:pt x="21451" y="21592"/>
                    <a:pt x="21986" y="21262"/>
                    <a:pt x="22110" y="20269"/>
                  </a:cubicBezTo>
                  <a:cubicBezTo>
                    <a:pt x="21598" y="18411"/>
                    <a:pt x="20408" y="16768"/>
                    <a:pt x="19574" y="15030"/>
                  </a:cubicBezTo>
                  <a:cubicBezTo>
                    <a:pt x="19217" y="14411"/>
                    <a:pt x="18848" y="13804"/>
                    <a:pt x="18479" y="13196"/>
                  </a:cubicBezTo>
                  <a:cubicBezTo>
                    <a:pt x="18479" y="13184"/>
                    <a:pt x="18479" y="13172"/>
                    <a:pt x="18491" y="13161"/>
                  </a:cubicBezTo>
                  <a:cubicBezTo>
                    <a:pt x="19384" y="12363"/>
                    <a:pt x="20289" y="11577"/>
                    <a:pt x="21229" y="10827"/>
                  </a:cubicBezTo>
                  <a:cubicBezTo>
                    <a:pt x="21944" y="10196"/>
                    <a:pt x="23349" y="9434"/>
                    <a:pt x="24408" y="7958"/>
                  </a:cubicBezTo>
                  <a:cubicBezTo>
                    <a:pt x="25004" y="7029"/>
                    <a:pt x="24361" y="5838"/>
                    <a:pt x="23325" y="5624"/>
                  </a:cubicBezTo>
                  <a:cubicBezTo>
                    <a:pt x="23123" y="5589"/>
                    <a:pt x="22922" y="5573"/>
                    <a:pt x="22720" y="5573"/>
                  </a:cubicBezTo>
                  <a:cubicBezTo>
                    <a:pt x="21696" y="5573"/>
                    <a:pt x="20677" y="5969"/>
                    <a:pt x="19682" y="6148"/>
                  </a:cubicBezTo>
                  <a:cubicBezTo>
                    <a:pt x="19539" y="6184"/>
                    <a:pt x="19396" y="6219"/>
                    <a:pt x="19265" y="6243"/>
                  </a:cubicBezTo>
                  <a:cubicBezTo>
                    <a:pt x="18812" y="6255"/>
                    <a:pt x="18336" y="6350"/>
                    <a:pt x="17919" y="6434"/>
                  </a:cubicBezTo>
                  <a:cubicBezTo>
                    <a:pt x="17110" y="6600"/>
                    <a:pt x="16324" y="6898"/>
                    <a:pt x="15538" y="7184"/>
                  </a:cubicBezTo>
                  <a:cubicBezTo>
                    <a:pt x="15324" y="7243"/>
                    <a:pt x="15098" y="7291"/>
                    <a:pt x="14883" y="7350"/>
                  </a:cubicBezTo>
                  <a:cubicBezTo>
                    <a:pt x="14133" y="6136"/>
                    <a:pt x="13336" y="4957"/>
                    <a:pt x="12669" y="3707"/>
                  </a:cubicBezTo>
                  <a:cubicBezTo>
                    <a:pt x="12490" y="2552"/>
                    <a:pt x="12323" y="1326"/>
                    <a:pt x="11645" y="385"/>
                  </a:cubicBezTo>
                  <a:cubicBezTo>
                    <a:pt x="11385" y="125"/>
                    <a:pt x="11034" y="0"/>
                    <a:pt x="10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588850" y="618775"/>
              <a:ext cx="703975" cy="694225"/>
            </a:xfrm>
            <a:custGeom>
              <a:avLst/>
              <a:gdLst/>
              <a:ahLst/>
              <a:cxnLst/>
              <a:rect l="l" t="t" r="r" b="b"/>
              <a:pathLst>
                <a:path w="28159" h="27769" extrusionOk="0">
                  <a:moveTo>
                    <a:pt x="11656" y="1301"/>
                  </a:moveTo>
                  <a:cubicBezTo>
                    <a:pt x="11680" y="1563"/>
                    <a:pt x="11787" y="1860"/>
                    <a:pt x="11894" y="2098"/>
                  </a:cubicBezTo>
                  <a:cubicBezTo>
                    <a:pt x="12132" y="2682"/>
                    <a:pt x="12311" y="3277"/>
                    <a:pt x="12561" y="3860"/>
                  </a:cubicBezTo>
                  <a:cubicBezTo>
                    <a:pt x="13216" y="5444"/>
                    <a:pt x="14157" y="6897"/>
                    <a:pt x="14954" y="8421"/>
                  </a:cubicBezTo>
                  <a:cubicBezTo>
                    <a:pt x="15323" y="9040"/>
                    <a:pt x="15526" y="9766"/>
                    <a:pt x="15966" y="10349"/>
                  </a:cubicBezTo>
                  <a:cubicBezTo>
                    <a:pt x="16143" y="10619"/>
                    <a:pt x="16435" y="10700"/>
                    <a:pt x="16736" y="10700"/>
                  </a:cubicBezTo>
                  <a:cubicBezTo>
                    <a:pt x="16821" y="10700"/>
                    <a:pt x="16906" y="10693"/>
                    <a:pt x="16990" y="10683"/>
                  </a:cubicBezTo>
                  <a:cubicBezTo>
                    <a:pt x="17597" y="10647"/>
                    <a:pt x="18193" y="10552"/>
                    <a:pt x="18800" y="10480"/>
                  </a:cubicBezTo>
                  <a:cubicBezTo>
                    <a:pt x="21253" y="10254"/>
                    <a:pt x="23979" y="9325"/>
                    <a:pt x="26146" y="9123"/>
                  </a:cubicBezTo>
                  <a:lnTo>
                    <a:pt x="26146" y="9123"/>
                  </a:lnTo>
                  <a:cubicBezTo>
                    <a:pt x="25194" y="10230"/>
                    <a:pt x="24063" y="11159"/>
                    <a:pt x="23003" y="12159"/>
                  </a:cubicBezTo>
                  <a:cubicBezTo>
                    <a:pt x="21908" y="13195"/>
                    <a:pt x="20931" y="14338"/>
                    <a:pt x="19943" y="15481"/>
                  </a:cubicBezTo>
                  <a:cubicBezTo>
                    <a:pt x="19681" y="16005"/>
                    <a:pt x="20086" y="16564"/>
                    <a:pt x="20229" y="17064"/>
                  </a:cubicBezTo>
                  <a:cubicBezTo>
                    <a:pt x="20753" y="19077"/>
                    <a:pt x="21562" y="21005"/>
                    <a:pt x="22193" y="22982"/>
                  </a:cubicBezTo>
                  <a:cubicBezTo>
                    <a:pt x="22289" y="23339"/>
                    <a:pt x="22372" y="23625"/>
                    <a:pt x="22443" y="23875"/>
                  </a:cubicBezTo>
                  <a:cubicBezTo>
                    <a:pt x="21634" y="23577"/>
                    <a:pt x="20288" y="22672"/>
                    <a:pt x="19098" y="22208"/>
                  </a:cubicBezTo>
                  <a:cubicBezTo>
                    <a:pt x="17490" y="21636"/>
                    <a:pt x="16478" y="20958"/>
                    <a:pt x="14418" y="20220"/>
                  </a:cubicBezTo>
                  <a:cubicBezTo>
                    <a:pt x="14254" y="20175"/>
                    <a:pt x="14102" y="20155"/>
                    <a:pt x="13959" y="20155"/>
                  </a:cubicBezTo>
                  <a:cubicBezTo>
                    <a:pt x="13378" y="20155"/>
                    <a:pt x="12944" y="20487"/>
                    <a:pt x="12418" y="20851"/>
                  </a:cubicBezTo>
                  <a:cubicBezTo>
                    <a:pt x="11704" y="21327"/>
                    <a:pt x="10989" y="21779"/>
                    <a:pt x="10323" y="22315"/>
                  </a:cubicBezTo>
                  <a:cubicBezTo>
                    <a:pt x="9192" y="23149"/>
                    <a:pt x="7727" y="24613"/>
                    <a:pt x="6679" y="25601"/>
                  </a:cubicBezTo>
                  <a:cubicBezTo>
                    <a:pt x="6727" y="25173"/>
                    <a:pt x="6775" y="24756"/>
                    <a:pt x="6798" y="24327"/>
                  </a:cubicBezTo>
                  <a:cubicBezTo>
                    <a:pt x="7049" y="21982"/>
                    <a:pt x="7370" y="19648"/>
                    <a:pt x="7322" y="17291"/>
                  </a:cubicBezTo>
                  <a:cubicBezTo>
                    <a:pt x="7299" y="16850"/>
                    <a:pt x="7441" y="16255"/>
                    <a:pt x="6977" y="15993"/>
                  </a:cubicBezTo>
                  <a:cubicBezTo>
                    <a:pt x="5525" y="14862"/>
                    <a:pt x="2953" y="13778"/>
                    <a:pt x="1893" y="13016"/>
                  </a:cubicBezTo>
                  <a:cubicBezTo>
                    <a:pt x="1976" y="12993"/>
                    <a:pt x="2048" y="12981"/>
                    <a:pt x="2131" y="12945"/>
                  </a:cubicBezTo>
                  <a:cubicBezTo>
                    <a:pt x="4501" y="12183"/>
                    <a:pt x="7584" y="11457"/>
                    <a:pt x="9501" y="10921"/>
                  </a:cubicBezTo>
                  <a:cubicBezTo>
                    <a:pt x="9977" y="10468"/>
                    <a:pt x="9704" y="10076"/>
                    <a:pt x="9882" y="9671"/>
                  </a:cubicBezTo>
                  <a:cubicBezTo>
                    <a:pt x="10120" y="8301"/>
                    <a:pt x="10382" y="6932"/>
                    <a:pt x="10751" y="5587"/>
                  </a:cubicBezTo>
                  <a:cubicBezTo>
                    <a:pt x="11061" y="4170"/>
                    <a:pt x="11430" y="2741"/>
                    <a:pt x="11656" y="1301"/>
                  </a:cubicBezTo>
                  <a:close/>
                  <a:moveTo>
                    <a:pt x="11368" y="0"/>
                  </a:moveTo>
                  <a:cubicBezTo>
                    <a:pt x="11186" y="0"/>
                    <a:pt x="11004" y="100"/>
                    <a:pt x="10954" y="312"/>
                  </a:cubicBezTo>
                  <a:cubicBezTo>
                    <a:pt x="10525" y="3337"/>
                    <a:pt x="9525" y="6254"/>
                    <a:pt x="9037" y="9278"/>
                  </a:cubicBezTo>
                  <a:cubicBezTo>
                    <a:pt x="9037" y="9433"/>
                    <a:pt x="8930" y="9718"/>
                    <a:pt x="8858" y="9945"/>
                  </a:cubicBezTo>
                  <a:cubicBezTo>
                    <a:pt x="8823" y="9945"/>
                    <a:pt x="8787" y="9956"/>
                    <a:pt x="8727" y="9968"/>
                  </a:cubicBezTo>
                  <a:cubicBezTo>
                    <a:pt x="6358" y="10552"/>
                    <a:pt x="4012" y="11183"/>
                    <a:pt x="1679" y="11861"/>
                  </a:cubicBezTo>
                  <a:cubicBezTo>
                    <a:pt x="1012" y="12016"/>
                    <a:pt x="1131" y="11957"/>
                    <a:pt x="548" y="12028"/>
                  </a:cubicBezTo>
                  <a:cubicBezTo>
                    <a:pt x="0" y="12183"/>
                    <a:pt x="0" y="12838"/>
                    <a:pt x="333" y="13207"/>
                  </a:cubicBezTo>
                  <a:cubicBezTo>
                    <a:pt x="1262" y="14481"/>
                    <a:pt x="2762" y="14957"/>
                    <a:pt x="4346" y="15898"/>
                  </a:cubicBezTo>
                  <a:cubicBezTo>
                    <a:pt x="4703" y="16005"/>
                    <a:pt x="5536" y="16672"/>
                    <a:pt x="5977" y="16969"/>
                  </a:cubicBezTo>
                  <a:cubicBezTo>
                    <a:pt x="6036" y="19708"/>
                    <a:pt x="5596" y="22422"/>
                    <a:pt x="5382" y="25149"/>
                  </a:cubicBezTo>
                  <a:cubicBezTo>
                    <a:pt x="5322" y="25732"/>
                    <a:pt x="5239" y="26316"/>
                    <a:pt x="5215" y="26899"/>
                  </a:cubicBezTo>
                  <a:cubicBezTo>
                    <a:pt x="5167" y="27197"/>
                    <a:pt x="5274" y="27518"/>
                    <a:pt x="5548" y="27673"/>
                  </a:cubicBezTo>
                  <a:cubicBezTo>
                    <a:pt x="5672" y="27740"/>
                    <a:pt x="5794" y="27768"/>
                    <a:pt x="5914" y="27768"/>
                  </a:cubicBezTo>
                  <a:cubicBezTo>
                    <a:pt x="6350" y="27768"/>
                    <a:pt x="6757" y="27391"/>
                    <a:pt x="7084" y="27101"/>
                  </a:cubicBezTo>
                  <a:cubicBezTo>
                    <a:pt x="7691" y="26542"/>
                    <a:pt x="8287" y="25947"/>
                    <a:pt x="8882" y="25363"/>
                  </a:cubicBezTo>
                  <a:cubicBezTo>
                    <a:pt x="10585" y="23708"/>
                    <a:pt x="11859" y="22815"/>
                    <a:pt x="13847" y="21541"/>
                  </a:cubicBezTo>
                  <a:lnTo>
                    <a:pt x="14121" y="21541"/>
                  </a:lnTo>
                  <a:cubicBezTo>
                    <a:pt x="14752" y="21708"/>
                    <a:pt x="15669" y="22244"/>
                    <a:pt x="16669" y="22660"/>
                  </a:cubicBezTo>
                  <a:cubicBezTo>
                    <a:pt x="17859" y="23184"/>
                    <a:pt x="19038" y="23553"/>
                    <a:pt x="20610" y="24494"/>
                  </a:cubicBezTo>
                  <a:cubicBezTo>
                    <a:pt x="21241" y="24851"/>
                    <a:pt x="21896" y="25161"/>
                    <a:pt x="22586" y="25351"/>
                  </a:cubicBezTo>
                  <a:cubicBezTo>
                    <a:pt x="22794" y="25397"/>
                    <a:pt x="23022" y="25478"/>
                    <a:pt x="23241" y="25478"/>
                  </a:cubicBezTo>
                  <a:cubicBezTo>
                    <a:pt x="23360" y="25478"/>
                    <a:pt x="23477" y="25454"/>
                    <a:pt x="23586" y="25387"/>
                  </a:cubicBezTo>
                  <a:cubicBezTo>
                    <a:pt x="24051" y="25089"/>
                    <a:pt x="23943" y="24470"/>
                    <a:pt x="23872" y="23994"/>
                  </a:cubicBezTo>
                  <a:cubicBezTo>
                    <a:pt x="23682" y="23089"/>
                    <a:pt x="23384" y="22220"/>
                    <a:pt x="23074" y="21339"/>
                  </a:cubicBezTo>
                  <a:cubicBezTo>
                    <a:pt x="22408" y="19577"/>
                    <a:pt x="21848" y="17779"/>
                    <a:pt x="21276" y="15981"/>
                  </a:cubicBezTo>
                  <a:cubicBezTo>
                    <a:pt x="22586" y="14528"/>
                    <a:pt x="23896" y="13076"/>
                    <a:pt x="25396" y="11826"/>
                  </a:cubicBezTo>
                  <a:cubicBezTo>
                    <a:pt x="26158" y="11147"/>
                    <a:pt x="26872" y="10433"/>
                    <a:pt x="27492" y="9623"/>
                  </a:cubicBezTo>
                  <a:cubicBezTo>
                    <a:pt x="27730" y="9278"/>
                    <a:pt x="28134" y="9004"/>
                    <a:pt x="28158" y="8563"/>
                  </a:cubicBezTo>
                  <a:cubicBezTo>
                    <a:pt x="28112" y="7906"/>
                    <a:pt x="27507" y="7698"/>
                    <a:pt x="26722" y="7698"/>
                  </a:cubicBezTo>
                  <a:cubicBezTo>
                    <a:pt x="25489" y="7698"/>
                    <a:pt x="23812" y="8210"/>
                    <a:pt x="23158" y="8290"/>
                  </a:cubicBezTo>
                  <a:cubicBezTo>
                    <a:pt x="20776" y="8837"/>
                    <a:pt x="19133" y="9147"/>
                    <a:pt x="16931" y="9325"/>
                  </a:cubicBezTo>
                  <a:cubicBezTo>
                    <a:pt x="16395" y="8325"/>
                    <a:pt x="15240" y="6039"/>
                    <a:pt x="14442" y="4706"/>
                  </a:cubicBezTo>
                  <a:cubicBezTo>
                    <a:pt x="13823" y="3491"/>
                    <a:pt x="13692" y="3039"/>
                    <a:pt x="13228" y="1801"/>
                  </a:cubicBezTo>
                  <a:cubicBezTo>
                    <a:pt x="13045" y="1327"/>
                    <a:pt x="12911" y="571"/>
                    <a:pt x="12332" y="571"/>
                  </a:cubicBezTo>
                  <a:cubicBezTo>
                    <a:pt x="12271" y="571"/>
                    <a:pt x="12204" y="580"/>
                    <a:pt x="12132" y="598"/>
                  </a:cubicBezTo>
                  <a:cubicBezTo>
                    <a:pt x="11894" y="670"/>
                    <a:pt x="11775" y="801"/>
                    <a:pt x="11704" y="955"/>
                  </a:cubicBezTo>
                  <a:cubicBezTo>
                    <a:pt x="11740" y="765"/>
                    <a:pt x="11775" y="562"/>
                    <a:pt x="11799" y="360"/>
                  </a:cubicBezTo>
                  <a:cubicBezTo>
                    <a:pt x="11780" y="127"/>
                    <a:pt x="11574" y="0"/>
                    <a:pt x="113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" name="Google Shape;295;p16"/>
          <p:cNvGrpSpPr/>
          <p:nvPr/>
        </p:nvGrpSpPr>
        <p:grpSpPr>
          <a:xfrm>
            <a:off x="8443625" y="829675"/>
            <a:ext cx="193200" cy="171550"/>
            <a:chOff x="1141700" y="1345000"/>
            <a:chExt cx="193200" cy="171550"/>
          </a:xfrm>
        </p:grpSpPr>
        <p:sp>
          <p:nvSpPr>
            <p:cNvPr id="296" name="Google Shape;296;p16"/>
            <p:cNvSpPr/>
            <p:nvPr/>
          </p:nvSpPr>
          <p:spPr>
            <a:xfrm>
              <a:off x="1157775" y="1362850"/>
              <a:ext cx="149825" cy="136225"/>
            </a:xfrm>
            <a:custGeom>
              <a:avLst/>
              <a:gdLst/>
              <a:ahLst/>
              <a:cxnLst/>
              <a:rect l="l" t="t" r="r" b="b"/>
              <a:pathLst>
                <a:path w="5993" h="5449" extrusionOk="0">
                  <a:moveTo>
                    <a:pt x="2636" y="0"/>
                  </a:moveTo>
                  <a:cubicBezTo>
                    <a:pt x="1842" y="0"/>
                    <a:pt x="1009" y="409"/>
                    <a:pt x="381" y="1400"/>
                  </a:cubicBezTo>
                  <a:cubicBezTo>
                    <a:pt x="36" y="2019"/>
                    <a:pt x="0" y="2697"/>
                    <a:pt x="155" y="3293"/>
                  </a:cubicBezTo>
                  <a:cubicBezTo>
                    <a:pt x="131" y="3543"/>
                    <a:pt x="131" y="3793"/>
                    <a:pt x="203" y="4055"/>
                  </a:cubicBezTo>
                  <a:cubicBezTo>
                    <a:pt x="512" y="5023"/>
                    <a:pt x="1335" y="5448"/>
                    <a:pt x="2210" y="5448"/>
                  </a:cubicBezTo>
                  <a:cubicBezTo>
                    <a:pt x="3120" y="5448"/>
                    <a:pt x="4086" y="4987"/>
                    <a:pt x="4584" y="4198"/>
                  </a:cubicBezTo>
                  <a:cubicBezTo>
                    <a:pt x="5992" y="2056"/>
                    <a:pt x="4416" y="0"/>
                    <a:pt x="2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1141700" y="1345000"/>
              <a:ext cx="193200" cy="171550"/>
            </a:xfrm>
            <a:custGeom>
              <a:avLst/>
              <a:gdLst/>
              <a:ahLst/>
              <a:cxnLst/>
              <a:rect l="l" t="t" r="r" b="b"/>
              <a:pathLst>
                <a:path w="7728" h="6862" extrusionOk="0">
                  <a:moveTo>
                    <a:pt x="3786" y="1363"/>
                  </a:moveTo>
                  <a:cubicBezTo>
                    <a:pt x="4298" y="1363"/>
                    <a:pt x="5096" y="1530"/>
                    <a:pt x="5358" y="2268"/>
                  </a:cubicBezTo>
                  <a:cubicBezTo>
                    <a:pt x="5754" y="3705"/>
                    <a:pt x="4574" y="5479"/>
                    <a:pt x="3180" y="5479"/>
                  </a:cubicBezTo>
                  <a:cubicBezTo>
                    <a:pt x="2981" y="5479"/>
                    <a:pt x="2776" y="5443"/>
                    <a:pt x="2572" y="5364"/>
                  </a:cubicBezTo>
                  <a:cubicBezTo>
                    <a:pt x="2048" y="5304"/>
                    <a:pt x="1393" y="4209"/>
                    <a:pt x="1369" y="3376"/>
                  </a:cubicBezTo>
                  <a:cubicBezTo>
                    <a:pt x="1239" y="2923"/>
                    <a:pt x="2251" y="1935"/>
                    <a:pt x="2893" y="1756"/>
                  </a:cubicBezTo>
                  <a:cubicBezTo>
                    <a:pt x="3191" y="1637"/>
                    <a:pt x="3572" y="1613"/>
                    <a:pt x="3786" y="1363"/>
                  </a:cubicBezTo>
                  <a:close/>
                  <a:moveTo>
                    <a:pt x="3862" y="1"/>
                  </a:moveTo>
                  <a:cubicBezTo>
                    <a:pt x="3664" y="1"/>
                    <a:pt x="3465" y="21"/>
                    <a:pt x="3286" y="101"/>
                  </a:cubicBezTo>
                  <a:cubicBezTo>
                    <a:pt x="3203" y="149"/>
                    <a:pt x="3144" y="185"/>
                    <a:pt x="3108" y="209"/>
                  </a:cubicBezTo>
                  <a:cubicBezTo>
                    <a:pt x="3060" y="232"/>
                    <a:pt x="3024" y="268"/>
                    <a:pt x="2989" y="304"/>
                  </a:cubicBezTo>
                  <a:cubicBezTo>
                    <a:pt x="1548" y="673"/>
                    <a:pt x="36" y="1792"/>
                    <a:pt x="0" y="3399"/>
                  </a:cubicBezTo>
                  <a:cubicBezTo>
                    <a:pt x="84" y="5289"/>
                    <a:pt x="1442" y="6861"/>
                    <a:pt x="3134" y="6861"/>
                  </a:cubicBezTo>
                  <a:cubicBezTo>
                    <a:pt x="3618" y="6861"/>
                    <a:pt x="4128" y="6733"/>
                    <a:pt x="4644" y="6447"/>
                  </a:cubicBezTo>
                  <a:cubicBezTo>
                    <a:pt x="7442" y="5090"/>
                    <a:pt x="7727" y="244"/>
                    <a:pt x="4060" y="6"/>
                  </a:cubicBezTo>
                  <a:cubicBezTo>
                    <a:pt x="3995" y="3"/>
                    <a:pt x="3929" y="1"/>
                    <a:pt x="3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16"/>
          <p:cNvGrpSpPr/>
          <p:nvPr/>
        </p:nvGrpSpPr>
        <p:grpSpPr>
          <a:xfrm>
            <a:off x="8178375" y="1362425"/>
            <a:ext cx="265250" cy="244300"/>
            <a:chOff x="1139600" y="850250"/>
            <a:chExt cx="265250" cy="244300"/>
          </a:xfrm>
        </p:grpSpPr>
        <p:sp>
          <p:nvSpPr>
            <p:cNvPr id="299" name="Google Shape;299;p16"/>
            <p:cNvSpPr/>
            <p:nvPr/>
          </p:nvSpPr>
          <p:spPr>
            <a:xfrm>
              <a:off x="1162125" y="879300"/>
              <a:ext cx="223075" cy="196550"/>
            </a:xfrm>
            <a:custGeom>
              <a:avLst/>
              <a:gdLst/>
              <a:ahLst/>
              <a:cxnLst/>
              <a:rect l="l" t="t" r="r" b="b"/>
              <a:pathLst>
                <a:path w="8923" h="7862" extrusionOk="0">
                  <a:moveTo>
                    <a:pt x="4456" y="1"/>
                  </a:moveTo>
                  <a:cubicBezTo>
                    <a:pt x="2706" y="1"/>
                    <a:pt x="886" y="673"/>
                    <a:pt x="481" y="2430"/>
                  </a:cubicBezTo>
                  <a:cubicBezTo>
                    <a:pt x="1" y="4699"/>
                    <a:pt x="1950" y="7862"/>
                    <a:pt x="4327" y="7862"/>
                  </a:cubicBezTo>
                  <a:cubicBezTo>
                    <a:pt x="4719" y="7862"/>
                    <a:pt x="5123" y="7776"/>
                    <a:pt x="5529" y="7585"/>
                  </a:cubicBezTo>
                  <a:cubicBezTo>
                    <a:pt x="7351" y="6692"/>
                    <a:pt x="8923" y="4192"/>
                    <a:pt x="7982" y="2204"/>
                  </a:cubicBezTo>
                  <a:cubicBezTo>
                    <a:pt x="7815" y="1930"/>
                    <a:pt x="7625" y="1680"/>
                    <a:pt x="7410" y="1465"/>
                  </a:cubicBezTo>
                  <a:cubicBezTo>
                    <a:pt x="7375" y="953"/>
                    <a:pt x="7065" y="465"/>
                    <a:pt x="6470" y="310"/>
                  </a:cubicBezTo>
                  <a:cubicBezTo>
                    <a:pt x="5878" y="113"/>
                    <a:pt x="5173" y="1"/>
                    <a:pt x="44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1139600" y="850250"/>
              <a:ext cx="265250" cy="244300"/>
            </a:xfrm>
            <a:custGeom>
              <a:avLst/>
              <a:gdLst/>
              <a:ahLst/>
              <a:cxnLst/>
              <a:rect l="l" t="t" r="r" b="b"/>
              <a:pathLst>
                <a:path w="10610" h="9772" extrusionOk="0">
                  <a:moveTo>
                    <a:pt x="5064" y="0"/>
                  </a:moveTo>
                  <a:cubicBezTo>
                    <a:pt x="3624" y="0"/>
                    <a:pt x="2244" y="451"/>
                    <a:pt x="1358" y="1687"/>
                  </a:cubicBezTo>
                  <a:cubicBezTo>
                    <a:pt x="477" y="3139"/>
                    <a:pt x="1" y="4913"/>
                    <a:pt x="358" y="6592"/>
                  </a:cubicBezTo>
                  <a:cubicBezTo>
                    <a:pt x="775" y="8009"/>
                    <a:pt x="2085" y="9092"/>
                    <a:pt x="3454" y="9545"/>
                  </a:cubicBezTo>
                  <a:cubicBezTo>
                    <a:pt x="3988" y="9697"/>
                    <a:pt x="4542" y="9772"/>
                    <a:pt x="5095" y="9772"/>
                  </a:cubicBezTo>
                  <a:cubicBezTo>
                    <a:pt x="6969" y="9772"/>
                    <a:pt x="8822" y="8906"/>
                    <a:pt x="9788" y="7223"/>
                  </a:cubicBezTo>
                  <a:cubicBezTo>
                    <a:pt x="10526" y="5925"/>
                    <a:pt x="10609" y="4199"/>
                    <a:pt x="10050" y="2830"/>
                  </a:cubicBezTo>
                  <a:cubicBezTo>
                    <a:pt x="9859" y="2449"/>
                    <a:pt x="9764" y="1913"/>
                    <a:pt x="9300" y="1782"/>
                  </a:cubicBezTo>
                  <a:cubicBezTo>
                    <a:pt x="9236" y="1765"/>
                    <a:pt x="9175" y="1757"/>
                    <a:pt x="9116" y="1757"/>
                  </a:cubicBezTo>
                  <a:cubicBezTo>
                    <a:pt x="8557" y="1757"/>
                    <a:pt x="8232" y="2474"/>
                    <a:pt x="8609" y="2937"/>
                  </a:cubicBezTo>
                  <a:cubicBezTo>
                    <a:pt x="9478" y="4544"/>
                    <a:pt x="8943" y="6664"/>
                    <a:pt x="7811" y="7473"/>
                  </a:cubicBezTo>
                  <a:cubicBezTo>
                    <a:pt x="7038" y="7997"/>
                    <a:pt x="6954" y="8140"/>
                    <a:pt x="6216" y="8271"/>
                  </a:cubicBezTo>
                  <a:cubicBezTo>
                    <a:pt x="6133" y="8295"/>
                    <a:pt x="5906" y="8330"/>
                    <a:pt x="5775" y="8354"/>
                  </a:cubicBezTo>
                  <a:cubicBezTo>
                    <a:pt x="5532" y="8375"/>
                    <a:pt x="5302" y="8385"/>
                    <a:pt x="5085" y="8385"/>
                  </a:cubicBezTo>
                  <a:cubicBezTo>
                    <a:pt x="3415" y="8385"/>
                    <a:pt x="2494" y="7765"/>
                    <a:pt x="1704" y="6342"/>
                  </a:cubicBezTo>
                  <a:cubicBezTo>
                    <a:pt x="1465" y="5675"/>
                    <a:pt x="1656" y="3508"/>
                    <a:pt x="2608" y="2282"/>
                  </a:cubicBezTo>
                  <a:cubicBezTo>
                    <a:pt x="2985" y="1766"/>
                    <a:pt x="4043" y="1358"/>
                    <a:pt x="5251" y="1358"/>
                  </a:cubicBezTo>
                  <a:cubicBezTo>
                    <a:pt x="5800" y="1358"/>
                    <a:pt x="6381" y="1442"/>
                    <a:pt x="6942" y="1639"/>
                  </a:cubicBezTo>
                  <a:cubicBezTo>
                    <a:pt x="7374" y="1705"/>
                    <a:pt x="7814" y="2030"/>
                    <a:pt x="8243" y="2030"/>
                  </a:cubicBezTo>
                  <a:cubicBezTo>
                    <a:pt x="8358" y="2030"/>
                    <a:pt x="8472" y="2007"/>
                    <a:pt x="8585" y="1949"/>
                  </a:cubicBezTo>
                  <a:cubicBezTo>
                    <a:pt x="9097" y="1675"/>
                    <a:pt x="8990" y="841"/>
                    <a:pt x="8419" y="699"/>
                  </a:cubicBezTo>
                  <a:cubicBezTo>
                    <a:pt x="7412" y="291"/>
                    <a:pt x="6219" y="0"/>
                    <a:pt x="50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" name="Google Shape;301;p16"/>
          <p:cNvGrpSpPr/>
          <p:nvPr/>
        </p:nvGrpSpPr>
        <p:grpSpPr>
          <a:xfrm>
            <a:off x="7987413" y="686200"/>
            <a:ext cx="175100" cy="143475"/>
            <a:chOff x="1808250" y="1643825"/>
            <a:chExt cx="175100" cy="143475"/>
          </a:xfrm>
        </p:grpSpPr>
        <p:sp>
          <p:nvSpPr>
            <p:cNvPr id="302" name="Google Shape;302;p16"/>
            <p:cNvSpPr/>
            <p:nvPr/>
          </p:nvSpPr>
          <p:spPr>
            <a:xfrm>
              <a:off x="1808250" y="1651700"/>
              <a:ext cx="175100" cy="135600"/>
            </a:xfrm>
            <a:custGeom>
              <a:avLst/>
              <a:gdLst/>
              <a:ahLst/>
              <a:cxnLst/>
              <a:rect l="l" t="t" r="r" b="b"/>
              <a:pathLst>
                <a:path w="7004" h="5424" extrusionOk="0">
                  <a:moveTo>
                    <a:pt x="3954" y="0"/>
                  </a:moveTo>
                  <a:cubicBezTo>
                    <a:pt x="3625" y="0"/>
                    <a:pt x="3268" y="74"/>
                    <a:pt x="2890" y="240"/>
                  </a:cubicBezTo>
                  <a:cubicBezTo>
                    <a:pt x="2544" y="430"/>
                    <a:pt x="2306" y="704"/>
                    <a:pt x="2151" y="1002"/>
                  </a:cubicBezTo>
                  <a:cubicBezTo>
                    <a:pt x="1" y="2826"/>
                    <a:pt x="817" y="5424"/>
                    <a:pt x="3003" y="5424"/>
                  </a:cubicBezTo>
                  <a:cubicBezTo>
                    <a:pt x="3685" y="5424"/>
                    <a:pt x="4501" y="5171"/>
                    <a:pt x="5402" y="4562"/>
                  </a:cubicBezTo>
                  <a:cubicBezTo>
                    <a:pt x="7004" y="2919"/>
                    <a:pt x="6019" y="0"/>
                    <a:pt x="3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1817675" y="1643825"/>
              <a:ext cx="158675" cy="140325"/>
            </a:xfrm>
            <a:custGeom>
              <a:avLst/>
              <a:gdLst/>
              <a:ahLst/>
              <a:cxnLst/>
              <a:rect l="l" t="t" r="r" b="b"/>
              <a:pathLst>
                <a:path w="6347" h="5613" extrusionOk="0">
                  <a:moveTo>
                    <a:pt x="4203" y="1293"/>
                  </a:moveTo>
                  <a:cubicBezTo>
                    <a:pt x="4227" y="1305"/>
                    <a:pt x="4263" y="1329"/>
                    <a:pt x="4299" y="1329"/>
                  </a:cubicBezTo>
                  <a:cubicBezTo>
                    <a:pt x="4489" y="1340"/>
                    <a:pt x="4846" y="1888"/>
                    <a:pt x="4822" y="2150"/>
                  </a:cubicBezTo>
                  <a:cubicBezTo>
                    <a:pt x="4810" y="2805"/>
                    <a:pt x="4799" y="2769"/>
                    <a:pt x="4739" y="3150"/>
                  </a:cubicBezTo>
                  <a:cubicBezTo>
                    <a:pt x="4715" y="3198"/>
                    <a:pt x="4703" y="3245"/>
                    <a:pt x="4691" y="3281"/>
                  </a:cubicBezTo>
                  <a:cubicBezTo>
                    <a:pt x="4668" y="3317"/>
                    <a:pt x="4656" y="3353"/>
                    <a:pt x="4632" y="3376"/>
                  </a:cubicBezTo>
                  <a:cubicBezTo>
                    <a:pt x="4013" y="4014"/>
                    <a:pt x="3484" y="4247"/>
                    <a:pt x="3179" y="4247"/>
                  </a:cubicBezTo>
                  <a:cubicBezTo>
                    <a:pt x="3085" y="4247"/>
                    <a:pt x="3013" y="4225"/>
                    <a:pt x="2965" y="4186"/>
                  </a:cubicBezTo>
                  <a:cubicBezTo>
                    <a:pt x="2167" y="3650"/>
                    <a:pt x="1941" y="3305"/>
                    <a:pt x="2572" y="2388"/>
                  </a:cubicBezTo>
                  <a:cubicBezTo>
                    <a:pt x="2679" y="2293"/>
                    <a:pt x="3322" y="1674"/>
                    <a:pt x="3477" y="1638"/>
                  </a:cubicBezTo>
                  <a:cubicBezTo>
                    <a:pt x="3882" y="1364"/>
                    <a:pt x="3787" y="1507"/>
                    <a:pt x="4203" y="1293"/>
                  </a:cubicBezTo>
                  <a:close/>
                  <a:moveTo>
                    <a:pt x="3898" y="1"/>
                  </a:moveTo>
                  <a:cubicBezTo>
                    <a:pt x="3839" y="1"/>
                    <a:pt x="3778" y="10"/>
                    <a:pt x="3715" y="31"/>
                  </a:cubicBezTo>
                  <a:cubicBezTo>
                    <a:pt x="2013" y="567"/>
                    <a:pt x="0" y="2603"/>
                    <a:pt x="1239" y="4436"/>
                  </a:cubicBezTo>
                  <a:cubicBezTo>
                    <a:pt x="1700" y="5095"/>
                    <a:pt x="2458" y="5612"/>
                    <a:pt x="3261" y="5612"/>
                  </a:cubicBezTo>
                  <a:cubicBezTo>
                    <a:pt x="3475" y="5612"/>
                    <a:pt x="3691" y="5576"/>
                    <a:pt x="3906" y="5496"/>
                  </a:cubicBezTo>
                  <a:cubicBezTo>
                    <a:pt x="4680" y="5162"/>
                    <a:pt x="5501" y="4650"/>
                    <a:pt x="5906" y="3888"/>
                  </a:cubicBezTo>
                  <a:cubicBezTo>
                    <a:pt x="6334" y="2757"/>
                    <a:pt x="6346" y="1269"/>
                    <a:pt x="5370" y="412"/>
                  </a:cubicBezTo>
                  <a:cubicBezTo>
                    <a:pt x="5133" y="220"/>
                    <a:pt x="4805" y="15"/>
                    <a:pt x="4482" y="15"/>
                  </a:cubicBezTo>
                  <a:cubicBezTo>
                    <a:pt x="4384" y="15"/>
                    <a:pt x="4286" y="34"/>
                    <a:pt x="4191" y="78"/>
                  </a:cubicBezTo>
                  <a:cubicBezTo>
                    <a:pt x="4106" y="32"/>
                    <a:pt x="4006" y="1"/>
                    <a:pt x="3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4" name="Google Shape;304;p16"/>
          <p:cNvGrpSpPr/>
          <p:nvPr/>
        </p:nvGrpSpPr>
        <p:grpSpPr>
          <a:xfrm rot="-4640204">
            <a:off x="623767" y="3845200"/>
            <a:ext cx="592156" cy="583918"/>
            <a:chOff x="588850" y="618775"/>
            <a:chExt cx="703975" cy="694225"/>
          </a:xfrm>
        </p:grpSpPr>
        <p:sp>
          <p:nvSpPr>
            <p:cNvPr id="305" name="Google Shape;305;p16"/>
            <p:cNvSpPr/>
            <p:nvPr/>
          </p:nvSpPr>
          <p:spPr>
            <a:xfrm>
              <a:off x="612650" y="684225"/>
              <a:ext cx="625100" cy="608400"/>
            </a:xfrm>
            <a:custGeom>
              <a:avLst/>
              <a:gdLst/>
              <a:ahLst/>
              <a:cxnLst/>
              <a:rect l="l" t="t" r="r" b="b"/>
              <a:pathLst>
                <a:path w="25004" h="24336" extrusionOk="0">
                  <a:moveTo>
                    <a:pt x="10686" y="0"/>
                  </a:moveTo>
                  <a:cubicBezTo>
                    <a:pt x="10158" y="0"/>
                    <a:pt x="9636" y="288"/>
                    <a:pt x="9442" y="826"/>
                  </a:cubicBezTo>
                  <a:cubicBezTo>
                    <a:pt x="9323" y="945"/>
                    <a:pt x="9335" y="1314"/>
                    <a:pt x="9359" y="1659"/>
                  </a:cubicBezTo>
                  <a:cubicBezTo>
                    <a:pt x="9323" y="1743"/>
                    <a:pt x="9299" y="1826"/>
                    <a:pt x="9275" y="1909"/>
                  </a:cubicBezTo>
                  <a:cubicBezTo>
                    <a:pt x="8835" y="4124"/>
                    <a:pt x="8371" y="6338"/>
                    <a:pt x="7894" y="8541"/>
                  </a:cubicBezTo>
                  <a:cubicBezTo>
                    <a:pt x="7263" y="8601"/>
                    <a:pt x="6608" y="8660"/>
                    <a:pt x="5942" y="8743"/>
                  </a:cubicBezTo>
                  <a:cubicBezTo>
                    <a:pt x="5596" y="8779"/>
                    <a:pt x="5263" y="8815"/>
                    <a:pt x="4930" y="8851"/>
                  </a:cubicBezTo>
                  <a:cubicBezTo>
                    <a:pt x="4620" y="8874"/>
                    <a:pt x="4322" y="8934"/>
                    <a:pt x="4025" y="8993"/>
                  </a:cubicBezTo>
                  <a:cubicBezTo>
                    <a:pt x="3144" y="9101"/>
                    <a:pt x="2239" y="9208"/>
                    <a:pt x="1417" y="9565"/>
                  </a:cubicBezTo>
                  <a:cubicBezTo>
                    <a:pt x="905" y="9744"/>
                    <a:pt x="382" y="10113"/>
                    <a:pt x="262" y="10672"/>
                  </a:cubicBezTo>
                  <a:cubicBezTo>
                    <a:pt x="167" y="10982"/>
                    <a:pt x="203" y="11303"/>
                    <a:pt x="334" y="11577"/>
                  </a:cubicBezTo>
                  <a:cubicBezTo>
                    <a:pt x="1" y="12196"/>
                    <a:pt x="239" y="13030"/>
                    <a:pt x="870" y="13387"/>
                  </a:cubicBezTo>
                  <a:cubicBezTo>
                    <a:pt x="3084" y="14089"/>
                    <a:pt x="4501" y="14423"/>
                    <a:pt x="5942" y="15161"/>
                  </a:cubicBezTo>
                  <a:cubicBezTo>
                    <a:pt x="6073" y="15208"/>
                    <a:pt x="6192" y="15268"/>
                    <a:pt x="6311" y="15316"/>
                  </a:cubicBezTo>
                  <a:cubicBezTo>
                    <a:pt x="6180" y="15804"/>
                    <a:pt x="6073" y="16292"/>
                    <a:pt x="5942" y="16780"/>
                  </a:cubicBezTo>
                  <a:cubicBezTo>
                    <a:pt x="5525" y="18268"/>
                    <a:pt x="5025" y="19733"/>
                    <a:pt x="4668" y="21245"/>
                  </a:cubicBezTo>
                  <a:cubicBezTo>
                    <a:pt x="4465" y="21971"/>
                    <a:pt x="4275" y="22769"/>
                    <a:pt x="4644" y="23471"/>
                  </a:cubicBezTo>
                  <a:cubicBezTo>
                    <a:pt x="4842" y="24031"/>
                    <a:pt x="5387" y="24335"/>
                    <a:pt x="5941" y="24335"/>
                  </a:cubicBezTo>
                  <a:cubicBezTo>
                    <a:pt x="6187" y="24335"/>
                    <a:pt x="6436" y="24275"/>
                    <a:pt x="6656" y="24150"/>
                  </a:cubicBezTo>
                  <a:cubicBezTo>
                    <a:pt x="7847" y="23162"/>
                    <a:pt x="7561" y="23174"/>
                    <a:pt x="8609" y="22221"/>
                  </a:cubicBezTo>
                  <a:cubicBezTo>
                    <a:pt x="9907" y="20935"/>
                    <a:pt x="11383" y="19852"/>
                    <a:pt x="12681" y="18566"/>
                  </a:cubicBezTo>
                  <a:cubicBezTo>
                    <a:pt x="12824" y="18435"/>
                    <a:pt x="12966" y="18304"/>
                    <a:pt x="13109" y="18161"/>
                  </a:cubicBezTo>
                  <a:cubicBezTo>
                    <a:pt x="13836" y="18435"/>
                    <a:pt x="15907" y="19745"/>
                    <a:pt x="17348" y="20435"/>
                  </a:cubicBezTo>
                  <a:cubicBezTo>
                    <a:pt x="18200" y="20770"/>
                    <a:pt x="19673" y="21592"/>
                    <a:pt x="20761" y="21592"/>
                  </a:cubicBezTo>
                  <a:cubicBezTo>
                    <a:pt x="21451" y="21592"/>
                    <a:pt x="21986" y="21262"/>
                    <a:pt x="22110" y="20269"/>
                  </a:cubicBezTo>
                  <a:cubicBezTo>
                    <a:pt x="21598" y="18411"/>
                    <a:pt x="20408" y="16768"/>
                    <a:pt x="19574" y="15030"/>
                  </a:cubicBezTo>
                  <a:cubicBezTo>
                    <a:pt x="19217" y="14411"/>
                    <a:pt x="18848" y="13804"/>
                    <a:pt x="18479" y="13196"/>
                  </a:cubicBezTo>
                  <a:cubicBezTo>
                    <a:pt x="18479" y="13184"/>
                    <a:pt x="18479" y="13172"/>
                    <a:pt x="18491" y="13161"/>
                  </a:cubicBezTo>
                  <a:cubicBezTo>
                    <a:pt x="19384" y="12363"/>
                    <a:pt x="20289" y="11577"/>
                    <a:pt x="21229" y="10827"/>
                  </a:cubicBezTo>
                  <a:cubicBezTo>
                    <a:pt x="21944" y="10196"/>
                    <a:pt x="23349" y="9434"/>
                    <a:pt x="24408" y="7958"/>
                  </a:cubicBezTo>
                  <a:cubicBezTo>
                    <a:pt x="25004" y="7029"/>
                    <a:pt x="24361" y="5838"/>
                    <a:pt x="23325" y="5624"/>
                  </a:cubicBezTo>
                  <a:cubicBezTo>
                    <a:pt x="23123" y="5589"/>
                    <a:pt x="22922" y="5573"/>
                    <a:pt x="22720" y="5573"/>
                  </a:cubicBezTo>
                  <a:cubicBezTo>
                    <a:pt x="21696" y="5573"/>
                    <a:pt x="20677" y="5969"/>
                    <a:pt x="19682" y="6148"/>
                  </a:cubicBezTo>
                  <a:cubicBezTo>
                    <a:pt x="19539" y="6184"/>
                    <a:pt x="19396" y="6219"/>
                    <a:pt x="19265" y="6243"/>
                  </a:cubicBezTo>
                  <a:cubicBezTo>
                    <a:pt x="18812" y="6255"/>
                    <a:pt x="18336" y="6350"/>
                    <a:pt x="17919" y="6434"/>
                  </a:cubicBezTo>
                  <a:cubicBezTo>
                    <a:pt x="17110" y="6600"/>
                    <a:pt x="16324" y="6898"/>
                    <a:pt x="15538" y="7184"/>
                  </a:cubicBezTo>
                  <a:cubicBezTo>
                    <a:pt x="15324" y="7243"/>
                    <a:pt x="15098" y="7291"/>
                    <a:pt x="14883" y="7350"/>
                  </a:cubicBezTo>
                  <a:cubicBezTo>
                    <a:pt x="14133" y="6136"/>
                    <a:pt x="13336" y="4957"/>
                    <a:pt x="12669" y="3707"/>
                  </a:cubicBezTo>
                  <a:cubicBezTo>
                    <a:pt x="12490" y="2552"/>
                    <a:pt x="12323" y="1326"/>
                    <a:pt x="11645" y="385"/>
                  </a:cubicBezTo>
                  <a:cubicBezTo>
                    <a:pt x="11385" y="125"/>
                    <a:pt x="11034" y="0"/>
                    <a:pt x="10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6"/>
            <p:cNvSpPr/>
            <p:nvPr/>
          </p:nvSpPr>
          <p:spPr>
            <a:xfrm>
              <a:off x="588850" y="618775"/>
              <a:ext cx="703975" cy="694225"/>
            </a:xfrm>
            <a:custGeom>
              <a:avLst/>
              <a:gdLst/>
              <a:ahLst/>
              <a:cxnLst/>
              <a:rect l="l" t="t" r="r" b="b"/>
              <a:pathLst>
                <a:path w="28159" h="27769" extrusionOk="0">
                  <a:moveTo>
                    <a:pt x="11656" y="1301"/>
                  </a:moveTo>
                  <a:cubicBezTo>
                    <a:pt x="11680" y="1563"/>
                    <a:pt x="11787" y="1860"/>
                    <a:pt x="11894" y="2098"/>
                  </a:cubicBezTo>
                  <a:cubicBezTo>
                    <a:pt x="12132" y="2682"/>
                    <a:pt x="12311" y="3277"/>
                    <a:pt x="12561" y="3860"/>
                  </a:cubicBezTo>
                  <a:cubicBezTo>
                    <a:pt x="13216" y="5444"/>
                    <a:pt x="14157" y="6897"/>
                    <a:pt x="14954" y="8421"/>
                  </a:cubicBezTo>
                  <a:cubicBezTo>
                    <a:pt x="15323" y="9040"/>
                    <a:pt x="15526" y="9766"/>
                    <a:pt x="15966" y="10349"/>
                  </a:cubicBezTo>
                  <a:cubicBezTo>
                    <a:pt x="16143" y="10619"/>
                    <a:pt x="16435" y="10700"/>
                    <a:pt x="16736" y="10700"/>
                  </a:cubicBezTo>
                  <a:cubicBezTo>
                    <a:pt x="16821" y="10700"/>
                    <a:pt x="16906" y="10693"/>
                    <a:pt x="16990" y="10683"/>
                  </a:cubicBezTo>
                  <a:cubicBezTo>
                    <a:pt x="17597" y="10647"/>
                    <a:pt x="18193" y="10552"/>
                    <a:pt x="18800" y="10480"/>
                  </a:cubicBezTo>
                  <a:cubicBezTo>
                    <a:pt x="21253" y="10254"/>
                    <a:pt x="23979" y="9325"/>
                    <a:pt x="26146" y="9123"/>
                  </a:cubicBezTo>
                  <a:lnTo>
                    <a:pt x="26146" y="9123"/>
                  </a:lnTo>
                  <a:cubicBezTo>
                    <a:pt x="25194" y="10230"/>
                    <a:pt x="24063" y="11159"/>
                    <a:pt x="23003" y="12159"/>
                  </a:cubicBezTo>
                  <a:cubicBezTo>
                    <a:pt x="21908" y="13195"/>
                    <a:pt x="20931" y="14338"/>
                    <a:pt x="19943" y="15481"/>
                  </a:cubicBezTo>
                  <a:cubicBezTo>
                    <a:pt x="19681" y="16005"/>
                    <a:pt x="20086" y="16564"/>
                    <a:pt x="20229" y="17064"/>
                  </a:cubicBezTo>
                  <a:cubicBezTo>
                    <a:pt x="20753" y="19077"/>
                    <a:pt x="21562" y="21005"/>
                    <a:pt x="22193" y="22982"/>
                  </a:cubicBezTo>
                  <a:cubicBezTo>
                    <a:pt x="22289" y="23339"/>
                    <a:pt x="22372" y="23625"/>
                    <a:pt x="22443" y="23875"/>
                  </a:cubicBezTo>
                  <a:cubicBezTo>
                    <a:pt x="21634" y="23577"/>
                    <a:pt x="20288" y="22672"/>
                    <a:pt x="19098" y="22208"/>
                  </a:cubicBezTo>
                  <a:cubicBezTo>
                    <a:pt x="17490" y="21636"/>
                    <a:pt x="16478" y="20958"/>
                    <a:pt x="14418" y="20220"/>
                  </a:cubicBezTo>
                  <a:cubicBezTo>
                    <a:pt x="14254" y="20175"/>
                    <a:pt x="14102" y="20155"/>
                    <a:pt x="13959" y="20155"/>
                  </a:cubicBezTo>
                  <a:cubicBezTo>
                    <a:pt x="13378" y="20155"/>
                    <a:pt x="12944" y="20487"/>
                    <a:pt x="12418" y="20851"/>
                  </a:cubicBezTo>
                  <a:cubicBezTo>
                    <a:pt x="11704" y="21327"/>
                    <a:pt x="10989" y="21779"/>
                    <a:pt x="10323" y="22315"/>
                  </a:cubicBezTo>
                  <a:cubicBezTo>
                    <a:pt x="9192" y="23149"/>
                    <a:pt x="7727" y="24613"/>
                    <a:pt x="6679" y="25601"/>
                  </a:cubicBezTo>
                  <a:cubicBezTo>
                    <a:pt x="6727" y="25173"/>
                    <a:pt x="6775" y="24756"/>
                    <a:pt x="6798" y="24327"/>
                  </a:cubicBezTo>
                  <a:cubicBezTo>
                    <a:pt x="7049" y="21982"/>
                    <a:pt x="7370" y="19648"/>
                    <a:pt x="7322" y="17291"/>
                  </a:cubicBezTo>
                  <a:cubicBezTo>
                    <a:pt x="7299" y="16850"/>
                    <a:pt x="7441" y="16255"/>
                    <a:pt x="6977" y="15993"/>
                  </a:cubicBezTo>
                  <a:cubicBezTo>
                    <a:pt x="5525" y="14862"/>
                    <a:pt x="2953" y="13778"/>
                    <a:pt x="1893" y="13016"/>
                  </a:cubicBezTo>
                  <a:cubicBezTo>
                    <a:pt x="1976" y="12993"/>
                    <a:pt x="2048" y="12981"/>
                    <a:pt x="2131" y="12945"/>
                  </a:cubicBezTo>
                  <a:cubicBezTo>
                    <a:pt x="4501" y="12183"/>
                    <a:pt x="7584" y="11457"/>
                    <a:pt x="9501" y="10921"/>
                  </a:cubicBezTo>
                  <a:cubicBezTo>
                    <a:pt x="9977" y="10468"/>
                    <a:pt x="9704" y="10076"/>
                    <a:pt x="9882" y="9671"/>
                  </a:cubicBezTo>
                  <a:cubicBezTo>
                    <a:pt x="10120" y="8301"/>
                    <a:pt x="10382" y="6932"/>
                    <a:pt x="10751" y="5587"/>
                  </a:cubicBezTo>
                  <a:cubicBezTo>
                    <a:pt x="11061" y="4170"/>
                    <a:pt x="11430" y="2741"/>
                    <a:pt x="11656" y="1301"/>
                  </a:cubicBezTo>
                  <a:close/>
                  <a:moveTo>
                    <a:pt x="11368" y="0"/>
                  </a:moveTo>
                  <a:cubicBezTo>
                    <a:pt x="11186" y="0"/>
                    <a:pt x="11004" y="100"/>
                    <a:pt x="10954" y="312"/>
                  </a:cubicBezTo>
                  <a:cubicBezTo>
                    <a:pt x="10525" y="3337"/>
                    <a:pt x="9525" y="6254"/>
                    <a:pt x="9037" y="9278"/>
                  </a:cubicBezTo>
                  <a:cubicBezTo>
                    <a:pt x="9037" y="9433"/>
                    <a:pt x="8930" y="9718"/>
                    <a:pt x="8858" y="9945"/>
                  </a:cubicBezTo>
                  <a:cubicBezTo>
                    <a:pt x="8823" y="9945"/>
                    <a:pt x="8787" y="9956"/>
                    <a:pt x="8727" y="9968"/>
                  </a:cubicBezTo>
                  <a:cubicBezTo>
                    <a:pt x="6358" y="10552"/>
                    <a:pt x="4012" y="11183"/>
                    <a:pt x="1679" y="11861"/>
                  </a:cubicBezTo>
                  <a:cubicBezTo>
                    <a:pt x="1012" y="12016"/>
                    <a:pt x="1131" y="11957"/>
                    <a:pt x="548" y="12028"/>
                  </a:cubicBezTo>
                  <a:cubicBezTo>
                    <a:pt x="0" y="12183"/>
                    <a:pt x="0" y="12838"/>
                    <a:pt x="333" y="13207"/>
                  </a:cubicBezTo>
                  <a:cubicBezTo>
                    <a:pt x="1262" y="14481"/>
                    <a:pt x="2762" y="14957"/>
                    <a:pt x="4346" y="15898"/>
                  </a:cubicBezTo>
                  <a:cubicBezTo>
                    <a:pt x="4703" y="16005"/>
                    <a:pt x="5536" y="16672"/>
                    <a:pt x="5977" y="16969"/>
                  </a:cubicBezTo>
                  <a:cubicBezTo>
                    <a:pt x="6036" y="19708"/>
                    <a:pt x="5596" y="22422"/>
                    <a:pt x="5382" y="25149"/>
                  </a:cubicBezTo>
                  <a:cubicBezTo>
                    <a:pt x="5322" y="25732"/>
                    <a:pt x="5239" y="26316"/>
                    <a:pt x="5215" y="26899"/>
                  </a:cubicBezTo>
                  <a:cubicBezTo>
                    <a:pt x="5167" y="27197"/>
                    <a:pt x="5274" y="27518"/>
                    <a:pt x="5548" y="27673"/>
                  </a:cubicBezTo>
                  <a:cubicBezTo>
                    <a:pt x="5672" y="27740"/>
                    <a:pt x="5794" y="27768"/>
                    <a:pt x="5914" y="27768"/>
                  </a:cubicBezTo>
                  <a:cubicBezTo>
                    <a:pt x="6350" y="27768"/>
                    <a:pt x="6757" y="27391"/>
                    <a:pt x="7084" y="27101"/>
                  </a:cubicBezTo>
                  <a:cubicBezTo>
                    <a:pt x="7691" y="26542"/>
                    <a:pt x="8287" y="25947"/>
                    <a:pt x="8882" y="25363"/>
                  </a:cubicBezTo>
                  <a:cubicBezTo>
                    <a:pt x="10585" y="23708"/>
                    <a:pt x="11859" y="22815"/>
                    <a:pt x="13847" y="21541"/>
                  </a:cubicBezTo>
                  <a:lnTo>
                    <a:pt x="14121" y="21541"/>
                  </a:lnTo>
                  <a:cubicBezTo>
                    <a:pt x="14752" y="21708"/>
                    <a:pt x="15669" y="22244"/>
                    <a:pt x="16669" y="22660"/>
                  </a:cubicBezTo>
                  <a:cubicBezTo>
                    <a:pt x="17859" y="23184"/>
                    <a:pt x="19038" y="23553"/>
                    <a:pt x="20610" y="24494"/>
                  </a:cubicBezTo>
                  <a:cubicBezTo>
                    <a:pt x="21241" y="24851"/>
                    <a:pt x="21896" y="25161"/>
                    <a:pt x="22586" y="25351"/>
                  </a:cubicBezTo>
                  <a:cubicBezTo>
                    <a:pt x="22794" y="25397"/>
                    <a:pt x="23022" y="25478"/>
                    <a:pt x="23241" y="25478"/>
                  </a:cubicBezTo>
                  <a:cubicBezTo>
                    <a:pt x="23360" y="25478"/>
                    <a:pt x="23477" y="25454"/>
                    <a:pt x="23586" y="25387"/>
                  </a:cubicBezTo>
                  <a:cubicBezTo>
                    <a:pt x="24051" y="25089"/>
                    <a:pt x="23943" y="24470"/>
                    <a:pt x="23872" y="23994"/>
                  </a:cubicBezTo>
                  <a:cubicBezTo>
                    <a:pt x="23682" y="23089"/>
                    <a:pt x="23384" y="22220"/>
                    <a:pt x="23074" y="21339"/>
                  </a:cubicBezTo>
                  <a:cubicBezTo>
                    <a:pt x="22408" y="19577"/>
                    <a:pt x="21848" y="17779"/>
                    <a:pt x="21276" y="15981"/>
                  </a:cubicBezTo>
                  <a:cubicBezTo>
                    <a:pt x="22586" y="14528"/>
                    <a:pt x="23896" y="13076"/>
                    <a:pt x="25396" y="11826"/>
                  </a:cubicBezTo>
                  <a:cubicBezTo>
                    <a:pt x="26158" y="11147"/>
                    <a:pt x="26872" y="10433"/>
                    <a:pt x="27492" y="9623"/>
                  </a:cubicBezTo>
                  <a:cubicBezTo>
                    <a:pt x="27730" y="9278"/>
                    <a:pt x="28134" y="9004"/>
                    <a:pt x="28158" y="8563"/>
                  </a:cubicBezTo>
                  <a:cubicBezTo>
                    <a:pt x="28112" y="7906"/>
                    <a:pt x="27507" y="7698"/>
                    <a:pt x="26722" y="7698"/>
                  </a:cubicBezTo>
                  <a:cubicBezTo>
                    <a:pt x="25489" y="7698"/>
                    <a:pt x="23812" y="8210"/>
                    <a:pt x="23158" y="8290"/>
                  </a:cubicBezTo>
                  <a:cubicBezTo>
                    <a:pt x="20776" y="8837"/>
                    <a:pt x="19133" y="9147"/>
                    <a:pt x="16931" y="9325"/>
                  </a:cubicBezTo>
                  <a:cubicBezTo>
                    <a:pt x="16395" y="8325"/>
                    <a:pt x="15240" y="6039"/>
                    <a:pt x="14442" y="4706"/>
                  </a:cubicBezTo>
                  <a:cubicBezTo>
                    <a:pt x="13823" y="3491"/>
                    <a:pt x="13692" y="3039"/>
                    <a:pt x="13228" y="1801"/>
                  </a:cubicBezTo>
                  <a:cubicBezTo>
                    <a:pt x="13045" y="1327"/>
                    <a:pt x="12911" y="571"/>
                    <a:pt x="12332" y="571"/>
                  </a:cubicBezTo>
                  <a:cubicBezTo>
                    <a:pt x="12271" y="571"/>
                    <a:pt x="12204" y="580"/>
                    <a:pt x="12132" y="598"/>
                  </a:cubicBezTo>
                  <a:cubicBezTo>
                    <a:pt x="11894" y="670"/>
                    <a:pt x="11775" y="801"/>
                    <a:pt x="11704" y="955"/>
                  </a:cubicBezTo>
                  <a:cubicBezTo>
                    <a:pt x="11740" y="765"/>
                    <a:pt x="11775" y="562"/>
                    <a:pt x="11799" y="360"/>
                  </a:cubicBezTo>
                  <a:cubicBezTo>
                    <a:pt x="11780" y="127"/>
                    <a:pt x="11574" y="0"/>
                    <a:pt x="113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" name="Google Shape;307;p16"/>
          <p:cNvGrpSpPr/>
          <p:nvPr/>
        </p:nvGrpSpPr>
        <p:grpSpPr>
          <a:xfrm>
            <a:off x="360250" y="3721425"/>
            <a:ext cx="265250" cy="244300"/>
            <a:chOff x="1139600" y="850250"/>
            <a:chExt cx="265250" cy="244300"/>
          </a:xfrm>
        </p:grpSpPr>
        <p:sp>
          <p:nvSpPr>
            <p:cNvPr id="308" name="Google Shape;308;p16"/>
            <p:cNvSpPr/>
            <p:nvPr/>
          </p:nvSpPr>
          <p:spPr>
            <a:xfrm>
              <a:off x="1162125" y="879300"/>
              <a:ext cx="223075" cy="196550"/>
            </a:xfrm>
            <a:custGeom>
              <a:avLst/>
              <a:gdLst/>
              <a:ahLst/>
              <a:cxnLst/>
              <a:rect l="l" t="t" r="r" b="b"/>
              <a:pathLst>
                <a:path w="8923" h="7862" extrusionOk="0">
                  <a:moveTo>
                    <a:pt x="4456" y="1"/>
                  </a:moveTo>
                  <a:cubicBezTo>
                    <a:pt x="2706" y="1"/>
                    <a:pt x="886" y="673"/>
                    <a:pt x="481" y="2430"/>
                  </a:cubicBezTo>
                  <a:cubicBezTo>
                    <a:pt x="1" y="4699"/>
                    <a:pt x="1950" y="7862"/>
                    <a:pt x="4327" y="7862"/>
                  </a:cubicBezTo>
                  <a:cubicBezTo>
                    <a:pt x="4719" y="7862"/>
                    <a:pt x="5123" y="7776"/>
                    <a:pt x="5529" y="7585"/>
                  </a:cubicBezTo>
                  <a:cubicBezTo>
                    <a:pt x="7351" y="6692"/>
                    <a:pt x="8923" y="4192"/>
                    <a:pt x="7982" y="2204"/>
                  </a:cubicBezTo>
                  <a:cubicBezTo>
                    <a:pt x="7815" y="1930"/>
                    <a:pt x="7625" y="1680"/>
                    <a:pt x="7410" y="1465"/>
                  </a:cubicBezTo>
                  <a:cubicBezTo>
                    <a:pt x="7375" y="953"/>
                    <a:pt x="7065" y="465"/>
                    <a:pt x="6470" y="310"/>
                  </a:cubicBezTo>
                  <a:cubicBezTo>
                    <a:pt x="5878" y="113"/>
                    <a:pt x="5173" y="1"/>
                    <a:pt x="44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6"/>
            <p:cNvSpPr/>
            <p:nvPr/>
          </p:nvSpPr>
          <p:spPr>
            <a:xfrm>
              <a:off x="1139600" y="850250"/>
              <a:ext cx="265250" cy="244300"/>
            </a:xfrm>
            <a:custGeom>
              <a:avLst/>
              <a:gdLst/>
              <a:ahLst/>
              <a:cxnLst/>
              <a:rect l="l" t="t" r="r" b="b"/>
              <a:pathLst>
                <a:path w="10610" h="9772" extrusionOk="0">
                  <a:moveTo>
                    <a:pt x="5064" y="0"/>
                  </a:moveTo>
                  <a:cubicBezTo>
                    <a:pt x="3624" y="0"/>
                    <a:pt x="2244" y="451"/>
                    <a:pt x="1358" y="1687"/>
                  </a:cubicBezTo>
                  <a:cubicBezTo>
                    <a:pt x="477" y="3139"/>
                    <a:pt x="1" y="4913"/>
                    <a:pt x="358" y="6592"/>
                  </a:cubicBezTo>
                  <a:cubicBezTo>
                    <a:pt x="775" y="8009"/>
                    <a:pt x="2085" y="9092"/>
                    <a:pt x="3454" y="9545"/>
                  </a:cubicBezTo>
                  <a:cubicBezTo>
                    <a:pt x="3988" y="9697"/>
                    <a:pt x="4542" y="9772"/>
                    <a:pt x="5095" y="9772"/>
                  </a:cubicBezTo>
                  <a:cubicBezTo>
                    <a:pt x="6969" y="9772"/>
                    <a:pt x="8822" y="8906"/>
                    <a:pt x="9788" y="7223"/>
                  </a:cubicBezTo>
                  <a:cubicBezTo>
                    <a:pt x="10526" y="5925"/>
                    <a:pt x="10609" y="4199"/>
                    <a:pt x="10050" y="2830"/>
                  </a:cubicBezTo>
                  <a:cubicBezTo>
                    <a:pt x="9859" y="2449"/>
                    <a:pt x="9764" y="1913"/>
                    <a:pt x="9300" y="1782"/>
                  </a:cubicBezTo>
                  <a:cubicBezTo>
                    <a:pt x="9236" y="1765"/>
                    <a:pt x="9175" y="1757"/>
                    <a:pt x="9116" y="1757"/>
                  </a:cubicBezTo>
                  <a:cubicBezTo>
                    <a:pt x="8557" y="1757"/>
                    <a:pt x="8232" y="2474"/>
                    <a:pt x="8609" y="2937"/>
                  </a:cubicBezTo>
                  <a:cubicBezTo>
                    <a:pt x="9478" y="4544"/>
                    <a:pt x="8943" y="6664"/>
                    <a:pt x="7811" y="7473"/>
                  </a:cubicBezTo>
                  <a:cubicBezTo>
                    <a:pt x="7038" y="7997"/>
                    <a:pt x="6954" y="8140"/>
                    <a:pt x="6216" y="8271"/>
                  </a:cubicBezTo>
                  <a:cubicBezTo>
                    <a:pt x="6133" y="8295"/>
                    <a:pt x="5906" y="8330"/>
                    <a:pt x="5775" y="8354"/>
                  </a:cubicBezTo>
                  <a:cubicBezTo>
                    <a:pt x="5532" y="8375"/>
                    <a:pt x="5302" y="8385"/>
                    <a:pt x="5085" y="8385"/>
                  </a:cubicBezTo>
                  <a:cubicBezTo>
                    <a:pt x="3415" y="8385"/>
                    <a:pt x="2494" y="7765"/>
                    <a:pt x="1704" y="6342"/>
                  </a:cubicBezTo>
                  <a:cubicBezTo>
                    <a:pt x="1465" y="5675"/>
                    <a:pt x="1656" y="3508"/>
                    <a:pt x="2608" y="2282"/>
                  </a:cubicBezTo>
                  <a:cubicBezTo>
                    <a:pt x="2985" y="1766"/>
                    <a:pt x="4043" y="1358"/>
                    <a:pt x="5251" y="1358"/>
                  </a:cubicBezTo>
                  <a:cubicBezTo>
                    <a:pt x="5800" y="1358"/>
                    <a:pt x="6381" y="1442"/>
                    <a:pt x="6942" y="1639"/>
                  </a:cubicBezTo>
                  <a:cubicBezTo>
                    <a:pt x="7374" y="1705"/>
                    <a:pt x="7814" y="2030"/>
                    <a:pt x="8243" y="2030"/>
                  </a:cubicBezTo>
                  <a:cubicBezTo>
                    <a:pt x="8358" y="2030"/>
                    <a:pt x="8472" y="2007"/>
                    <a:pt x="8585" y="1949"/>
                  </a:cubicBezTo>
                  <a:cubicBezTo>
                    <a:pt x="9097" y="1675"/>
                    <a:pt x="8990" y="841"/>
                    <a:pt x="8419" y="699"/>
                  </a:cubicBezTo>
                  <a:cubicBezTo>
                    <a:pt x="7412" y="291"/>
                    <a:pt x="6219" y="0"/>
                    <a:pt x="50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16"/>
          <p:cNvGrpSpPr/>
          <p:nvPr/>
        </p:nvGrpSpPr>
        <p:grpSpPr>
          <a:xfrm>
            <a:off x="930500" y="4532388"/>
            <a:ext cx="175100" cy="143475"/>
            <a:chOff x="1808250" y="1643825"/>
            <a:chExt cx="175100" cy="143475"/>
          </a:xfrm>
        </p:grpSpPr>
        <p:sp>
          <p:nvSpPr>
            <p:cNvPr id="311" name="Google Shape;311;p16"/>
            <p:cNvSpPr/>
            <p:nvPr/>
          </p:nvSpPr>
          <p:spPr>
            <a:xfrm>
              <a:off x="1808250" y="1651700"/>
              <a:ext cx="175100" cy="135600"/>
            </a:xfrm>
            <a:custGeom>
              <a:avLst/>
              <a:gdLst/>
              <a:ahLst/>
              <a:cxnLst/>
              <a:rect l="l" t="t" r="r" b="b"/>
              <a:pathLst>
                <a:path w="7004" h="5424" extrusionOk="0">
                  <a:moveTo>
                    <a:pt x="3954" y="0"/>
                  </a:moveTo>
                  <a:cubicBezTo>
                    <a:pt x="3625" y="0"/>
                    <a:pt x="3268" y="74"/>
                    <a:pt x="2890" y="240"/>
                  </a:cubicBezTo>
                  <a:cubicBezTo>
                    <a:pt x="2544" y="430"/>
                    <a:pt x="2306" y="704"/>
                    <a:pt x="2151" y="1002"/>
                  </a:cubicBezTo>
                  <a:cubicBezTo>
                    <a:pt x="1" y="2826"/>
                    <a:pt x="817" y="5424"/>
                    <a:pt x="3003" y="5424"/>
                  </a:cubicBezTo>
                  <a:cubicBezTo>
                    <a:pt x="3685" y="5424"/>
                    <a:pt x="4501" y="5171"/>
                    <a:pt x="5402" y="4562"/>
                  </a:cubicBezTo>
                  <a:cubicBezTo>
                    <a:pt x="7004" y="2919"/>
                    <a:pt x="6019" y="0"/>
                    <a:pt x="3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1817675" y="1643825"/>
              <a:ext cx="158675" cy="140325"/>
            </a:xfrm>
            <a:custGeom>
              <a:avLst/>
              <a:gdLst/>
              <a:ahLst/>
              <a:cxnLst/>
              <a:rect l="l" t="t" r="r" b="b"/>
              <a:pathLst>
                <a:path w="6347" h="5613" extrusionOk="0">
                  <a:moveTo>
                    <a:pt x="4203" y="1293"/>
                  </a:moveTo>
                  <a:cubicBezTo>
                    <a:pt x="4227" y="1305"/>
                    <a:pt x="4263" y="1329"/>
                    <a:pt x="4299" y="1329"/>
                  </a:cubicBezTo>
                  <a:cubicBezTo>
                    <a:pt x="4489" y="1340"/>
                    <a:pt x="4846" y="1888"/>
                    <a:pt x="4822" y="2150"/>
                  </a:cubicBezTo>
                  <a:cubicBezTo>
                    <a:pt x="4810" y="2805"/>
                    <a:pt x="4799" y="2769"/>
                    <a:pt x="4739" y="3150"/>
                  </a:cubicBezTo>
                  <a:cubicBezTo>
                    <a:pt x="4715" y="3198"/>
                    <a:pt x="4703" y="3245"/>
                    <a:pt x="4691" y="3281"/>
                  </a:cubicBezTo>
                  <a:cubicBezTo>
                    <a:pt x="4668" y="3317"/>
                    <a:pt x="4656" y="3353"/>
                    <a:pt x="4632" y="3376"/>
                  </a:cubicBezTo>
                  <a:cubicBezTo>
                    <a:pt x="4013" y="4014"/>
                    <a:pt x="3484" y="4247"/>
                    <a:pt x="3179" y="4247"/>
                  </a:cubicBezTo>
                  <a:cubicBezTo>
                    <a:pt x="3085" y="4247"/>
                    <a:pt x="3013" y="4225"/>
                    <a:pt x="2965" y="4186"/>
                  </a:cubicBezTo>
                  <a:cubicBezTo>
                    <a:pt x="2167" y="3650"/>
                    <a:pt x="1941" y="3305"/>
                    <a:pt x="2572" y="2388"/>
                  </a:cubicBezTo>
                  <a:cubicBezTo>
                    <a:pt x="2679" y="2293"/>
                    <a:pt x="3322" y="1674"/>
                    <a:pt x="3477" y="1638"/>
                  </a:cubicBezTo>
                  <a:cubicBezTo>
                    <a:pt x="3882" y="1364"/>
                    <a:pt x="3787" y="1507"/>
                    <a:pt x="4203" y="1293"/>
                  </a:cubicBezTo>
                  <a:close/>
                  <a:moveTo>
                    <a:pt x="3898" y="1"/>
                  </a:moveTo>
                  <a:cubicBezTo>
                    <a:pt x="3839" y="1"/>
                    <a:pt x="3778" y="10"/>
                    <a:pt x="3715" y="31"/>
                  </a:cubicBezTo>
                  <a:cubicBezTo>
                    <a:pt x="2013" y="567"/>
                    <a:pt x="0" y="2603"/>
                    <a:pt x="1239" y="4436"/>
                  </a:cubicBezTo>
                  <a:cubicBezTo>
                    <a:pt x="1700" y="5095"/>
                    <a:pt x="2458" y="5612"/>
                    <a:pt x="3261" y="5612"/>
                  </a:cubicBezTo>
                  <a:cubicBezTo>
                    <a:pt x="3475" y="5612"/>
                    <a:pt x="3691" y="5576"/>
                    <a:pt x="3906" y="5496"/>
                  </a:cubicBezTo>
                  <a:cubicBezTo>
                    <a:pt x="4680" y="5162"/>
                    <a:pt x="5501" y="4650"/>
                    <a:pt x="5906" y="3888"/>
                  </a:cubicBezTo>
                  <a:cubicBezTo>
                    <a:pt x="6334" y="2757"/>
                    <a:pt x="6346" y="1269"/>
                    <a:pt x="5370" y="412"/>
                  </a:cubicBezTo>
                  <a:cubicBezTo>
                    <a:pt x="5133" y="220"/>
                    <a:pt x="4805" y="15"/>
                    <a:pt x="4482" y="15"/>
                  </a:cubicBezTo>
                  <a:cubicBezTo>
                    <a:pt x="4384" y="15"/>
                    <a:pt x="4286" y="34"/>
                    <a:pt x="4191" y="78"/>
                  </a:cubicBezTo>
                  <a:cubicBezTo>
                    <a:pt x="4106" y="32"/>
                    <a:pt x="4006" y="1"/>
                    <a:pt x="3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bg>
      <p:bgPr>
        <a:solidFill>
          <a:schemeClr val="accent3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"/>
          <p:cNvSpPr/>
          <p:nvPr/>
        </p:nvSpPr>
        <p:spPr>
          <a:xfrm>
            <a:off x="131100" y="137700"/>
            <a:ext cx="8881800" cy="48681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7"/>
          <p:cNvSpPr/>
          <p:nvPr/>
        </p:nvSpPr>
        <p:spPr>
          <a:xfrm rot="9947454">
            <a:off x="-339547" y="1021323"/>
            <a:ext cx="1784223" cy="1296172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" name="Google Shape;317;p17"/>
          <p:cNvGrpSpPr/>
          <p:nvPr/>
        </p:nvGrpSpPr>
        <p:grpSpPr>
          <a:xfrm rot="1640113">
            <a:off x="488128" y="2833209"/>
            <a:ext cx="437996" cy="431961"/>
            <a:chOff x="588850" y="618775"/>
            <a:chExt cx="703975" cy="694225"/>
          </a:xfrm>
        </p:grpSpPr>
        <p:sp>
          <p:nvSpPr>
            <p:cNvPr id="318" name="Google Shape;318;p17"/>
            <p:cNvSpPr/>
            <p:nvPr/>
          </p:nvSpPr>
          <p:spPr>
            <a:xfrm>
              <a:off x="612650" y="684225"/>
              <a:ext cx="625100" cy="608400"/>
            </a:xfrm>
            <a:custGeom>
              <a:avLst/>
              <a:gdLst/>
              <a:ahLst/>
              <a:cxnLst/>
              <a:rect l="l" t="t" r="r" b="b"/>
              <a:pathLst>
                <a:path w="25004" h="24336" extrusionOk="0">
                  <a:moveTo>
                    <a:pt x="10686" y="0"/>
                  </a:moveTo>
                  <a:cubicBezTo>
                    <a:pt x="10158" y="0"/>
                    <a:pt x="9636" y="288"/>
                    <a:pt x="9442" y="826"/>
                  </a:cubicBezTo>
                  <a:cubicBezTo>
                    <a:pt x="9323" y="945"/>
                    <a:pt x="9335" y="1314"/>
                    <a:pt x="9359" y="1659"/>
                  </a:cubicBezTo>
                  <a:cubicBezTo>
                    <a:pt x="9323" y="1743"/>
                    <a:pt x="9299" y="1826"/>
                    <a:pt x="9275" y="1909"/>
                  </a:cubicBezTo>
                  <a:cubicBezTo>
                    <a:pt x="8835" y="4124"/>
                    <a:pt x="8371" y="6338"/>
                    <a:pt x="7894" y="8541"/>
                  </a:cubicBezTo>
                  <a:cubicBezTo>
                    <a:pt x="7263" y="8601"/>
                    <a:pt x="6608" y="8660"/>
                    <a:pt x="5942" y="8743"/>
                  </a:cubicBezTo>
                  <a:cubicBezTo>
                    <a:pt x="5596" y="8779"/>
                    <a:pt x="5263" y="8815"/>
                    <a:pt x="4930" y="8851"/>
                  </a:cubicBezTo>
                  <a:cubicBezTo>
                    <a:pt x="4620" y="8874"/>
                    <a:pt x="4322" y="8934"/>
                    <a:pt x="4025" y="8993"/>
                  </a:cubicBezTo>
                  <a:cubicBezTo>
                    <a:pt x="3144" y="9101"/>
                    <a:pt x="2239" y="9208"/>
                    <a:pt x="1417" y="9565"/>
                  </a:cubicBezTo>
                  <a:cubicBezTo>
                    <a:pt x="905" y="9744"/>
                    <a:pt x="382" y="10113"/>
                    <a:pt x="262" y="10672"/>
                  </a:cubicBezTo>
                  <a:cubicBezTo>
                    <a:pt x="167" y="10982"/>
                    <a:pt x="203" y="11303"/>
                    <a:pt x="334" y="11577"/>
                  </a:cubicBezTo>
                  <a:cubicBezTo>
                    <a:pt x="1" y="12196"/>
                    <a:pt x="239" y="13030"/>
                    <a:pt x="870" y="13387"/>
                  </a:cubicBezTo>
                  <a:cubicBezTo>
                    <a:pt x="3084" y="14089"/>
                    <a:pt x="4501" y="14423"/>
                    <a:pt x="5942" y="15161"/>
                  </a:cubicBezTo>
                  <a:cubicBezTo>
                    <a:pt x="6073" y="15208"/>
                    <a:pt x="6192" y="15268"/>
                    <a:pt x="6311" y="15316"/>
                  </a:cubicBezTo>
                  <a:cubicBezTo>
                    <a:pt x="6180" y="15804"/>
                    <a:pt x="6073" y="16292"/>
                    <a:pt x="5942" y="16780"/>
                  </a:cubicBezTo>
                  <a:cubicBezTo>
                    <a:pt x="5525" y="18268"/>
                    <a:pt x="5025" y="19733"/>
                    <a:pt x="4668" y="21245"/>
                  </a:cubicBezTo>
                  <a:cubicBezTo>
                    <a:pt x="4465" y="21971"/>
                    <a:pt x="4275" y="22769"/>
                    <a:pt x="4644" y="23471"/>
                  </a:cubicBezTo>
                  <a:cubicBezTo>
                    <a:pt x="4842" y="24031"/>
                    <a:pt x="5387" y="24335"/>
                    <a:pt x="5941" y="24335"/>
                  </a:cubicBezTo>
                  <a:cubicBezTo>
                    <a:pt x="6187" y="24335"/>
                    <a:pt x="6436" y="24275"/>
                    <a:pt x="6656" y="24150"/>
                  </a:cubicBezTo>
                  <a:cubicBezTo>
                    <a:pt x="7847" y="23162"/>
                    <a:pt x="7561" y="23174"/>
                    <a:pt x="8609" y="22221"/>
                  </a:cubicBezTo>
                  <a:cubicBezTo>
                    <a:pt x="9907" y="20935"/>
                    <a:pt x="11383" y="19852"/>
                    <a:pt x="12681" y="18566"/>
                  </a:cubicBezTo>
                  <a:cubicBezTo>
                    <a:pt x="12824" y="18435"/>
                    <a:pt x="12966" y="18304"/>
                    <a:pt x="13109" y="18161"/>
                  </a:cubicBezTo>
                  <a:cubicBezTo>
                    <a:pt x="13836" y="18435"/>
                    <a:pt x="15907" y="19745"/>
                    <a:pt x="17348" y="20435"/>
                  </a:cubicBezTo>
                  <a:cubicBezTo>
                    <a:pt x="18200" y="20770"/>
                    <a:pt x="19673" y="21592"/>
                    <a:pt x="20761" y="21592"/>
                  </a:cubicBezTo>
                  <a:cubicBezTo>
                    <a:pt x="21451" y="21592"/>
                    <a:pt x="21986" y="21262"/>
                    <a:pt x="22110" y="20269"/>
                  </a:cubicBezTo>
                  <a:cubicBezTo>
                    <a:pt x="21598" y="18411"/>
                    <a:pt x="20408" y="16768"/>
                    <a:pt x="19574" y="15030"/>
                  </a:cubicBezTo>
                  <a:cubicBezTo>
                    <a:pt x="19217" y="14411"/>
                    <a:pt x="18848" y="13804"/>
                    <a:pt x="18479" y="13196"/>
                  </a:cubicBezTo>
                  <a:cubicBezTo>
                    <a:pt x="18479" y="13184"/>
                    <a:pt x="18479" y="13172"/>
                    <a:pt x="18491" y="13161"/>
                  </a:cubicBezTo>
                  <a:cubicBezTo>
                    <a:pt x="19384" y="12363"/>
                    <a:pt x="20289" y="11577"/>
                    <a:pt x="21229" y="10827"/>
                  </a:cubicBezTo>
                  <a:cubicBezTo>
                    <a:pt x="21944" y="10196"/>
                    <a:pt x="23349" y="9434"/>
                    <a:pt x="24408" y="7958"/>
                  </a:cubicBezTo>
                  <a:cubicBezTo>
                    <a:pt x="25004" y="7029"/>
                    <a:pt x="24361" y="5838"/>
                    <a:pt x="23325" y="5624"/>
                  </a:cubicBezTo>
                  <a:cubicBezTo>
                    <a:pt x="23123" y="5589"/>
                    <a:pt x="22922" y="5573"/>
                    <a:pt x="22720" y="5573"/>
                  </a:cubicBezTo>
                  <a:cubicBezTo>
                    <a:pt x="21696" y="5573"/>
                    <a:pt x="20677" y="5969"/>
                    <a:pt x="19682" y="6148"/>
                  </a:cubicBezTo>
                  <a:cubicBezTo>
                    <a:pt x="19539" y="6184"/>
                    <a:pt x="19396" y="6219"/>
                    <a:pt x="19265" y="6243"/>
                  </a:cubicBezTo>
                  <a:cubicBezTo>
                    <a:pt x="18812" y="6255"/>
                    <a:pt x="18336" y="6350"/>
                    <a:pt x="17919" y="6434"/>
                  </a:cubicBezTo>
                  <a:cubicBezTo>
                    <a:pt x="17110" y="6600"/>
                    <a:pt x="16324" y="6898"/>
                    <a:pt x="15538" y="7184"/>
                  </a:cubicBezTo>
                  <a:cubicBezTo>
                    <a:pt x="15324" y="7243"/>
                    <a:pt x="15098" y="7291"/>
                    <a:pt x="14883" y="7350"/>
                  </a:cubicBezTo>
                  <a:cubicBezTo>
                    <a:pt x="14133" y="6136"/>
                    <a:pt x="13336" y="4957"/>
                    <a:pt x="12669" y="3707"/>
                  </a:cubicBezTo>
                  <a:cubicBezTo>
                    <a:pt x="12490" y="2552"/>
                    <a:pt x="12323" y="1326"/>
                    <a:pt x="11645" y="385"/>
                  </a:cubicBezTo>
                  <a:cubicBezTo>
                    <a:pt x="11385" y="125"/>
                    <a:pt x="11034" y="0"/>
                    <a:pt x="10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588850" y="618775"/>
              <a:ext cx="703975" cy="694225"/>
            </a:xfrm>
            <a:custGeom>
              <a:avLst/>
              <a:gdLst/>
              <a:ahLst/>
              <a:cxnLst/>
              <a:rect l="l" t="t" r="r" b="b"/>
              <a:pathLst>
                <a:path w="28159" h="27769" extrusionOk="0">
                  <a:moveTo>
                    <a:pt x="11656" y="1301"/>
                  </a:moveTo>
                  <a:cubicBezTo>
                    <a:pt x="11680" y="1563"/>
                    <a:pt x="11787" y="1860"/>
                    <a:pt x="11894" y="2098"/>
                  </a:cubicBezTo>
                  <a:cubicBezTo>
                    <a:pt x="12132" y="2682"/>
                    <a:pt x="12311" y="3277"/>
                    <a:pt x="12561" y="3860"/>
                  </a:cubicBezTo>
                  <a:cubicBezTo>
                    <a:pt x="13216" y="5444"/>
                    <a:pt x="14157" y="6897"/>
                    <a:pt x="14954" y="8421"/>
                  </a:cubicBezTo>
                  <a:cubicBezTo>
                    <a:pt x="15323" y="9040"/>
                    <a:pt x="15526" y="9766"/>
                    <a:pt x="15966" y="10349"/>
                  </a:cubicBezTo>
                  <a:cubicBezTo>
                    <a:pt x="16143" y="10619"/>
                    <a:pt x="16435" y="10700"/>
                    <a:pt x="16736" y="10700"/>
                  </a:cubicBezTo>
                  <a:cubicBezTo>
                    <a:pt x="16821" y="10700"/>
                    <a:pt x="16906" y="10693"/>
                    <a:pt x="16990" y="10683"/>
                  </a:cubicBezTo>
                  <a:cubicBezTo>
                    <a:pt x="17597" y="10647"/>
                    <a:pt x="18193" y="10552"/>
                    <a:pt x="18800" y="10480"/>
                  </a:cubicBezTo>
                  <a:cubicBezTo>
                    <a:pt x="21253" y="10254"/>
                    <a:pt x="23979" y="9325"/>
                    <a:pt x="26146" y="9123"/>
                  </a:cubicBezTo>
                  <a:lnTo>
                    <a:pt x="26146" y="9123"/>
                  </a:lnTo>
                  <a:cubicBezTo>
                    <a:pt x="25194" y="10230"/>
                    <a:pt x="24063" y="11159"/>
                    <a:pt x="23003" y="12159"/>
                  </a:cubicBezTo>
                  <a:cubicBezTo>
                    <a:pt x="21908" y="13195"/>
                    <a:pt x="20931" y="14338"/>
                    <a:pt x="19943" y="15481"/>
                  </a:cubicBezTo>
                  <a:cubicBezTo>
                    <a:pt x="19681" y="16005"/>
                    <a:pt x="20086" y="16564"/>
                    <a:pt x="20229" y="17064"/>
                  </a:cubicBezTo>
                  <a:cubicBezTo>
                    <a:pt x="20753" y="19077"/>
                    <a:pt x="21562" y="21005"/>
                    <a:pt x="22193" y="22982"/>
                  </a:cubicBezTo>
                  <a:cubicBezTo>
                    <a:pt x="22289" y="23339"/>
                    <a:pt x="22372" y="23625"/>
                    <a:pt x="22443" y="23875"/>
                  </a:cubicBezTo>
                  <a:cubicBezTo>
                    <a:pt x="21634" y="23577"/>
                    <a:pt x="20288" y="22672"/>
                    <a:pt x="19098" y="22208"/>
                  </a:cubicBezTo>
                  <a:cubicBezTo>
                    <a:pt x="17490" y="21636"/>
                    <a:pt x="16478" y="20958"/>
                    <a:pt x="14418" y="20220"/>
                  </a:cubicBezTo>
                  <a:cubicBezTo>
                    <a:pt x="14254" y="20175"/>
                    <a:pt x="14102" y="20155"/>
                    <a:pt x="13959" y="20155"/>
                  </a:cubicBezTo>
                  <a:cubicBezTo>
                    <a:pt x="13378" y="20155"/>
                    <a:pt x="12944" y="20487"/>
                    <a:pt x="12418" y="20851"/>
                  </a:cubicBezTo>
                  <a:cubicBezTo>
                    <a:pt x="11704" y="21327"/>
                    <a:pt x="10989" y="21779"/>
                    <a:pt x="10323" y="22315"/>
                  </a:cubicBezTo>
                  <a:cubicBezTo>
                    <a:pt x="9192" y="23149"/>
                    <a:pt x="7727" y="24613"/>
                    <a:pt x="6679" y="25601"/>
                  </a:cubicBezTo>
                  <a:cubicBezTo>
                    <a:pt x="6727" y="25173"/>
                    <a:pt x="6775" y="24756"/>
                    <a:pt x="6798" y="24327"/>
                  </a:cubicBezTo>
                  <a:cubicBezTo>
                    <a:pt x="7049" y="21982"/>
                    <a:pt x="7370" y="19648"/>
                    <a:pt x="7322" y="17291"/>
                  </a:cubicBezTo>
                  <a:cubicBezTo>
                    <a:pt x="7299" y="16850"/>
                    <a:pt x="7441" y="16255"/>
                    <a:pt x="6977" y="15993"/>
                  </a:cubicBezTo>
                  <a:cubicBezTo>
                    <a:pt x="5525" y="14862"/>
                    <a:pt x="2953" y="13778"/>
                    <a:pt x="1893" y="13016"/>
                  </a:cubicBezTo>
                  <a:cubicBezTo>
                    <a:pt x="1976" y="12993"/>
                    <a:pt x="2048" y="12981"/>
                    <a:pt x="2131" y="12945"/>
                  </a:cubicBezTo>
                  <a:cubicBezTo>
                    <a:pt x="4501" y="12183"/>
                    <a:pt x="7584" y="11457"/>
                    <a:pt x="9501" y="10921"/>
                  </a:cubicBezTo>
                  <a:cubicBezTo>
                    <a:pt x="9977" y="10468"/>
                    <a:pt x="9704" y="10076"/>
                    <a:pt x="9882" y="9671"/>
                  </a:cubicBezTo>
                  <a:cubicBezTo>
                    <a:pt x="10120" y="8301"/>
                    <a:pt x="10382" y="6932"/>
                    <a:pt x="10751" y="5587"/>
                  </a:cubicBezTo>
                  <a:cubicBezTo>
                    <a:pt x="11061" y="4170"/>
                    <a:pt x="11430" y="2741"/>
                    <a:pt x="11656" y="1301"/>
                  </a:cubicBezTo>
                  <a:close/>
                  <a:moveTo>
                    <a:pt x="11368" y="0"/>
                  </a:moveTo>
                  <a:cubicBezTo>
                    <a:pt x="11186" y="0"/>
                    <a:pt x="11004" y="100"/>
                    <a:pt x="10954" y="312"/>
                  </a:cubicBezTo>
                  <a:cubicBezTo>
                    <a:pt x="10525" y="3337"/>
                    <a:pt x="9525" y="6254"/>
                    <a:pt x="9037" y="9278"/>
                  </a:cubicBezTo>
                  <a:cubicBezTo>
                    <a:pt x="9037" y="9433"/>
                    <a:pt x="8930" y="9718"/>
                    <a:pt x="8858" y="9945"/>
                  </a:cubicBezTo>
                  <a:cubicBezTo>
                    <a:pt x="8823" y="9945"/>
                    <a:pt x="8787" y="9956"/>
                    <a:pt x="8727" y="9968"/>
                  </a:cubicBezTo>
                  <a:cubicBezTo>
                    <a:pt x="6358" y="10552"/>
                    <a:pt x="4012" y="11183"/>
                    <a:pt x="1679" y="11861"/>
                  </a:cubicBezTo>
                  <a:cubicBezTo>
                    <a:pt x="1012" y="12016"/>
                    <a:pt x="1131" y="11957"/>
                    <a:pt x="548" y="12028"/>
                  </a:cubicBezTo>
                  <a:cubicBezTo>
                    <a:pt x="0" y="12183"/>
                    <a:pt x="0" y="12838"/>
                    <a:pt x="333" y="13207"/>
                  </a:cubicBezTo>
                  <a:cubicBezTo>
                    <a:pt x="1262" y="14481"/>
                    <a:pt x="2762" y="14957"/>
                    <a:pt x="4346" y="15898"/>
                  </a:cubicBezTo>
                  <a:cubicBezTo>
                    <a:pt x="4703" y="16005"/>
                    <a:pt x="5536" y="16672"/>
                    <a:pt x="5977" y="16969"/>
                  </a:cubicBezTo>
                  <a:cubicBezTo>
                    <a:pt x="6036" y="19708"/>
                    <a:pt x="5596" y="22422"/>
                    <a:pt x="5382" y="25149"/>
                  </a:cubicBezTo>
                  <a:cubicBezTo>
                    <a:pt x="5322" y="25732"/>
                    <a:pt x="5239" y="26316"/>
                    <a:pt x="5215" y="26899"/>
                  </a:cubicBezTo>
                  <a:cubicBezTo>
                    <a:pt x="5167" y="27197"/>
                    <a:pt x="5274" y="27518"/>
                    <a:pt x="5548" y="27673"/>
                  </a:cubicBezTo>
                  <a:cubicBezTo>
                    <a:pt x="5672" y="27740"/>
                    <a:pt x="5794" y="27768"/>
                    <a:pt x="5914" y="27768"/>
                  </a:cubicBezTo>
                  <a:cubicBezTo>
                    <a:pt x="6350" y="27768"/>
                    <a:pt x="6757" y="27391"/>
                    <a:pt x="7084" y="27101"/>
                  </a:cubicBezTo>
                  <a:cubicBezTo>
                    <a:pt x="7691" y="26542"/>
                    <a:pt x="8287" y="25947"/>
                    <a:pt x="8882" y="25363"/>
                  </a:cubicBezTo>
                  <a:cubicBezTo>
                    <a:pt x="10585" y="23708"/>
                    <a:pt x="11859" y="22815"/>
                    <a:pt x="13847" y="21541"/>
                  </a:cubicBezTo>
                  <a:lnTo>
                    <a:pt x="14121" y="21541"/>
                  </a:lnTo>
                  <a:cubicBezTo>
                    <a:pt x="14752" y="21708"/>
                    <a:pt x="15669" y="22244"/>
                    <a:pt x="16669" y="22660"/>
                  </a:cubicBezTo>
                  <a:cubicBezTo>
                    <a:pt x="17859" y="23184"/>
                    <a:pt x="19038" y="23553"/>
                    <a:pt x="20610" y="24494"/>
                  </a:cubicBezTo>
                  <a:cubicBezTo>
                    <a:pt x="21241" y="24851"/>
                    <a:pt x="21896" y="25161"/>
                    <a:pt x="22586" y="25351"/>
                  </a:cubicBezTo>
                  <a:cubicBezTo>
                    <a:pt x="22794" y="25397"/>
                    <a:pt x="23022" y="25478"/>
                    <a:pt x="23241" y="25478"/>
                  </a:cubicBezTo>
                  <a:cubicBezTo>
                    <a:pt x="23360" y="25478"/>
                    <a:pt x="23477" y="25454"/>
                    <a:pt x="23586" y="25387"/>
                  </a:cubicBezTo>
                  <a:cubicBezTo>
                    <a:pt x="24051" y="25089"/>
                    <a:pt x="23943" y="24470"/>
                    <a:pt x="23872" y="23994"/>
                  </a:cubicBezTo>
                  <a:cubicBezTo>
                    <a:pt x="23682" y="23089"/>
                    <a:pt x="23384" y="22220"/>
                    <a:pt x="23074" y="21339"/>
                  </a:cubicBezTo>
                  <a:cubicBezTo>
                    <a:pt x="22408" y="19577"/>
                    <a:pt x="21848" y="17779"/>
                    <a:pt x="21276" y="15981"/>
                  </a:cubicBezTo>
                  <a:cubicBezTo>
                    <a:pt x="22586" y="14528"/>
                    <a:pt x="23896" y="13076"/>
                    <a:pt x="25396" y="11826"/>
                  </a:cubicBezTo>
                  <a:cubicBezTo>
                    <a:pt x="26158" y="11147"/>
                    <a:pt x="26872" y="10433"/>
                    <a:pt x="27492" y="9623"/>
                  </a:cubicBezTo>
                  <a:cubicBezTo>
                    <a:pt x="27730" y="9278"/>
                    <a:pt x="28134" y="9004"/>
                    <a:pt x="28158" y="8563"/>
                  </a:cubicBezTo>
                  <a:cubicBezTo>
                    <a:pt x="28112" y="7906"/>
                    <a:pt x="27507" y="7698"/>
                    <a:pt x="26722" y="7698"/>
                  </a:cubicBezTo>
                  <a:cubicBezTo>
                    <a:pt x="25489" y="7698"/>
                    <a:pt x="23812" y="8210"/>
                    <a:pt x="23158" y="8290"/>
                  </a:cubicBezTo>
                  <a:cubicBezTo>
                    <a:pt x="20776" y="8837"/>
                    <a:pt x="19133" y="9147"/>
                    <a:pt x="16931" y="9325"/>
                  </a:cubicBezTo>
                  <a:cubicBezTo>
                    <a:pt x="16395" y="8325"/>
                    <a:pt x="15240" y="6039"/>
                    <a:pt x="14442" y="4706"/>
                  </a:cubicBezTo>
                  <a:cubicBezTo>
                    <a:pt x="13823" y="3491"/>
                    <a:pt x="13692" y="3039"/>
                    <a:pt x="13228" y="1801"/>
                  </a:cubicBezTo>
                  <a:cubicBezTo>
                    <a:pt x="13045" y="1327"/>
                    <a:pt x="12911" y="571"/>
                    <a:pt x="12332" y="571"/>
                  </a:cubicBezTo>
                  <a:cubicBezTo>
                    <a:pt x="12271" y="571"/>
                    <a:pt x="12204" y="580"/>
                    <a:pt x="12132" y="598"/>
                  </a:cubicBezTo>
                  <a:cubicBezTo>
                    <a:pt x="11894" y="670"/>
                    <a:pt x="11775" y="801"/>
                    <a:pt x="11704" y="955"/>
                  </a:cubicBezTo>
                  <a:cubicBezTo>
                    <a:pt x="11740" y="765"/>
                    <a:pt x="11775" y="562"/>
                    <a:pt x="11799" y="360"/>
                  </a:cubicBezTo>
                  <a:cubicBezTo>
                    <a:pt x="11780" y="127"/>
                    <a:pt x="11574" y="0"/>
                    <a:pt x="113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350" y="445025"/>
            <a:ext cx="772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ilita One"/>
              <a:buNone/>
              <a:defRPr sz="4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ilita One"/>
              <a:buNone/>
              <a:defRPr sz="4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ilita One"/>
              <a:buNone/>
              <a:defRPr sz="4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ilita One"/>
              <a:buNone/>
              <a:defRPr sz="4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ilita One"/>
              <a:buNone/>
              <a:defRPr sz="4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ilita One"/>
              <a:buNone/>
              <a:defRPr sz="4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ilita One"/>
              <a:buNone/>
              <a:defRPr sz="4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ilita One"/>
              <a:buNone/>
              <a:defRPr sz="4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Lilita One"/>
              <a:buNone/>
              <a:defRPr sz="4000">
                <a:solidFill>
                  <a:schemeClr val="dk1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350" y="1152475"/>
            <a:ext cx="7723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●"/>
              <a:defRPr sz="15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○"/>
              <a:defRPr sz="15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■"/>
              <a:defRPr sz="15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●"/>
              <a:defRPr sz="15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○"/>
              <a:defRPr sz="15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■"/>
              <a:defRPr sz="15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●"/>
              <a:defRPr sz="15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○"/>
              <a:defRPr sz="15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■"/>
              <a:defRPr sz="15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62" r:id="rId8"/>
    <p:sldLayoutId id="2147483663" r:id="rId9"/>
    <p:sldLayoutId id="2147483664" r:id="rId10"/>
    <p:sldLayoutId id="2147483667" r:id="rId11"/>
    <p:sldLayoutId id="2147483676" r:id="rId12"/>
    <p:sldLayoutId id="2147483677" r:id="rId13"/>
    <p:sldLayoutId id="2147483678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6"/>
          <p:cNvSpPr/>
          <p:nvPr/>
        </p:nvSpPr>
        <p:spPr>
          <a:xfrm>
            <a:off x="2196975" y="766294"/>
            <a:ext cx="4398170" cy="2655583"/>
          </a:xfrm>
          <a:custGeom>
            <a:avLst/>
            <a:gdLst/>
            <a:ahLst/>
            <a:cxnLst/>
            <a:rect l="l" t="t" r="r" b="b"/>
            <a:pathLst>
              <a:path w="82525" h="49828" extrusionOk="0">
                <a:moveTo>
                  <a:pt x="63463" y="14936"/>
                </a:moveTo>
                <a:cubicBezTo>
                  <a:pt x="63499" y="15007"/>
                  <a:pt x="63534" y="15055"/>
                  <a:pt x="63570" y="15115"/>
                </a:cubicBezTo>
                <a:cubicBezTo>
                  <a:pt x="63511" y="15079"/>
                  <a:pt x="63439" y="15055"/>
                  <a:pt x="63380" y="15019"/>
                </a:cubicBezTo>
                <a:cubicBezTo>
                  <a:pt x="63415" y="14996"/>
                  <a:pt x="63439" y="14972"/>
                  <a:pt x="63463" y="14936"/>
                </a:cubicBezTo>
                <a:close/>
                <a:moveTo>
                  <a:pt x="42663" y="30640"/>
                </a:moveTo>
                <a:cubicBezTo>
                  <a:pt x="42651" y="30652"/>
                  <a:pt x="42639" y="30664"/>
                  <a:pt x="42627" y="30676"/>
                </a:cubicBezTo>
                <a:cubicBezTo>
                  <a:pt x="42627" y="30676"/>
                  <a:pt x="42627" y="30664"/>
                  <a:pt x="42627" y="30664"/>
                </a:cubicBezTo>
                <a:cubicBezTo>
                  <a:pt x="42639" y="30652"/>
                  <a:pt x="42651" y="30640"/>
                  <a:pt x="42663" y="30640"/>
                </a:cubicBezTo>
                <a:close/>
                <a:moveTo>
                  <a:pt x="56898" y="1"/>
                </a:moveTo>
                <a:cubicBezTo>
                  <a:pt x="56324" y="1"/>
                  <a:pt x="55747" y="187"/>
                  <a:pt x="55402" y="601"/>
                </a:cubicBezTo>
                <a:cubicBezTo>
                  <a:pt x="54390" y="1827"/>
                  <a:pt x="53366" y="3054"/>
                  <a:pt x="52319" y="4268"/>
                </a:cubicBezTo>
                <a:lnTo>
                  <a:pt x="52521" y="3958"/>
                </a:lnTo>
                <a:cubicBezTo>
                  <a:pt x="53541" y="2401"/>
                  <a:pt x="52099" y="884"/>
                  <a:pt x="50562" y="884"/>
                </a:cubicBezTo>
                <a:cubicBezTo>
                  <a:pt x="50054" y="884"/>
                  <a:pt x="49536" y="1050"/>
                  <a:pt x="49092" y="1434"/>
                </a:cubicBezTo>
                <a:cubicBezTo>
                  <a:pt x="45663" y="4399"/>
                  <a:pt x="42210" y="7387"/>
                  <a:pt x="38484" y="10007"/>
                </a:cubicBezTo>
                <a:cubicBezTo>
                  <a:pt x="39448" y="8911"/>
                  <a:pt x="40436" y="7828"/>
                  <a:pt x="41472" y="6780"/>
                </a:cubicBezTo>
                <a:cubicBezTo>
                  <a:pt x="42827" y="5416"/>
                  <a:pt x="41608" y="3170"/>
                  <a:pt x="39931" y="3170"/>
                </a:cubicBezTo>
                <a:cubicBezTo>
                  <a:pt x="39574" y="3170"/>
                  <a:pt x="39196" y="3272"/>
                  <a:pt x="38817" y="3506"/>
                </a:cubicBezTo>
                <a:cubicBezTo>
                  <a:pt x="38472" y="3720"/>
                  <a:pt x="38138" y="3947"/>
                  <a:pt x="37817" y="4173"/>
                </a:cubicBezTo>
                <a:cubicBezTo>
                  <a:pt x="38014" y="2979"/>
                  <a:pt x="37108" y="1704"/>
                  <a:pt x="35752" y="1704"/>
                </a:cubicBezTo>
                <a:cubicBezTo>
                  <a:pt x="35552" y="1704"/>
                  <a:pt x="35343" y="1732"/>
                  <a:pt x="35126" y="1792"/>
                </a:cubicBezTo>
                <a:cubicBezTo>
                  <a:pt x="32864" y="2399"/>
                  <a:pt x="30816" y="3435"/>
                  <a:pt x="28875" y="4649"/>
                </a:cubicBezTo>
                <a:cubicBezTo>
                  <a:pt x="29030" y="4518"/>
                  <a:pt x="29185" y="4387"/>
                  <a:pt x="29340" y="4256"/>
                </a:cubicBezTo>
                <a:cubicBezTo>
                  <a:pt x="30880" y="2964"/>
                  <a:pt x="29476" y="743"/>
                  <a:pt x="27765" y="743"/>
                </a:cubicBezTo>
                <a:cubicBezTo>
                  <a:pt x="27426" y="743"/>
                  <a:pt x="27075" y="831"/>
                  <a:pt x="26732" y="1030"/>
                </a:cubicBezTo>
                <a:lnTo>
                  <a:pt x="19577" y="5173"/>
                </a:lnTo>
                <a:cubicBezTo>
                  <a:pt x="18993" y="5506"/>
                  <a:pt x="18410" y="5852"/>
                  <a:pt x="17838" y="6185"/>
                </a:cubicBezTo>
                <a:cubicBezTo>
                  <a:pt x="18445" y="5482"/>
                  <a:pt x="19112" y="4804"/>
                  <a:pt x="19803" y="4149"/>
                </a:cubicBezTo>
                <a:cubicBezTo>
                  <a:pt x="19839" y="4152"/>
                  <a:pt x="19875" y="4153"/>
                  <a:pt x="19911" y="4153"/>
                </a:cubicBezTo>
                <a:cubicBezTo>
                  <a:pt x="20316" y="4153"/>
                  <a:pt x="20720" y="3966"/>
                  <a:pt x="20993" y="3518"/>
                </a:cubicBezTo>
                <a:lnTo>
                  <a:pt x="21732" y="2315"/>
                </a:lnTo>
                <a:cubicBezTo>
                  <a:pt x="22442" y="1161"/>
                  <a:pt x="21427" y="113"/>
                  <a:pt x="20279" y="113"/>
                </a:cubicBezTo>
                <a:cubicBezTo>
                  <a:pt x="20042" y="113"/>
                  <a:pt x="19799" y="158"/>
                  <a:pt x="19565" y="256"/>
                </a:cubicBezTo>
                <a:cubicBezTo>
                  <a:pt x="15338" y="2065"/>
                  <a:pt x="12397" y="6078"/>
                  <a:pt x="10802" y="10090"/>
                </a:cubicBezTo>
                <a:cubicBezTo>
                  <a:pt x="10480" y="10900"/>
                  <a:pt x="11016" y="11912"/>
                  <a:pt x="11754" y="12317"/>
                </a:cubicBezTo>
                <a:cubicBezTo>
                  <a:pt x="12298" y="12619"/>
                  <a:pt x="12834" y="12743"/>
                  <a:pt x="13363" y="12743"/>
                </a:cubicBezTo>
                <a:cubicBezTo>
                  <a:pt x="14061" y="12743"/>
                  <a:pt x="14745" y="12526"/>
                  <a:pt x="15409" y="12221"/>
                </a:cubicBezTo>
                <a:lnTo>
                  <a:pt x="15409" y="12221"/>
                </a:lnTo>
                <a:cubicBezTo>
                  <a:pt x="15302" y="12376"/>
                  <a:pt x="15183" y="12531"/>
                  <a:pt x="15076" y="12686"/>
                </a:cubicBezTo>
                <a:cubicBezTo>
                  <a:pt x="14080" y="14148"/>
                  <a:pt x="15477" y="15796"/>
                  <a:pt x="17063" y="15796"/>
                </a:cubicBezTo>
                <a:cubicBezTo>
                  <a:pt x="17221" y="15796"/>
                  <a:pt x="17381" y="15780"/>
                  <a:pt x="17541" y="15746"/>
                </a:cubicBezTo>
                <a:cubicBezTo>
                  <a:pt x="19910" y="15246"/>
                  <a:pt x="22041" y="14222"/>
                  <a:pt x="24053" y="12995"/>
                </a:cubicBezTo>
                <a:lnTo>
                  <a:pt x="24053" y="12995"/>
                </a:lnTo>
                <a:cubicBezTo>
                  <a:pt x="22898" y="14353"/>
                  <a:pt x="21827" y="15758"/>
                  <a:pt x="20874" y="17246"/>
                </a:cubicBezTo>
                <a:cubicBezTo>
                  <a:pt x="20757" y="17226"/>
                  <a:pt x="20636" y="17215"/>
                  <a:pt x="20512" y="17215"/>
                </a:cubicBezTo>
                <a:cubicBezTo>
                  <a:pt x="20046" y="17215"/>
                  <a:pt x="19542" y="17365"/>
                  <a:pt x="19053" y="17722"/>
                </a:cubicBezTo>
                <a:cubicBezTo>
                  <a:pt x="17850" y="18627"/>
                  <a:pt x="16659" y="19544"/>
                  <a:pt x="15457" y="20449"/>
                </a:cubicBezTo>
                <a:cubicBezTo>
                  <a:pt x="15600" y="20258"/>
                  <a:pt x="15743" y="20068"/>
                  <a:pt x="15897" y="19877"/>
                </a:cubicBezTo>
                <a:cubicBezTo>
                  <a:pt x="16588" y="19056"/>
                  <a:pt x="16743" y="17924"/>
                  <a:pt x="15897" y="17115"/>
                </a:cubicBezTo>
                <a:cubicBezTo>
                  <a:pt x="15496" y="16731"/>
                  <a:pt x="14993" y="16552"/>
                  <a:pt x="14486" y="16552"/>
                </a:cubicBezTo>
                <a:cubicBezTo>
                  <a:pt x="13955" y="16552"/>
                  <a:pt x="13419" y="16749"/>
                  <a:pt x="12992" y="17115"/>
                </a:cubicBezTo>
                <a:cubicBezTo>
                  <a:pt x="11099" y="18746"/>
                  <a:pt x="9182" y="20341"/>
                  <a:pt x="7230" y="21913"/>
                </a:cubicBezTo>
                <a:cubicBezTo>
                  <a:pt x="6765" y="22282"/>
                  <a:pt x="6301" y="22663"/>
                  <a:pt x="5837" y="23032"/>
                </a:cubicBezTo>
                <a:cubicBezTo>
                  <a:pt x="5872" y="22973"/>
                  <a:pt x="5896" y="22901"/>
                  <a:pt x="5932" y="22842"/>
                </a:cubicBezTo>
                <a:cubicBezTo>
                  <a:pt x="6337" y="22151"/>
                  <a:pt x="6777" y="21496"/>
                  <a:pt x="7289" y="20889"/>
                </a:cubicBezTo>
                <a:cubicBezTo>
                  <a:pt x="7599" y="20532"/>
                  <a:pt x="7920" y="20187"/>
                  <a:pt x="8266" y="19865"/>
                </a:cubicBezTo>
                <a:cubicBezTo>
                  <a:pt x="8373" y="19746"/>
                  <a:pt x="8599" y="19615"/>
                  <a:pt x="8670" y="19484"/>
                </a:cubicBezTo>
                <a:cubicBezTo>
                  <a:pt x="8682" y="19472"/>
                  <a:pt x="8682" y="19472"/>
                  <a:pt x="8682" y="19460"/>
                </a:cubicBezTo>
                <a:cubicBezTo>
                  <a:pt x="8863" y="19550"/>
                  <a:pt x="9047" y="19590"/>
                  <a:pt x="9227" y="19590"/>
                </a:cubicBezTo>
                <a:cubicBezTo>
                  <a:pt x="10366" y="19590"/>
                  <a:pt x="11350" y="17987"/>
                  <a:pt x="10302" y="17103"/>
                </a:cubicBezTo>
                <a:cubicBezTo>
                  <a:pt x="9771" y="16663"/>
                  <a:pt x="9221" y="16481"/>
                  <a:pt x="8670" y="16481"/>
                </a:cubicBezTo>
                <a:cubicBezTo>
                  <a:pt x="6820" y="16481"/>
                  <a:pt x="4967" y="18534"/>
                  <a:pt x="3884" y="19782"/>
                </a:cubicBezTo>
                <a:cubicBezTo>
                  <a:pt x="2205" y="21734"/>
                  <a:pt x="836" y="24056"/>
                  <a:pt x="253" y="26545"/>
                </a:cubicBezTo>
                <a:cubicBezTo>
                  <a:pt x="1" y="27631"/>
                  <a:pt x="761" y="29004"/>
                  <a:pt x="2056" y="29004"/>
                </a:cubicBezTo>
                <a:cubicBezTo>
                  <a:pt x="2109" y="29004"/>
                  <a:pt x="2163" y="29002"/>
                  <a:pt x="2217" y="28997"/>
                </a:cubicBezTo>
                <a:cubicBezTo>
                  <a:pt x="3420" y="28902"/>
                  <a:pt x="4479" y="28521"/>
                  <a:pt x="5456" y="28009"/>
                </a:cubicBezTo>
                <a:lnTo>
                  <a:pt x="5456" y="28009"/>
                </a:lnTo>
                <a:cubicBezTo>
                  <a:pt x="5420" y="28092"/>
                  <a:pt x="5372" y="28164"/>
                  <a:pt x="5325" y="28235"/>
                </a:cubicBezTo>
                <a:cubicBezTo>
                  <a:pt x="4848" y="29104"/>
                  <a:pt x="5015" y="30176"/>
                  <a:pt x="5861" y="30771"/>
                </a:cubicBezTo>
                <a:cubicBezTo>
                  <a:pt x="6248" y="31049"/>
                  <a:pt x="6658" y="31174"/>
                  <a:pt x="7067" y="31174"/>
                </a:cubicBezTo>
                <a:cubicBezTo>
                  <a:pt x="7589" y="31174"/>
                  <a:pt x="8108" y="30970"/>
                  <a:pt x="8575" y="30616"/>
                </a:cubicBezTo>
                <a:cubicBezTo>
                  <a:pt x="9587" y="29866"/>
                  <a:pt x="10599" y="29092"/>
                  <a:pt x="11611" y="28330"/>
                </a:cubicBezTo>
                <a:lnTo>
                  <a:pt x="11611" y="28330"/>
                </a:lnTo>
                <a:cubicBezTo>
                  <a:pt x="11349" y="28854"/>
                  <a:pt x="11099" y="29390"/>
                  <a:pt x="10873" y="29926"/>
                </a:cubicBezTo>
                <a:cubicBezTo>
                  <a:pt x="10563" y="30640"/>
                  <a:pt x="11028" y="31581"/>
                  <a:pt x="11611" y="32010"/>
                </a:cubicBezTo>
                <a:cubicBezTo>
                  <a:pt x="12003" y="32284"/>
                  <a:pt x="12424" y="32411"/>
                  <a:pt x="12854" y="32411"/>
                </a:cubicBezTo>
                <a:cubicBezTo>
                  <a:pt x="13207" y="32411"/>
                  <a:pt x="13567" y="32325"/>
                  <a:pt x="13921" y="32164"/>
                </a:cubicBezTo>
                <a:cubicBezTo>
                  <a:pt x="15588" y="31402"/>
                  <a:pt x="17124" y="30438"/>
                  <a:pt x="18600" y="29390"/>
                </a:cubicBezTo>
                <a:lnTo>
                  <a:pt x="18600" y="29390"/>
                </a:lnTo>
                <a:cubicBezTo>
                  <a:pt x="18481" y="29581"/>
                  <a:pt x="18362" y="29759"/>
                  <a:pt x="18255" y="29938"/>
                </a:cubicBezTo>
                <a:cubicBezTo>
                  <a:pt x="17437" y="31266"/>
                  <a:pt x="18641" y="32983"/>
                  <a:pt x="20070" y="32983"/>
                </a:cubicBezTo>
                <a:cubicBezTo>
                  <a:pt x="20409" y="32983"/>
                  <a:pt x="20760" y="32886"/>
                  <a:pt x="21101" y="32664"/>
                </a:cubicBezTo>
                <a:cubicBezTo>
                  <a:pt x="22875" y="31498"/>
                  <a:pt x="24660" y="30319"/>
                  <a:pt x="26423" y="29128"/>
                </a:cubicBezTo>
                <a:lnTo>
                  <a:pt x="26423" y="29128"/>
                </a:lnTo>
                <a:cubicBezTo>
                  <a:pt x="26208" y="29819"/>
                  <a:pt x="26399" y="30616"/>
                  <a:pt x="26935" y="31117"/>
                </a:cubicBezTo>
                <a:cubicBezTo>
                  <a:pt x="27089" y="31271"/>
                  <a:pt x="27256" y="31378"/>
                  <a:pt x="27435" y="31462"/>
                </a:cubicBezTo>
                <a:cubicBezTo>
                  <a:pt x="27161" y="31736"/>
                  <a:pt x="26887" y="32010"/>
                  <a:pt x="26613" y="32271"/>
                </a:cubicBezTo>
                <a:cubicBezTo>
                  <a:pt x="24911" y="33926"/>
                  <a:pt x="23208" y="35569"/>
                  <a:pt x="21505" y="37213"/>
                </a:cubicBezTo>
                <a:cubicBezTo>
                  <a:pt x="20815" y="37891"/>
                  <a:pt x="20755" y="38951"/>
                  <a:pt x="21351" y="39689"/>
                </a:cubicBezTo>
                <a:cubicBezTo>
                  <a:pt x="21716" y="40142"/>
                  <a:pt x="22347" y="40441"/>
                  <a:pt x="22967" y="40441"/>
                </a:cubicBezTo>
                <a:cubicBezTo>
                  <a:pt x="23276" y="40441"/>
                  <a:pt x="23582" y="40367"/>
                  <a:pt x="23851" y="40201"/>
                </a:cubicBezTo>
                <a:lnTo>
                  <a:pt x="23851" y="40201"/>
                </a:lnTo>
                <a:cubicBezTo>
                  <a:pt x="23577" y="40534"/>
                  <a:pt x="23303" y="40868"/>
                  <a:pt x="23029" y="41201"/>
                </a:cubicBezTo>
                <a:cubicBezTo>
                  <a:pt x="23029" y="41201"/>
                  <a:pt x="23017" y="41213"/>
                  <a:pt x="23017" y="41213"/>
                </a:cubicBezTo>
                <a:cubicBezTo>
                  <a:pt x="22922" y="41332"/>
                  <a:pt x="22827" y="41451"/>
                  <a:pt x="22732" y="41570"/>
                </a:cubicBezTo>
                <a:cubicBezTo>
                  <a:pt x="22184" y="42249"/>
                  <a:pt x="22541" y="43356"/>
                  <a:pt x="23196" y="43820"/>
                </a:cubicBezTo>
                <a:cubicBezTo>
                  <a:pt x="23363" y="43940"/>
                  <a:pt x="23541" y="44023"/>
                  <a:pt x="23732" y="44082"/>
                </a:cubicBezTo>
                <a:cubicBezTo>
                  <a:pt x="23666" y="45072"/>
                  <a:pt x="24645" y="45718"/>
                  <a:pt x="25627" y="45718"/>
                </a:cubicBezTo>
                <a:cubicBezTo>
                  <a:pt x="26075" y="45718"/>
                  <a:pt x="26524" y="45583"/>
                  <a:pt x="26875" y="45285"/>
                </a:cubicBezTo>
                <a:cubicBezTo>
                  <a:pt x="27101" y="45094"/>
                  <a:pt x="27327" y="44892"/>
                  <a:pt x="27542" y="44690"/>
                </a:cubicBezTo>
                <a:cubicBezTo>
                  <a:pt x="27613" y="44821"/>
                  <a:pt x="27697" y="44940"/>
                  <a:pt x="27792" y="45047"/>
                </a:cubicBezTo>
                <a:cubicBezTo>
                  <a:pt x="27321" y="46354"/>
                  <a:pt x="28484" y="47445"/>
                  <a:pt x="29757" y="47445"/>
                </a:cubicBezTo>
                <a:cubicBezTo>
                  <a:pt x="30224" y="47445"/>
                  <a:pt x="30704" y="47299"/>
                  <a:pt x="31126" y="46964"/>
                </a:cubicBezTo>
                <a:cubicBezTo>
                  <a:pt x="32269" y="46059"/>
                  <a:pt x="33400" y="45142"/>
                  <a:pt x="34507" y="44213"/>
                </a:cubicBezTo>
                <a:lnTo>
                  <a:pt x="34507" y="44213"/>
                </a:lnTo>
                <a:cubicBezTo>
                  <a:pt x="34197" y="44809"/>
                  <a:pt x="33924" y="45428"/>
                  <a:pt x="33697" y="46071"/>
                </a:cubicBezTo>
                <a:cubicBezTo>
                  <a:pt x="33201" y="47482"/>
                  <a:pt x="34468" y="48518"/>
                  <a:pt x="35755" y="48518"/>
                </a:cubicBezTo>
                <a:cubicBezTo>
                  <a:pt x="36260" y="48518"/>
                  <a:pt x="36768" y="48359"/>
                  <a:pt x="37174" y="48000"/>
                </a:cubicBezTo>
                <a:cubicBezTo>
                  <a:pt x="38734" y="46595"/>
                  <a:pt x="40305" y="45202"/>
                  <a:pt x="41865" y="43797"/>
                </a:cubicBezTo>
                <a:lnTo>
                  <a:pt x="41865" y="43797"/>
                </a:lnTo>
                <a:cubicBezTo>
                  <a:pt x="41508" y="44499"/>
                  <a:pt x="41151" y="45190"/>
                  <a:pt x="40793" y="45892"/>
                </a:cubicBezTo>
                <a:cubicBezTo>
                  <a:pt x="40031" y="47369"/>
                  <a:pt x="40996" y="48714"/>
                  <a:pt x="42615" y="48916"/>
                </a:cubicBezTo>
                <a:cubicBezTo>
                  <a:pt x="42760" y="48935"/>
                  <a:pt x="42904" y="48944"/>
                  <a:pt x="43045" y="48944"/>
                </a:cubicBezTo>
                <a:cubicBezTo>
                  <a:pt x="44454" y="48944"/>
                  <a:pt x="45660" y="48062"/>
                  <a:pt x="46699" y="47023"/>
                </a:cubicBezTo>
                <a:lnTo>
                  <a:pt x="46699" y="47023"/>
                </a:lnTo>
                <a:cubicBezTo>
                  <a:pt x="46169" y="48468"/>
                  <a:pt x="47206" y="49827"/>
                  <a:pt x="48636" y="49827"/>
                </a:cubicBezTo>
                <a:cubicBezTo>
                  <a:pt x="48974" y="49827"/>
                  <a:pt x="49333" y="49751"/>
                  <a:pt x="49699" y="49583"/>
                </a:cubicBezTo>
                <a:cubicBezTo>
                  <a:pt x="52176" y="48452"/>
                  <a:pt x="53509" y="46309"/>
                  <a:pt x="54795" y="44178"/>
                </a:cubicBezTo>
                <a:cubicBezTo>
                  <a:pt x="54915" y="44214"/>
                  <a:pt x="55042" y="44235"/>
                  <a:pt x="55173" y="44235"/>
                </a:cubicBezTo>
                <a:cubicBezTo>
                  <a:pt x="55381" y="44235"/>
                  <a:pt x="55600" y="44183"/>
                  <a:pt x="55819" y="44059"/>
                </a:cubicBezTo>
                <a:cubicBezTo>
                  <a:pt x="55843" y="44035"/>
                  <a:pt x="55867" y="44023"/>
                  <a:pt x="55891" y="43999"/>
                </a:cubicBezTo>
                <a:lnTo>
                  <a:pt x="55891" y="43999"/>
                </a:lnTo>
                <a:cubicBezTo>
                  <a:pt x="55605" y="44749"/>
                  <a:pt x="55319" y="45487"/>
                  <a:pt x="55057" y="46237"/>
                </a:cubicBezTo>
                <a:cubicBezTo>
                  <a:pt x="54783" y="47035"/>
                  <a:pt x="55236" y="48023"/>
                  <a:pt x="55986" y="48416"/>
                </a:cubicBezTo>
                <a:cubicBezTo>
                  <a:pt x="56414" y="48644"/>
                  <a:pt x="56820" y="48743"/>
                  <a:pt x="57205" y="48743"/>
                </a:cubicBezTo>
                <a:cubicBezTo>
                  <a:pt x="58973" y="48743"/>
                  <a:pt x="60308" y="46664"/>
                  <a:pt x="61403" y="45452"/>
                </a:cubicBezTo>
                <a:cubicBezTo>
                  <a:pt x="62725" y="43987"/>
                  <a:pt x="64046" y="42511"/>
                  <a:pt x="65380" y="41034"/>
                </a:cubicBezTo>
                <a:cubicBezTo>
                  <a:pt x="66082" y="40249"/>
                  <a:pt x="66189" y="39094"/>
                  <a:pt x="65380" y="38320"/>
                </a:cubicBezTo>
                <a:cubicBezTo>
                  <a:pt x="65003" y="37966"/>
                  <a:pt x="64449" y="37771"/>
                  <a:pt x="63900" y="37771"/>
                </a:cubicBezTo>
                <a:cubicBezTo>
                  <a:pt x="63563" y="37771"/>
                  <a:pt x="63229" y="37844"/>
                  <a:pt x="62939" y="37998"/>
                </a:cubicBezTo>
                <a:cubicBezTo>
                  <a:pt x="63141" y="37617"/>
                  <a:pt x="63344" y="37236"/>
                  <a:pt x="63546" y="36855"/>
                </a:cubicBezTo>
                <a:cubicBezTo>
                  <a:pt x="64034" y="35962"/>
                  <a:pt x="64630" y="34962"/>
                  <a:pt x="64737" y="33938"/>
                </a:cubicBezTo>
                <a:cubicBezTo>
                  <a:pt x="64856" y="33957"/>
                  <a:pt x="64977" y="33967"/>
                  <a:pt x="65099" y="33967"/>
                </a:cubicBezTo>
                <a:cubicBezTo>
                  <a:pt x="65586" y="33967"/>
                  <a:pt x="66087" y="33807"/>
                  <a:pt x="66535" y="33426"/>
                </a:cubicBezTo>
                <a:lnTo>
                  <a:pt x="69952" y="30521"/>
                </a:lnTo>
                <a:cubicBezTo>
                  <a:pt x="70090" y="31506"/>
                  <a:pt x="71118" y="32268"/>
                  <a:pt x="72196" y="32268"/>
                </a:cubicBezTo>
                <a:cubicBezTo>
                  <a:pt x="72696" y="32268"/>
                  <a:pt x="73206" y="32104"/>
                  <a:pt x="73643" y="31724"/>
                </a:cubicBezTo>
                <a:lnTo>
                  <a:pt x="75203" y="30366"/>
                </a:lnTo>
                <a:cubicBezTo>
                  <a:pt x="75369" y="30616"/>
                  <a:pt x="75595" y="30843"/>
                  <a:pt x="75905" y="31021"/>
                </a:cubicBezTo>
                <a:cubicBezTo>
                  <a:pt x="76225" y="31197"/>
                  <a:pt x="76607" y="31285"/>
                  <a:pt x="76992" y="31285"/>
                </a:cubicBezTo>
                <a:cubicBezTo>
                  <a:pt x="77754" y="31285"/>
                  <a:pt x="78530" y="30943"/>
                  <a:pt x="78870" y="30271"/>
                </a:cubicBezTo>
                <a:cubicBezTo>
                  <a:pt x="79858" y="28342"/>
                  <a:pt x="80846" y="26414"/>
                  <a:pt x="81834" y="24473"/>
                </a:cubicBezTo>
                <a:cubicBezTo>
                  <a:pt x="82525" y="23127"/>
                  <a:pt x="81668" y="21794"/>
                  <a:pt x="80465" y="21472"/>
                </a:cubicBezTo>
                <a:cubicBezTo>
                  <a:pt x="80477" y="21461"/>
                  <a:pt x="80489" y="21437"/>
                  <a:pt x="80501" y="21425"/>
                </a:cubicBezTo>
                <a:cubicBezTo>
                  <a:pt x="81505" y="19899"/>
                  <a:pt x="80096" y="18434"/>
                  <a:pt x="78584" y="18434"/>
                </a:cubicBezTo>
                <a:cubicBezTo>
                  <a:pt x="78197" y="18434"/>
                  <a:pt x="77803" y="18530"/>
                  <a:pt x="77441" y="18746"/>
                </a:cubicBezTo>
                <a:cubicBezTo>
                  <a:pt x="77453" y="18234"/>
                  <a:pt x="77274" y="17734"/>
                  <a:pt x="76846" y="17329"/>
                </a:cubicBezTo>
                <a:cubicBezTo>
                  <a:pt x="76432" y="16933"/>
                  <a:pt x="75889" y="16740"/>
                  <a:pt x="75346" y="16740"/>
                </a:cubicBezTo>
                <a:cubicBezTo>
                  <a:pt x="74794" y="16740"/>
                  <a:pt x="74241" y="16939"/>
                  <a:pt x="73821" y="17329"/>
                </a:cubicBezTo>
                <a:cubicBezTo>
                  <a:pt x="72631" y="18424"/>
                  <a:pt x="71428" y="19532"/>
                  <a:pt x="70214" y="20627"/>
                </a:cubicBezTo>
                <a:cubicBezTo>
                  <a:pt x="70488" y="20246"/>
                  <a:pt x="70750" y="19853"/>
                  <a:pt x="71012" y="19472"/>
                </a:cubicBezTo>
                <a:cubicBezTo>
                  <a:pt x="71994" y="18043"/>
                  <a:pt x="70536" y="16412"/>
                  <a:pt x="69068" y="16412"/>
                </a:cubicBezTo>
                <a:cubicBezTo>
                  <a:pt x="68580" y="16412"/>
                  <a:pt x="68091" y="16592"/>
                  <a:pt x="67690" y="17020"/>
                </a:cubicBezTo>
                <a:cubicBezTo>
                  <a:pt x="67225" y="17508"/>
                  <a:pt x="66773" y="18008"/>
                  <a:pt x="66309" y="18496"/>
                </a:cubicBezTo>
                <a:cubicBezTo>
                  <a:pt x="66225" y="17865"/>
                  <a:pt x="65832" y="17246"/>
                  <a:pt x="65273" y="16936"/>
                </a:cubicBezTo>
                <a:cubicBezTo>
                  <a:pt x="64935" y="16745"/>
                  <a:pt x="64590" y="16665"/>
                  <a:pt x="64255" y="16665"/>
                </a:cubicBezTo>
                <a:cubicBezTo>
                  <a:pt x="64153" y="16665"/>
                  <a:pt x="64051" y="16672"/>
                  <a:pt x="63951" y="16686"/>
                </a:cubicBezTo>
                <a:cubicBezTo>
                  <a:pt x="64023" y="16460"/>
                  <a:pt x="64082" y="16234"/>
                  <a:pt x="64154" y="16019"/>
                </a:cubicBezTo>
                <a:cubicBezTo>
                  <a:pt x="64261" y="15638"/>
                  <a:pt x="64261" y="15293"/>
                  <a:pt x="64165" y="14996"/>
                </a:cubicBezTo>
                <a:cubicBezTo>
                  <a:pt x="64189" y="14936"/>
                  <a:pt x="64225" y="14888"/>
                  <a:pt x="64249" y="14829"/>
                </a:cubicBezTo>
                <a:cubicBezTo>
                  <a:pt x="65130" y="12483"/>
                  <a:pt x="66023" y="10138"/>
                  <a:pt x="66904" y="7780"/>
                </a:cubicBezTo>
                <a:cubicBezTo>
                  <a:pt x="67456" y="6347"/>
                  <a:pt x="66067" y="5179"/>
                  <a:pt x="64705" y="5179"/>
                </a:cubicBezTo>
                <a:cubicBezTo>
                  <a:pt x="64539" y="5179"/>
                  <a:pt x="64374" y="5196"/>
                  <a:pt x="64213" y="5232"/>
                </a:cubicBezTo>
                <a:cubicBezTo>
                  <a:pt x="64487" y="4566"/>
                  <a:pt x="64701" y="3863"/>
                  <a:pt x="64808" y="3137"/>
                </a:cubicBezTo>
                <a:cubicBezTo>
                  <a:pt x="64951" y="2208"/>
                  <a:pt x="64713" y="1291"/>
                  <a:pt x="63808" y="791"/>
                </a:cubicBezTo>
                <a:cubicBezTo>
                  <a:pt x="63474" y="603"/>
                  <a:pt x="63098" y="514"/>
                  <a:pt x="62722" y="514"/>
                </a:cubicBezTo>
                <a:cubicBezTo>
                  <a:pt x="62146" y="514"/>
                  <a:pt x="61571" y="724"/>
                  <a:pt x="61153" y="1113"/>
                </a:cubicBezTo>
                <a:cubicBezTo>
                  <a:pt x="60344" y="1863"/>
                  <a:pt x="59582" y="2661"/>
                  <a:pt x="58843" y="3494"/>
                </a:cubicBezTo>
                <a:cubicBezTo>
                  <a:pt x="58927" y="3208"/>
                  <a:pt x="58998" y="2923"/>
                  <a:pt x="59058" y="2625"/>
                </a:cubicBezTo>
                <a:cubicBezTo>
                  <a:pt x="59236" y="1708"/>
                  <a:pt x="58939" y="768"/>
                  <a:pt x="58058" y="279"/>
                </a:cubicBezTo>
                <a:cubicBezTo>
                  <a:pt x="57732" y="99"/>
                  <a:pt x="57316" y="1"/>
                  <a:pt x="568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36"/>
          <p:cNvSpPr txBox="1">
            <a:spLocks noGrp="1"/>
          </p:cNvSpPr>
          <p:nvPr>
            <p:ph type="ctrTitle"/>
          </p:nvPr>
        </p:nvSpPr>
        <p:spPr>
          <a:xfrm>
            <a:off x="1559524" y="983625"/>
            <a:ext cx="5945852" cy="22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tx1"/>
                </a:solidFill>
                <a:latin typeface="Gill Sans Ultra Bold" panose="020B0A02020104020203" pitchFamily="34" charset="0"/>
                <a:ea typeface="Noto Sans KR Black" panose="020B0200000000000000" pitchFamily="50" charset="-127"/>
              </a:rPr>
              <a:t>Python</a:t>
            </a:r>
            <a:br>
              <a:rPr lang="en-US" altLang="ko-KR" dirty="0">
                <a:solidFill>
                  <a:schemeClr val="tx1"/>
                </a:solidFill>
                <a:latin typeface="Gill Sans Ultra Bold" panose="020B0A02020104020203" pitchFamily="34" charset="0"/>
                <a:ea typeface="Noto Sans KR Black" panose="020B0200000000000000" pitchFamily="50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Gill Sans Ultra Bold" panose="020B0A02020104020203" pitchFamily="34" charset="0"/>
                <a:ea typeface="Noto Sans KR Black" panose="020B0200000000000000" pitchFamily="50" charset="-127"/>
              </a:rPr>
              <a:t>Classic</a:t>
            </a:r>
            <a:r>
              <a:rPr lang="ko-KR" altLang="en-US" dirty="0">
                <a:solidFill>
                  <a:schemeClr val="tx1"/>
                </a:solidFill>
                <a:latin typeface="Gill Sans Ultra Bold" panose="020B0A02020104020203" pitchFamily="34" charset="0"/>
                <a:ea typeface="Noto Sans KR Black" panose="020B0200000000000000" pitchFamily="50" charset="-127"/>
              </a:rPr>
              <a:t> </a:t>
            </a:r>
            <a:endParaRPr dirty="0">
              <a:solidFill>
                <a:schemeClr val="tx1"/>
              </a:solidFill>
              <a:latin typeface="Gill Sans Ultra Bold" panose="020B0A02020104020203" pitchFamily="34" charset="0"/>
              <a:ea typeface="Noto Sans KR Black" panose="020B0200000000000000" pitchFamily="50" charset="-127"/>
            </a:endParaRPr>
          </a:p>
        </p:txBody>
      </p:sp>
      <p:sp>
        <p:nvSpPr>
          <p:cNvPr id="624" name="Google Shape;624;p36"/>
          <p:cNvSpPr txBox="1">
            <a:spLocks noGrp="1"/>
          </p:cNvSpPr>
          <p:nvPr>
            <p:ph type="subTitle" idx="1"/>
          </p:nvPr>
        </p:nvSpPr>
        <p:spPr>
          <a:xfrm>
            <a:off x="2973600" y="3409025"/>
            <a:ext cx="3196800" cy="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2 </a:t>
            </a: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주차 </a:t>
            </a:r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1 </a:t>
            </a: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차시</a:t>
            </a:r>
            <a:endParaRPr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grpSp>
        <p:nvGrpSpPr>
          <p:cNvPr id="625" name="Google Shape;625;p36"/>
          <p:cNvGrpSpPr/>
          <p:nvPr/>
        </p:nvGrpSpPr>
        <p:grpSpPr>
          <a:xfrm>
            <a:off x="-604548" y="2307950"/>
            <a:ext cx="3196750" cy="4013497"/>
            <a:chOff x="-94075" y="1159825"/>
            <a:chExt cx="2691773" cy="3379502"/>
          </a:xfrm>
        </p:grpSpPr>
        <p:sp>
          <p:nvSpPr>
            <p:cNvPr id="626" name="Google Shape;626;p36"/>
            <p:cNvSpPr/>
            <p:nvPr/>
          </p:nvSpPr>
          <p:spPr>
            <a:xfrm>
              <a:off x="998412" y="1943413"/>
              <a:ext cx="1215385" cy="1182041"/>
            </a:xfrm>
            <a:custGeom>
              <a:avLst/>
              <a:gdLst/>
              <a:ahLst/>
              <a:cxnLst/>
              <a:rect l="l" t="t" r="r" b="b"/>
              <a:pathLst>
                <a:path w="16840" h="16378" extrusionOk="0">
                  <a:moveTo>
                    <a:pt x="7143" y="7201"/>
                  </a:moveTo>
                  <a:lnTo>
                    <a:pt x="7143" y="7201"/>
                  </a:lnTo>
                  <a:cubicBezTo>
                    <a:pt x="7052" y="7323"/>
                    <a:pt x="6991" y="7445"/>
                    <a:pt x="6900" y="7566"/>
                  </a:cubicBezTo>
                  <a:lnTo>
                    <a:pt x="6809" y="7688"/>
                  </a:lnTo>
                  <a:cubicBezTo>
                    <a:pt x="6839" y="7597"/>
                    <a:pt x="6900" y="7505"/>
                    <a:pt x="6961" y="7384"/>
                  </a:cubicBezTo>
                  <a:cubicBezTo>
                    <a:pt x="7022" y="7323"/>
                    <a:pt x="7083" y="7262"/>
                    <a:pt x="7143" y="7201"/>
                  </a:cubicBezTo>
                  <a:close/>
                  <a:moveTo>
                    <a:pt x="15501" y="1"/>
                  </a:moveTo>
                  <a:cubicBezTo>
                    <a:pt x="15427" y="1"/>
                    <a:pt x="15347" y="19"/>
                    <a:pt x="15259" y="58"/>
                  </a:cubicBezTo>
                  <a:cubicBezTo>
                    <a:pt x="14955" y="271"/>
                    <a:pt x="14894" y="758"/>
                    <a:pt x="14773" y="1061"/>
                  </a:cubicBezTo>
                  <a:cubicBezTo>
                    <a:pt x="14742" y="1122"/>
                    <a:pt x="14742" y="1153"/>
                    <a:pt x="14742" y="1153"/>
                  </a:cubicBezTo>
                  <a:cubicBezTo>
                    <a:pt x="14408" y="1730"/>
                    <a:pt x="14378" y="1821"/>
                    <a:pt x="13982" y="2217"/>
                  </a:cubicBezTo>
                  <a:cubicBezTo>
                    <a:pt x="13709" y="2460"/>
                    <a:pt x="13375" y="2703"/>
                    <a:pt x="12888" y="3037"/>
                  </a:cubicBezTo>
                  <a:cubicBezTo>
                    <a:pt x="12523" y="3250"/>
                    <a:pt x="12159" y="3432"/>
                    <a:pt x="11794" y="3615"/>
                  </a:cubicBezTo>
                  <a:cubicBezTo>
                    <a:pt x="11277" y="3797"/>
                    <a:pt x="11247" y="3888"/>
                    <a:pt x="10669" y="4010"/>
                  </a:cubicBezTo>
                  <a:cubicBezTo>
                    <a:pt x="10365" y="4040"/>
                    <a:pt x="10031" y="4071"/>
                    <a:pt x="9727" y="4071"/>
                  </a:cubicBezTo>
                  <a:cubicBezTo>
                    <a:pt x="9180" y="4010"/>
                    <a:pt x="9028" y="4010"/>
                    <a:pt x="8177" y="3797"/>
                  </a:cubicBezTo>
                  <a:cubicBezTo>
                    <a:pt x="7751" y="3676"/>
                    <a:pt x="7295" y="3524"/>
                    <a:pt x="6931" y="3402"/>
                  </a:cubicBezTo>
                  <a:cubicBezTo>
                    <a:pt x="6839" y="3280"/>
                    <a:pt x="6748" y="3189"/>
                    <a:pt x="6627" y="3128"/>
                  </a:cubicBezTo>
                  <a:cubicBezTo>
                    <a:pt x="6257" y="2876"/>
                    <a:pt x="5803" y="2745"/>
                    <a:pt x="5353" y="2745"/>
                  </a:cubicBezTo>
                  <a:cubicBezTo>
                    <a:pt x="4990" y="2745"/>
                    <a:pt x="4629" y="2830"/>
                    <a:pt x="4317" y="3007"/>
                  </a:cubicBezTo>
                  <a:cubicBezTo>
                    <a:pt x="4073" y="3128"/>
                    <a:pt x="3891" y="3280"/>
                    <a:pt x="3709" y="3493"/>
                  </a:cubicBezTo>
                  <a:cubicBezTo>
                    <a:pt x="3678" y="3524"/>
                    <a:pt x="3678" y="3524"/>
                    <a:pt x="3648" y="3554"/>
                  </a:cubicBezTo>
                  <a:cubicBezTo>
                    <a:pt x="3526" y="3736"/>
                    <a:pt x="3405" y="3919"/>
                    <a:pt x="3314" y="4101"/>
                  </a:cubicBezTo>
                  <a:cubicBezTo>
                    <a:pt x="3070" y="4709"/>
                    <a:pt x="2797" y="5347"/>
                    <a:pt x="2888" y="5986"/>
                  </a:cubicBezTo>
                  <a:cubicBezTo>
                    <a:pt x="2918" y="6138"/>
                    <a:pt x="2949" y="6259"/>
                    <a:pt x="3010" y="6411"/>
                  </a:cubicBezTo>
                  <a:cubicBezTo>
                    <a:pt x="2918" y="6533"/>
                    <a:pt x="2827" y="6685"/>
                    <a:pt x="2736" y="6806"/>
                  </a:cubicBezTo>
                  <a:cubicBezTo>
                    <a:pt x="2493" y="7232"/>
                    <a:pt x="2219" y="7597"/>
                    <a:pt x="2007" y="8022"/>
                  </a:cubicBezTo>
                  <a:cubicBezTo>
                    <a:pt x="1399" y="9177"/>
                    <a:pt x="1125" y="9846"/>
                    <a:pt x="578" y="11001"/>
                  </a:cubicBezTo>
                  <a:cubicBezTo>
                    <a:pt x="426" y="11518"/>
                    <a:pt x="0" y="12034"/>
                    <a:pt x="0" y="12825"/>
                  </a:cubicBezTo>
                  <a:cubicBezTo>
                    <a:pt x="0" y="13098"/>
                    <a:pt x="213" y="13281"/>
                    <a:pt x="456" y="13402"/>
                  </a:cubicBezTo>
                  <a:cubicBezTo>
                    <a:pt x="700" y="13584"/>
                    <a:pt x="943" y="13736"/>
                    <a:pt x="1186" y="13888"/>
                  </a:cubicBezTo>
                  <a:cubicBezTo>
                    <a:pt x="1794" y="14284"/>
                    <a:pt x="2918" y="14739"/>
                    <a:pt x="3253" y="14861"/>
                  </a:cubicBezTo>
                  <a:cubicBezTo>
                    <a:pt x="4256" y="15287"/>
                    <a:pt x="5259" y="15621"/>
                    <a:pt x="6323" y="15834"/>
                  </a:cubicBezTo>
                  <a:cubicBezTo>
                    <a:pt x="7143" y="16016"/>
                    <a:pt x="7994" y="16168"/>
                    <a:pt x="8815" y="16259"/>
                  </a:cubicBezTo>
                  <a:cubicBezTo>
                    <a:pt x="8876" y="16259"/>
                    <a:pt x="9302" y="16320"/>
                    <a:pt x="9423" y="16350"/>
                  </a:cubicBezTo>
                  <a:cubicBezTo>
                    <a:pt x="9555" y="16371"/>
                    <a:pt x="9687" y="16377"/>
                    <a:pt x="9819" y="16377"/>
                  </a:cubicBezTo>
                  <a:cubicBezTo>
                    <a:pt x="10085" y="16377"/>
                    <a:pt x="10355" y="16350"/>
                    <a:pt x="10639" y="16350"/>
                  </a:cubicBezTo>
                  <a:cubicBezTo>
                    <a:pt x="10745" y="16345"/>
                    <a:pt x="10853" y="16344"/>
                    <a:pt x="10962" y="16344"/>
                  </a:cubicBezTo>
                  <a:cubicBezTo>
                    <a:pt x="11129" y="16344"/>
                    <a:pt x="11298" y="16347"/>
                    <a:pt x="11468" y="16347"/>
                  </a:cubicBezTo>
                  <a:cubicBezTo>
                    <a:pt x="11825" y="16347"/>
                    <a:pt x="12184" y="16331"/>
                    <a:pt x="12523" y="16229"/>
                  </a:cubicBezTo>
                  <a:cubicBezTo>
                    <a:pt x="12645" y="16198"/>
                    <a:pt x="12797" y="16168"/>
                    <a:pt x="12919" y="16107"/>
                  </a:cubicBezTo>
                  <a:cubicBezTo>
                    <a:pt x="13101" y="16016"/>
                    <a:pt x="13162" y="15773"/>
                    <a:pt x="13101" y="15560"/>
                  </a:cubicBezTo>
                  <a:cubicBezTo>
                    <a:pt x="12949" y="15104"/>
                    <a:pt x="12979" y="14588"/>
                    <a:pt x="12949" y="13858"/>
                  </a:cubicBezTo>
                  <a:cubicBezTo>
                    <a:pt x="12919" y="12946"/>
                    <a:pt x="12827" y="12065"/>
                    <a:pt x="12858" y="11153"/>
                  </a:cubicBezTo>
                  <a:cubicBezTo>
                    <a:pt x="12919" y="9876"/>
                    <a:pt x="13131" y="8600"/>
                    <a:pt x="13101" y="7293"/>
                  </a:cubicBezTo>
                  <a:cubicBezTo>
                    <a:pt x="13101" y="6897"/>
                    <a:pt x="13101" y="6472"/>
                    <a:pt x="13101" y="6046"/>
                  </a:cubicBezTo>
                  <a:cubicBezTo>
                    <a:pt x="13435" y="5834"/>
                    <a:pt x="13770" y="5590"/>
                    <a:pt x="14104" y="5347"/>
                  </a:cubicBezTo>
                  <a:cubicBezTo>
                    <a:pt x="14499" y="5074"/>
                    <a:pt x="15320" y="4435"/>
                    <a:pt x="15897" y="3858"/>
                  </a:cubicBezTo>
                  <a:cubicBezTo>
                    <a:pt x="16080" y="3645"/>
                    <a:pt x="16323" y="3463"/>
                    <a:pt x="16475" y="3220"/>
                  </a:cubicBezTo>
                  <a:cubicBezTo>
                    <a:pt x="16596" y="3037"/>
                    <a:pt x="16688" y="2824"/>
                    <a:pt x="16718" y="2612"/>
                  </a:cubicBezTo>
                  <a:cubicBezTo>
                    <a:pt x="16840" y="2217"/>
                    <a:pt x="16657" y="1852"/>
                    <a:pt x="16445" y="1517"/>
                  </a:cubicBezTo>
                  <a:cubicBezTo>
                    <a:pt x="16414" y="1457"/>
                    <a:pt x="16353" y="1305"/>
                    <a:pt x="16323" y="1213"/>
                  </a:cubicBezTo>
                  <a:cubicBezTo>
                    <a:pt x="16191" y="791"/>
                    <a:pt x="15990" y="1"/>
                    <a:pt x="155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1224820" y="1503660"/>
              <a:ext cx="899053" cy="820818"/>
            </a:xfrm>
            <a:custGeom>
              <a:avLst/>
              <a:gdLst/>
              <a:ahLst/>
              <a:cxnLst/>
              <a:rect l="l" t="t" r="r" b="b"/>
              <a:pathLst>
                <a:path w="12457" h="11373" extrusionOk="0">
                  <a:moveTo>
                    <a:pt x="7573" y="0"/>
                  </a:moveTo>
                  <a:cubicBezTo>
                    <a:pt x="6448" y="0"/>
                    <a:pt x="5313" y="239"/>
                    <a:pt x="4402" y="923"/>
                  </a:cubicBezTo>
                  <a:cubicBezTo>
                    <a:pt x="4098" y="1167"/>
                    <a:pt x="3794" y="1410"/>
                    <a:pt x="3550" y="1683"/>
                  </a:cubicBezTo>
                  <a:cubicBezTo>
                    <a:pt x="3490" y="1653"/>
                    <a:pt x="3429" y="1622"/>
                    <a:pt x="3307" y="1622"/>
                  </a:cubicBezTo>
                  <a:cubicBezTo>
                    <a:pt x="3034" y="1653"/>
                    <a:pt x="3003" y="1957"/>
                    <a:pt x="2943" y="2170"/>
                  </a:cubicBezTo>
                  <a:cubicBezTo>
                    <a:pt x="2951" y="2161"/>
                    <a:pt x="2957" y="2153"/>
                    <a:pt x="2961" y="2145"/>
                  </a:cubicBezTo>
                  <a:lnTo>
                    <a:pt x="2961" y="2145"/>
                  </a:lnTo>
                  <a:cubicBezTo>
                    <a:pt x="2908" y="2319"/>
                    <a:pt x="2876" y="2516"/>
                    <a:pt x="2791" y="2686"/>
                  </a:cubicBezTo>
                  <a:cubicBezTo>
                    <a:pt x="2760" y="2778"/>
                    <a:pt x="2730" y="2869"/>
                    <a:pt x="2699" y="2960"/>
                  </a:cubicBezTo>
                  <a:cubicBezTo>
                    <a:pt x="2639" y="3112"/>
                    <a:pt x="2547" y="3264"/>
                    <a:pt x="2487" y="3416"/>
                  </a:cubicBezTo>
                  <a:cubicBezTo>
                    <a:pt x="2274" y="3902"/>
                    <a:pt x="2091" y="4388"/>
                    <a:pt x="1970" y="4905"/>
                  </a:cubicBezTo>
                  <a:cubicBezTo>
                    <a:pt x="1940" y="4966"/>
                    <a:pt x="1909" y="5057"/>
                    <a:pt x="1879" y="5118"/>
                  </a:cubicBezTo>
                  <a:cubicBezTo>
                    <a:pt x="1757" y="5027"/>
                    <a:pt x="1636" y="4936"/>
                    <a:pt x="1453" y="4875"/>
                  </a:cubicBezTo>
                  <a:cubicBezTo>
                    <a:pt x="1380" y="4858"/>
                    <a:pt x="1306" y="4850"/>
                    <a:pt x="1232" y="4850"/>
                  </a:cubicBezTo>
                  <a:cubicBezTo>
                    <a:pt x="622" y="4850"/>
                    <a:pt x="1" y="5380"/>
                    <a:pt x="55" y="6030"/>
                  </a:cubicBezTo>
                  <a:cubicBezTo>
                    <a:pt x="55" y="6060"/>
                    <a:pt x="55" y="6091"/>
                    <a:pt x="55" y="6151"/>
                  </a:cubicBezTo>
                  <a:cubicBezTo>
                    <a:pt x="55" y="6334"/>
                    <a:pt x="85" y="6516"/>
                    <a:pt x="146" y="6668"/>
                  </a:cubicBezTo>
                  <a:cubicBezTo>
                    <a:pt x="146" y="6820"/>
                    <a:pt x="177" y="6972"/>
                    <a:pt x="268" y="7124"/>
                  </a:cubicBezTo>
                  <a:cubicBezTo>
                    <a:pt x="429" y="7366"/>
                    <a:pt x="676" y="7471"/>
                    <a:pt x="935" y="7471"/>
                  </a:cubicBezTo>
                  <a:cubicBezTo>
                    <a:pt x="1165" y="7471"/>
                    <a:pt x="1405" y="7388"/>
                    <a:pt x="1605" y="7246"/>
                  </a:cubicBezTo>
                  <a:cubicBezTo>
                    <a:pt x="1636" y="7306"/>
                    <a:pt x="1666" y="7367"/>
                    <a:pt x="1727" y="7428"/>
                  </a:cubicBezTo>
                  <a:cubicBezTo>
                    <a:pt x="2000" y="7793"/>
                    <a:pt x="2335" y="8066"/>
                    <a:pt x="2669" y="8370"/>
                  </a:cubicBezTo>
                  <a:cubicBezTo>
                    <a:pt x="3125" y="8765"/>
                    <a:pt x="3581" y="9161"/>
                    <a:pt x="4128" y="9404"/>
                  </a:cubicBezTo>
                  <a:cubicBezTo>
                    <a:pt x="4250" y="9465"/>
                    <a:pt x="4371" y="9495"/>
                    <a:pt x="4493" y="9556"/>
                  </a:cubicBezTo>
                  <a:cubicBezTo>
                    <a:pt x="4402" y="9647"/>
                    <a:pt x="4371" y="9769"/>
                    <a:pt x="4402" y="9920"/>
                  </a:cubicBezTo>
                  <a:cubicBezTo>
                    <a:pt x="4614" y="10407"/>
                    <a:pt x="4706" y="11015"/>
                    <a:pt x="5222" y="11258"/>
                  </a:cubicBezTo>
                  <a:cubicBezTo>
                    <a:pt x="5399" y="11335"/>
                    <a:pt x="5596" y="11372"/>
                    <a:pt x="5796" y="11372"/>
                  </a:cubicBezTo>
                  <a:cubicBezTo>
                    <a:pt x="6148" y="11372"/>
                    <a:pt x="6512" y="11258"/>
                    <a:pt x="6803" y="11045"/>
                  </a:cubicBezTo>
                  <a:cubicBezTo>
                    <a:pt x="7198" y="10893"/>
                    <a:pt x="7593" y="10589"/>
                    <a:pt x="7745" y="10224"/>
                  </a:cubicBezTo>
                  <a:cubicBezTo>
                    <a:pt x="7867" y="10164"/>
                    <a:pt x="7958" y="10072"/>
                    <a:pt x="8019" y="9951"/>
                  </a:cubicBezTo>
                  <a:cubicBezTo>
                    <a:pt x="8079" y="9951"/>
                    <a:pt x="8140" y="9920"/>
                    <a:pt x="8201" y="9920"/>
                  </a:cubicBezTo>
                  <a:cubicBezTo>
                    <a:pt x="8566" y="9860"/>
                    <a:pt x="8931" y="9769"/>
                    <a:pt x="9295" y="9617"/>
                  </a:cubicBezTo>
                  <a:cubicBezTo>
                    <a:pt x="9508" y="9525"/>
                    <a:pt x="9721" y="9434"/>
                    <a:pt x="9873" y="9252"/>
                  </a:cubicBezTo>
                  <a:cubicBezTo>
                    <a:pt x="9934" y="9221"/>
                    <a:pt x="10025" y="9191"/>
                    <a:pt x="10086" y="9161"/>
                  </a:cubicBezTo>
                  <a:cubicBezTo>
                    <a:pt x="10633" y="8826"/>
                    <a:pt x="11089" y="8401"/>
                    <a:pt x="11453" y="7884"/>
                  </a:cubicBezTo>
                  <a:cubicBezTo>
                    <a:pt x="11757" y="7428"/>
                    <a:pt x="11727" y="7398"/>
                    <a:pt x="11909" y="7003"/>
                  </a:cubicBezTo>
                  <a:cubicBezTo>
                    <a:pt x="12092" y="6547"/>
                    <a:pt x="12244" y="6091"/>
                    <a:pt x="12274" y="5604"/>
                  </a:cubicBezTo>
                  <a:cubicBezTo>
                    <a:pt x="12396" y="4936"/>
                    <a:pt x="12456" y="4480"/>
                    <a:pt x="12426" y="3416"/>
                  </a:cubicBezTo>
                  <a:cubicBezTo>
                    <a:pt x="12426" y="2899"/>
                    <a:pt x="12426" y="2382"/>
                    <a:pt x="12274" y="1896"/>
                  </a:cubicBezTo>
                  <a:cubicBezTo>
                    <a:pt x="12213" y="1622"/>
                    <a:pt x="12122" y="1349"/>
                    <a:pt x="11909" y="1167"/>
                  </a:cubicBezTo>
                  <a:cubicBezTo>
                    <a:pt x="11575" y="863"/>
                    <a:pt x="11119" y="680"/>
                    <a:pt x="10693" y="528"/>
                  </a:cubicBezTo>
                  <a:cubicBezTo>
                    <a:pt x="10207" y="346"/>
                    <a:pt x="9721" y="224"/>
                    <a:pt x="9204" y="133"/>
                  </a:cubicBezTo>
                  <a:cubicBezTo>
                    <a:pt x="9143" y="133"/>
                    <a:pt x="9082" y="103"/>
                    <a:pt x="9022" y="103"/>
                  </a:cubicBezTo>
                  <a:cubicBezTo>
                    <a:pt x="8931" y="103"/>
                    <a:pt x="8809" y="72"/>
                    <a:pt x="8687" y="72"/>
                  </a:cubicBezTo>
                  <a:cubicBezTo>
                    <a:pt x="8323" y="27"/>
                    <a:pt x="7948" y="0"/>
                    <a:pt x="7573" y="0"/>
                  </a:cubicBezTo>
                  <a:close/>
                </a:path>
              </a:pathLst>
            </a:custGeom>
            <a:solidFill>
              <a:srgbClr val="D48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1674098" y="1989820"/>
              <a:ext cx="149253" cy="83648"/>
            </a:xfrm>
            <a:custGeom>
              <a:avLst/>
              <a:gdLst/>
              <a:ahLst/>
              <a:cxnLst/>
              <a:rect l="l" t="t" r="r" b="b"/>
              <a:pathLst>
                <a:path w="2068" h="1159" extrusionOk="0">
                  <a:moveTo>
                    <a:pt x="1524" y="1"/>
                  </a:moveTo>
                  <a:cubicBezTo>
                    <a:pt x="1368" y="1"/>
                    <a:pt x="1201" y="39"/>
                    <a:pt x="1064" y="54"/>
                  </a:cubicBezTo>
                  <a:cubicBezTo>
                    <a:pt x="760" y="145"/>
                    <a:pt x="426" y="175"/>
                    <a:pt x="183" y="388"/>
                  </a:cubicBezTo>
                  <a:cubicBezTo>
                    <a:pt x="31" y="540"/>
                    <a:pt x="0" y="844"/>
                    <a:pt x="152" y="996"/>
                  </a:cubicBezTo>
                  <a:cubicBezTo>
                    <a:pt x="270" y="1114"/>
                    <a:pt x="461" y="1159"/>
                    <a:pt x="640" y="1159"/>
                  </a:cubicBezTo>
                  <a:cubicBezTo>
                    <a:pt x="692" y="1159"/>
                    <a:pt x="743" y="1155"/>
                    <a:pt x="791" y="1148"/>
                  </a:cubicBezTo>
                  <a:cubicBezTo>
                    <a:pt x="912" y="1148"/>
                    <a:pt x="1247" y="1057"/>
                    <a:pt x="1581" y="996"/>
                  </a:cubicBezTo>
                  <a:cubicBezTo>
                    <a:pt x="1702" y="996"/>
                    <a:pt x="1824" y="966"/>
                    <a:pt x="1915" y="874"/>
                  </a:cubicBezTo>
                  <a:cubicBezTo>
                    <a:pt x="2067" y="722"/>
                    <a:pt x="2067" y="510"/>
                    <a:pt x="1946" y="327"/>
                  </a:cubicBezTo>
                  <a:cubicBezTo>
                    <a:pt x="1946" y="297"/>
                    <a:pt x="1946" y="236"/>
                    <a:pt x="1915" y="175"/>
                  </a:cubicBezTo>
                  <a:cubicBezTo>
                    <a:pt x="1824" y="39"/>
                    <a:pt x="1680" y="1"/>
                    <a:pt x="15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1393272" y="1914038"/>
              <a:ext cx="195299" cy="173864"/>
            </a:xfrm>
            <a:custGeom>
              <a:avLst/>
              <a:gdLst/>
              <a:ahLst/>
              <a:cxnLst/>
              <a:rect l="l" t="t" r="r" b="b"/>
              <a:pathLst>
                <a:path w="2706" h="2409" extrusionOk="0">
                  <a:moveTo>
                    <a:pt x="1380" y="0"/>
                  </a:moveTo>
                  <a:cubicBezTo>
                    <a:pt x="978" y="0"/>
                    <a:pt x="611" y="230"/>
                    <a:pt x="365" y="557"/>
                  </a:cubicBezTo>
                  <a:cubicBezTo>
                    <a:pt x="1" y="982"/>
                    <a:pt x="61" y="1590"/>
                    <a:pt x="426" y="1985"/>
                  </a:cubicBezTo>
                  <a:cubicBezTo>
                    <a:pt x="674" y="2255"/>
                    <a:pt x="987" y="2408"/>
                    <a:pt x="1306" y="2408"/>
                  </a:cubicBezTo>
                  <a:cubicBezTo>
                    <a:pt x="1419" y="2408"/>
                    <a:pt x="1531" y="2389"/>
                    <a:pt x="1642" y="2350"/>
                  </a:cubicBezTo>
                  <a:lnTo>
                    <a:pt x="1672" y="2350"/>
                  </a:lnTo>
                  <a:cubicBezTo>
                    <a:pt x="2098" y="2228"/>
                    <a:pt x="2493" y="1894"/>
                    <a:pt x="2615" y="1438"/>
                  </a:cubicBezTo>
                  <a:cubicBezTo>
                    <a:pt x="2706" y="1073"/>
                    <a:pt x="2645" y="709"/>
                    <a:pt x="2372" y="435"/>
                  </a:cubicBezTo>
                  <a:cubicBezTo>
                    <a:pt x="2159" y="222"/>
                    <a:pt x="1824" y="40"/>
                    <a:pt x="1520" y="10"/>
                  </a:cubicBezTo>
                  <a:cubicBezTo>
                    <a:pt x="1473" y="3"/>
                    <a:pt x="1427" y="0"/>
                    <a:pt x="1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1843633" y="1940887"/>
              <a:ext cx="207352" cy="151562"/>
            </a:xfrm>
            <a:custGeom>
              <a:avLst/>
              <a:gdLst/>
              <a:ahLst/>
              <a:cxnLst/>
              <a:rect l="l" t="t" r="r" b="b"/>
              <a:pathLst>
                <a:path w="2873" h="2100" extrusionOk="0">
                  <a:moveTo>
                    <a:pt x="1508" y="1"/>
                  </a:moveTo>
                  <a:cubicBezTo>
                    <a:pt x="1489" y="1"/>
                    <a:pt x="1470" y="1"/>
                    <a:pt x="1451" y="2"/>
                  </a:cubicBezTo>
                  <a:cubicBezTo>
                    <a:pt x="1439" y="2"/>
                    <a:pt x="1428" y="2"/>
                    <a:pt x="1416" y="2"/>
                  </a:cubicBezTo>
                  <a:cubicBezTo>
                    <a:pt x="496" y="2"/>
                    <a:pt x="0" y="1196"/>
                    <a:pt x="691" y="1856"/>
                  </a:cubicBezTo>
                  <a:cubicBezTo>
                    <a:pt x="869" y="2009"/>
                    <a:pt x="1090" y="2077"/>
                    <a:pt x="1318" y="2077"/>
                  </a:cubicBezTo>
                  <a:cubicBezTo>
                    <a:pt x="1362" y="2077"/>
                    <a:pt x="1406" y="2074"/>
                    <a:pt x="1451" y="2069"/>
                  </a:cubicBezTo>
                  <a:cubicBezTo>
                    <a:pt x="1481" y="2100"/>
                    <a:pt x="1512" y="2100"/>
                    <a:pt x="1542" y="2100"/>
                  </a:cubicBezTo>
                  <a:cubicBezTo>
                    <a:pt x="2028" y="2008"/>
                    <a:pt x="2515" y="1674"/>
                    <a:pt x="2636" y="1188"/>
                  </a:cubicBezTo>
                  <a:cubicBezTo>
                    <a:pt x="2872" y="480"/>
                    <a:pt x="2135" y="1"/>
                    <a:pt x="15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1513946" y="1769475"/>
              <a:ext cx="81266" cy="55356"/>
            </a:xfrm>
            <a:custGeom>
              <a:avLst/>
              <a:gdLst/>
              <a:ahLst/>
              <a:cxnLst/>
              <a:rect l="l" t="t" r="r" b="b"/>
              <a:pathLst>
                <a:path w="1126" h="767" extrusionOk="0">
                  <a:moveTo>
                    <a:pt x="978" y="0"/>
                  </a:moveTo>
                  <a:cubicBezTo>
                    <a:pt x="967" y="0"/>
                    <a:pt x="955" y="2"/>
                    <a:pt x="943" y="6"/>
                  </a:cubicBezTo>
                  <a:cubicBezTo>
                    <a:pt x="912" y="37"/>
                    <a:pt x="882" y="37"/>
                    <a:pt x="851" y="37"/>
                  </a:cubicBezTo>
                  <a:cubicBezTo>
                    <a:pt x="608" y="37"/>
                    <a:pt x="213" y="219"/>
                    <a:pt x="122" y="371"/>
                  </a:cubicBezTo>
                  <a:cubicBezTo>
                    <a:pt x="0" y="554"/>
                    <a:pt x="152" y="766"/>
                    <a:pt x="335" y="766"/>
                  </a:cubicBezTo>
                  <a:cubicBezTo>
                    <a:pt x="548" y="766"/>
                    <a:pt x="700" y="645"/>
                    <a:pt x="882" y="554"/>
                  </a:cubicBezTo>
                  <a:cubicBezTo>
                    <a:pt x="943" y="523"/>
                    <a:pt x="1003" y="493"/>
                    <a:pt x="1064" y="432"/>
                  </a:cubicBezTo>
                  <a:cubicBezTo>
                    <a:pt x="1064" y="402"/>
                    <a:pt x="1095" y="371"/>
                    <a:pt x="1125" y="341"/>
                  </a:cubicBezTo>
                  <a:cubicBezTo>
                    <a:pt x="1125" y="280"/>
                    <a:pt x="1125" y="219"/>
                    <a:pt x="1095" y="158"/>
                  </a:cubicBezTo>
                  <a:cubicBezTo>
                    <a:pt x="1095" y="79"/>
                    <a:pt x="1049" y="0"/>
                    <a:pt x="978" y="0"/>
                  </a:cubicBezTo>
                  <a:close/>
                </a:path>
              </a:pathLst>
            </a:custGeom>
            <a:solidFill>
              <a:srgbClr val="7A4C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1885277" y="1741399"/>
              <a:ext cx="91587" cy="70801"/>
            </a:xfrm>
            <a:custGeom>
              <a:avLst/>
              <a:gdLst/>
              <a:ahLst/>
              <a:cxnLst/>
              <a:rect l="l" t="t" r="r" b="b"/>
              <a:pathLst>
                <a:path w="1269" h="981" extrusionOk="0">
                  <a:moveTo>
                    <a:pt x="479" y="0"/>
                  </a:moveTo>
                  <a:cubicBezTo>
                    <a:pt x="418" y="0"/>
                    <a:pt x="357" y="31"/>
                    <a:pt x="296" y="61"/>
                  </a:cubicBezTo>
                  <a:cubicBezTo>
                    <a:pt x="285" y="59"/>
                    <a:pt x="275" y="59"/>
                    <a:pt x="264" y="59"/>
                  </a:cubicBezTo>
                  <a:cubicBezTo>
                    <a:pt x="75" y="59"/>
                    <a:pt x="0" y="314"/>
                    <a:pt x="144" y="487"/>
                  </a:cubicBezTo>
                  <a:cubicBezTo>
                    <a:pt x="235" y="639"/>
                    <a:pt x="448" y="730"/>
                    <a:pt x="631" y="851"/>
                  </a:cubicBezTo>
                  <a:cubicBezTo>
                    <a:pt x="781" y="926"/>
                    <a:pt x="807" y="981"/>
                    <a:pt x="897" y="981"/>
                  </a:cubicBezTo>
                  <a:cubicBezTo>
                    <a:pt x="916" y="981"/>
                    <a:pt x="938" y="978"/>
                    <a:pt x="965" y="973"/>
                  </a:cubicBezTo>
                  <a:cubicBezTo>
                    <a:pt x="1056" y="943"/>
                    <a:pt x="1087" y="882"/>
                    <a:pt x="1117" y="821"/>
                  </a:cubicBezTo>
                  <a:cubicBezTo>
                    <a:pt x="1269" y="699"/>
                    <a:pt x="1147" y="426"/>
                    <a:pt x="1026" y="304"/>
                  </a:cubicBezTo>
                  <a:cubicBezTo>
                    <a:pt x="935" y="213"/>
                    <a:pt x="813" y="122"/>
                    <a:pt x="722" y="91"/>
                  </a:cubicBezTo>
                  <a:cubicBezTo>
                    <a:pt x="661" y="31"/>
                    <a:pt x="570" y="0"/>
                    <a:pt x="479" y="0"/>
                  </a:cubicBezTo>
                  <a:close/>
                </a:path>
              </a:pathLst>
            </a:custGeom>
            <a:solidFill>
              <a:srgbClr val="7A4C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1237522" y="1163362"/>
              <a:ext cx="1057471" cy="713858"/>
            </a:xfrm>
            <a:custGeom>
              <a:avLst/>
              <a:gdLst/>
              <a:ahLst/>
              <a:cxnLst/>
              <a:rect l="l" t="t" r="r" b="b"/>
              <a:pathLst>
                <a:path w="14652" h="9891" extrusionOk="0">
                  <a:moveTo>
                    <a:pt x="4539" y="0"/>
                  </a:moveTo>
                  <a:cubicBezTo>
                    <a:pt x="4328" y="0"/>
                    <a:pt x="4116" y="60"/>
                    <a:pt x="3922" y="198"/>
                  </a:cubicBezTo>
                  <a:cubicBezTo>
                    <a:pt x="3435" y="471"/>
                    <a:pt x="2919" y="897"/>
                    <a:pt x="2736" y="1444"/>
                  </a:cubicBezTo>
                  <a:cubicBezTo>
                    <a:pt x="2675" y="1535"/>
                    <a:pt x="2645" y="1626"/>
                    <a:pt x="2615" y="1717"/>
                  </a:cubicBezTo>
                  <a:cubicBezTo>
                    <a:pt x="2523" y="1930"/>
                    <a:pt x="2493" y="2173"/>
                    <a:pt x="2493" y="2416"/>
                  </a:cubicBezTo>
                  <a:cubicBezTo>
                    <a:pt x="2422" y="2405"/>
                    <a:pt x="2352" y="2399"/>
                    <a:pt x="2283" y="2399"/>
                  </a:cubicBezTo>
                  <a:cubicBezTo>
                    <a:pt x="1822" y="2399"/>
                    <a:pt x="1416" y="2654"/>
                    <a:pt x="1125" y="3024"/>
                  </a:cubicBezTo>
                  <a:cubicBezTo>
                    <a:pt x="1095" y="3055"/>
                    <a:pt x="1064" y="3055"/>
                    <a:pt x="1034" y="3085"/>
                  </a:cubicBezTo>
                  <a:cubicBezTo>
                    <a:pt x="639" y="3480"/>
                    <a:pt x="365" y="4027"/>
                    <a:pt x="487" y="4605"/>
                  </a:cubicBezTo>
                  <a:cubicBezTo>
                    <a:pt x="487" y="4696"/>
                    <a:pt x="487" y="4757"/>
                    <a:pt x="517" y="4848"/>
                  </a:cubicBezTo>
                  <a:cubicBezTo>
                    <a:pt x="548" y="5000"/>
                    <a:pt x="608" y="5182"/>
                    <a:pt x="730" y="5304"/>
                  </a:cubicBezTo>
                  <a:cubicBezTo>
                    <a:pt x="791" y="5395"/>
                    <a:pt x="882" y="5456"/>
                    <a:pt x="1004" y="5486"/>
                  </a:cubicBezTo>
                  <a:cubicBezTo>
                    <a:pt x="1064" y="5638"/>
                    <a:pt x="1156" y="5790"/>
                    <a:pt x="1247" y="5912"/>
                  </a:cubicBezTo>
                  <a:cubicBezTo>
                    <a:pt x="1216" y="5912"/>
                    <a:pt x="1156" y="5942"/>
                    <a:pt x="1064" y="5942"/>
                  </a:cubicBezTo>
                  <a:cubicBezTo>
                    <a:pt x="517" y="6216"/>
                    <a:pt x="1" y="6854"/>
                    <a:pt x="31" y="7493"/>
                  </a:cubicBezTo>
                  <a:cubicBezTo>
                    <a:pt x="92" y="7948"/>
                    <a:pt x="335" y="8587"/>
                    <a:pt x="882" y="8587"/>
                  </a:cubicBezTo>
                  <a:cubicBezTo>
                    <a:pt x="912" y="8648"/>
                    <a:pt x="912" y="8708"/>
                    <a:pt x="912" y="8769"/>
                  </a:cubicBezTo>
                  <a:lnTo>
                    <a:pt x="943" y="8769"/>
                  </a:lnTo>
                  <a:cubicBezTo>
                    <a:pt x="852" y="9012"/>
                    <a:pt x="882" y="9225"/>
                    <a:pt x="1004" y="9407"/>
                  </a:cubicBezTo>
                  <a:cubicBezTo>
                    <a:pt x="852" y="9529"/>
                    <a:pt x="912" y="9803"/>
                    <a:pt x="1125" y="9803"/>
                  </a:cubicBezTo>
                  <a:cubicBezTo>
                    <a:pt x="1135" y="9813"/>
                    <a:pt x="1145" y="9816"/>
                    <a:pt x="1156" y="9816"/>
                  </a:cubicBezTo>
                  <a:cubicBezTo>
                    <a:pt x="1176" y="9816"/>
                    <a:pt x="1196" y="9803"/>
                    <a:pt x="1216" y="9803"/>
                  </a:cubicBezTo>
                  <a:cubicBezTo>
                    <a:pt x="1247" y="9833"/>
                    <a:pt x="1277" y="9833"/>
                    <a:pt x="1308" y="9833"/>
                  </a:cubicBezTo>
                  <a:cubicBezTo>
                    <a:pt x="1520" y="9863"/>
                    <a:pt x="1429" y="9863"/>
                    <a:pt x="1520" y="9863"/>
                  </a:cubicBezTo>
                  <a:cubicBezTo>
                    <a:pt x="1564" y="9882"/>
                    <a:pt x="1607" y="9890"/>
                    <a:pt x="1648" y="9890"/>
                  </a:cubicBezTo>
                  <a:cubicBezTo>
                    <a:pt x="1809" y="9890"/>
                    <a:pt x="1940" y="9759"/>
                    <a:pt x="1915" y="9590"/>
                  </a:cubicBezTo>
                  <a:cubicBezTo>
                    <a:pt x="2007" y="9468"/>
                    <a:pt x="2067" y="9347"/>
                    <a:pt x="2159" y="9225"/>
                  </a:cubicBezTo>
                  <a:cubicBezTo>
                    <a:pt x="2250" y="9043"/>
                    <a:pt x="2311" y="8860"/>
                    <a:pt x="2402" y="8678"/>
                  </a:cubicBezTo>
                  <a:cubicBezTo>
                    <a:pt x="2584" y="8344"/>
                    <a:pt x="2736" y="7979"/>
                    <a:pt x="2827" y="7614"/>
                  </a:cubicBezTo>
                  <a:cubicBezTo>
                    <a:pt x="2827" y="7584"/>
                    <a:pt x="2827" y="7584"/>
                    <a:pt x="2827" y="7553"/>
                  </a:cubicBezTo>
                  <a:cubicBezTo>
                    <a:pt x="2858" y="7462"/>
                    <a:pt x="2888" y="7371"/>
                    <a:pt x="2919" y="7280"/>
                  </a:cubicBezTo>
                  <a:cubicBezTo>
                    <a:pt x="2949" y="7128"/>
                    <a:pt x="3010" y="6976"/>
                    <a:pt x="3040" y="6824"/>
                  </a:cubicBezTo>
                  <a:cubicBezTo>
                    <a:pt x="3101" y="6854"/>
                    <a:pt x="3162" y="6885"/>
                    <a:pt x="3223" y="6915"/>
                  </a:cubicBezTo>
                  <a:cubicBezTo>
                    <a:pt x="3379" y="6984"/>
                    <a:pt x="3548" y="7017"/>
                    <a:pt x="3717" y="7017"/>
                  </a:cubicBezTo>
                  <a:cubicBezTo>
                    <a:pt x="4142" y="7017"/>
                    <a:pt x="4573" y="6815"/>
                    <a:pt x="4833" y="6489"/>
                  </a:cubicBezTo>
                  <a:cubicBezTo>
                    <a:pt x="4955" y="6581"/>
                    <a:pt x="5107" y="6641"/>
                    <a:pt x="5259" y="6672"/>
                  </a:cubicBezTo>
                  <a:cubicBezTo>
                    <a:pt x="5415" y="6709"/>
                    <a:pt x="5580" y="6729"/>
                    <a:pt x="5744" y="6729"/>
                  </a:cubicBezTo>
                  <a:cubicBezTo>
                    <a:pt x="6122" y="6729"/>
                    <a:pt x="6494" y="6622"/>
                    <a:pt x="6748" y="6368"/>
                  </a:cubicBezTo>
                  <a:cubicBezTo>
                    <a:pt x="6840" y="6277"/>
                    <a:pt x="6931" y="6186"/>
                    <a:pt x="6961" y="6064"/>
                  </a:cubicBezTo>
                  <a:cubicBezTo>
                    <a:pt x="7133" y="6145"/>
                    <a:pt x="7323" y="6182"/>
                    <a:pt x="7514" y="6182"/>
                  </a:cubicBezTo>
                  <a:cubicBezTo>
                    <a:pt x="7897" y="6182"/>
                    <a:pt x="8288" y="6034"/>
                    <a:pt x="8572" y="5790"/>
                  </a:cubicBezTo>
                  <a:cubicBezTo>
                    <a:pt x="8724" y="5638"/>
                    <a:pt x="8815" y="5426"/>
                    <a:pt x="8906" y="5243"/>
                  </a:cubicBezTo>
                  <a:cubicBezTo>
                    <a:pt x="8998" y="5395"/>
                    <a:pt x="9089" y="5578"/>
                    <a:pt x="9241" y="5730"/>
                  </a:cubicBezTo>
                  <a:cubicBezTo>
                    <a:pt x="9429" y="5990"/>
                    <a:pt x="9686" y="6099"/>
                    <a:pt x="9953" y="6099"/>
                  </a:cubicBezTo>
                  <a:cubicBezTo>
                    <a:pt x="10246" y="6099"/>
                    <a:pt x="10552" y="5967"/>
                    <a:pt x="10791" y="5760"/>
                  </a:cubicBezTo>
                  <a:cubicBezTo>
                    <a:pt x="10973" y="6064"/>
                    <a:pt x="11338" y="6246"/>
                    <a:pt x="11703" y="6277"/>
                  </a:cubicBezTo>
                  <a:lnTo>
                    <a:pt x="11855" y="6277"/>
                  </a:lnTo>
                  <a:cubicBezTo>
                    <a:pt x="12037" y="6277"/>
                    <a:pt x="12250" y="6277"/>
                    <a:pt x="12432" y="6216"/>
                  </a:cubicBezTo>
                  <a:cubicBezTo>
                    <a:pt x="12949" y="6064"/>
                    <a:pt x="13466" y="5760"/>
                    <a:pt x="13648" y="5243"/>
                  </a:cubicBezTo>
                  <a:cubicBezTo>
                    <a:pt x="13709" y="5122"/>
                    <a:pt x="13739" y="4939"/>
                    <a:pt x="13739" y="4787"/>
                  </a:cubicBezTo>
                  <a:cubicBezTo>
                    <a:pt x="14013" y="4696"/>
                    <a:pt x="14256" y="4544"/>
                    <a:pt x="14408" y="4301"/>
                  </a:cubicBezTo>
                  <a:cubicBezTo>
                    <a:pt x="14651" y="3845"/>
                    <a:pt x="14530" y="3207"/>
                    <a:pt x="13983" y="3024"/>
                  </a:cubicBezTo>
                  <a:cubicBezTo>
                    <a:pt x="13861" y="2994"/>
                    <a:pt x="13739" y="2964"/>
                    <a:pt x="13648" y="2964"/>
                  </a:cubicBezTo>
                  <a:cubicBezTo>
                    <a:pt x="13587" y="2629"/>
                    <a:pt x="13435" y="2295"/>
                    <a:pt x="13192" y="2082"/>
                  </a:cubicBezTo>
                  <a:cubicBezTo>
                    <a:pt x="12854" y="1829"/>
                    <a:pt x="12412" y="1653"/>
                    <a:pt x="11961" y="1653"/>
                  </a:cubicBezTo>
                  <a:cubicBezTo>
                    <a:pt x="11926" y="1653"/>
                    <a:pt x="11890" y="1654"/>
                    <a:pt x="11855" y="1657"/>
                  </a:cubicBezTo>
                  <a:cubicBezTo>
                    <a:pt x="11794" y="1505"/>
                    <a:pt x="11703" y="1383"/>
                    <a:pt x="11551" y="1261"/>
                  </a:cubicBezTo>
                  <a:cubicBezTo>
                    <a:pt x="11217" y="988"/>
                    <a:pt x="10761" y="897"/>
                    <a:pt x="10305" y="866"/>
                  </a:cubicBezTo>
                  <a:cubicBezTo>
                    <a:pt x="9818" y="866"/>
                    <a:pt x="9332" y="957"/>
                    <a:pt x="8906" y="1201"/>
                  </a:cubicBezTo>
                  <a:cubicBezTo>
                    <a:pt x="8876" y="1231"/>
                    <a:pt x="8815" y="1261"/>
                    <a:pt x="8755" y="1292"/>
                  </a:cubicBezTo>
                  <a:cubicBezTo>
                    <a:pt x="8755" y="1261"/>
                    <a:pt x="8755" y="1231"/>
                    <a:pt x="8755" y="1201"/>
                  </a:cubicBezTo>
                  <a:cubicBezTo>
                    <a:pt x="8694" y="957"/>
                    <a:pt x="8542" y="684"/>
                    <a:pt x="8299" y="532"/>
                  </a:cubicBezTo>
                  <a:cubicBezTo>
                    <a:pt x="8086" y="410"/>
                    <a:pt x="7843" y="350"/>
                    <a:pt x="7599" y="319"/>
                  </a:cubicBezTo>
                  <a:cubicBezTo>
                    <a:pt x="7235" y="319"/>
                    <a:pt x="6900" y="441"/>
                    <a:pt x="6566" y="562"/>
                  </a:cubicBezTo>
                  <a:cubicBezTo>
                    <a:pt x="6599" y="548"/>
                    <a:pt x="6611" y="542"/>
                    <a:pt x="6609" y="542"/>
                  </a:cubicBezTo>
                  <a:cubicBezTo>
                    <a:pt x="6596" y="542"/>
                    <a:pt x="6126" y="728"/>
                    <a:pt x="6049" y="806"/>
                  </a:cubicBezTo>
                  <a:cubicBezTo>
                    <a:pt x="6019" y="836"/>
                    <a:pt x="5958" y="866"/>
                    <a:pt x="5928" y="897"/>
                  </a:cubicBezTo>
                  <a:cubicBezTo>
                    <a:pt x="5837" y="714"/>
                    <a:pt x="5685" y="532"/>
                    <a:pt x="5502" y="410"/>
                  </a:cubicBezTo>
                  <a:cubicBezTo>
                    <a:pt x="5237" y="164"/>
                    <a:pt x="4889" y="0"/>
                    <a:pt x="4539" y="0"/>
                  </a:cubicBezTo>
                  <a:close/>
                </a:path>
              </a:pathLst>
            </a:custGeom>
            <a:solidFill>
              <a:srgbClr val="7A4C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96751" y="2929014"/>
              <a:ext cx="2132409" cy="1462504"/>
            </a:xfrm>
            <a:custGeom>
              <a:avLst/>
              <a:gdLst/>
              <a:ahLst/>
              <a:cxnLst/>
              <a:rect l="l" t="t" r="r" b="b"/>
              <a:pathLst>
                <a:path w="29546" h="20264" extrusionOk="0">
                  <a:moveTo>
                    <a:pt x="18208" y="3515"/>
                  </a:moveTo>
                  <a:cubicBezTo>
                    <a:pt x="18603" y="3546"/>
                    <a:pt x="18998" y="3576"/>
                    <a:pt x="19363" y="3637"/>
                  </a:cubicBezTo>
                  <a:lnTo>
                    <a:pt x="19332" y="3637"/>
                  </a:lnTo>
                  <a:cubicBezTo>
                    <a:pt x="19180" y="3637"/>
                    <a:pt x="19029" y="3606"/>
                    <a:pt x="18877" y="3606"/>
                  </a:cubicBezTo>
                  <a:cubicBezTo>
                    <a:pt x="18633" y="3576"/>
                    <a:pt x="18421" y="3546"/>
                    <a:pt x="18208" y="3515"/>
                  </a:cubicBezTo>
                  <a:close/>
                  <a:moveTo>
                    <a:pt x="13259" y="1"/>
                  </a:moveTo>
                  <a:cubicBezTo>
                    <a:pt x="13117" y="1"/>
                    <a:pt x="12984" y="83"/>
                    <a:pt x="12889" y="202"/>
                  </a:cubicBezTo>
                  <a:cubicBezTo>
                    <a:pt x="11855" y="810"/>
                    <a:pt x="10518" y="2087"/>
                    <a:pt x="9879" y="2573"/>
                  </a:cubicBezTo>
                  <a:cubicBezTo>
                    <a:pt x="7843" y="4032"/>
                    <a:pt x="4925" y="6342"/>
                    <a:pt x="3466" y="7527"/>
                  </a:cubicBezTo>
                  <a:cubicBezTo>
                    <a:pt x="2797" y="8044"/>
                    <a:pt x="2189" y="8622"/>
                    <a:pt x="1551" y="9108"/>
                  </a:cubicBezTo>
                  <a:cubicBezTo>
                    <a:pt x="1587" y="9078"/>
                    <a:pt x="1600" y="9066"/>
                    <a:pt x="1598" y="9066"/>
                  </a:cubicBezTo>
                  <a:cubicBezTo>
                    <a:pt x="1590" y="9066"/>
                    <a:pt x="1320" y="9272"/>
                    <a:pt x="1247" y="9321"/>
                  </a:cubicBezTo>
                  <a:cubicBezTo>
                    <a:pt x="1004" y="9533"/>
                    <a:pt x="669" y="9716"/>
                    <a:pt x="305" y="10141"/>
                  </a:cubicBezTo>
                  <a:cubicBezTo>
                    <a:pt x="1" y="10567"/>
                    <a:pt x="214" y="11114"/>
                    <a:pt x="518" y="11509"/>
                  </a:cubicBezTo>
                  <a:cubicBezTo>
                    <a:pt x="669" y="11783"/>
                    <a:pt x="913" y="12056"/>
                    <a:pt x="1247" y="12056"/>
                  </a:cubicBezTo>
                  <a:cubicBezTo>
                    <a:pt x="1733" y="12056"/>
                    <a:pt x="2159" y="11813"/>
                    <a:pt x="2554" y="11570"/>
                  </a:cubicBezTo>
                  <a:cubicBezTo>
                    <a:pt x="2797" y="11509"/>
                    <a:pt x="2949" y="11357"/>
                    <a:pt x="3162" y="11296"/>
                  </a:cubicBezTo>
                  <a:cubicBezTo>
                    <a:pt x="3405" y="11205"/>
                    <a:pt x="3648" y="11084"/>
                    <a:pt x="3861" y="10962"/>
                  </a:cubicBezTo>
                  <a:cubicBezTo>
                    <a:pt x="4591" y="10628"/>
                    <a:pt x="5229" y="10324"/>
                    <a:pt x="5837" y="10081"/>
                  </a:cubicBezTo>
                  <a:cubicBezTo>
                    <a:pt x="7995" y="9169"/>
                    <a:pt x="10427" y="8074"/>
                    <a:pt x="12889" y="6889"/>
                  </a:cubicBezTo>
                  <a:cubicBezTo>
                    <a:pt x="14317" y="6220"/>
                    <a:pt x="16019" y="5369"/>
                    <a:pt x="17357" y="4913"/>
                  </a:cubicBezTo>
                  <a:cubicBezTo>
                    <a:pt x="17691" y="4761"/>
                    <a:pt x="18025" y="4670"/>
                    <a:pt x="18360" y="4609"/>
                  </a:cubicBezTo>
                  <a:cubicBezTo>
                    <a:pt x="18421" y="4609"/>
                    <a:pt x="18481" y="4609"/>
                    <a:pt x="18542" y="4579"/>
                  </a:cubicBezTo>
                  <a:cubicBezTo>
                    <a:pt x="18580" y="4587"/>
                    <a:pt x="18618" y="4590"/>
                    <a:pt x="18656" y="4590"/>
                  </a:cubicBezTo>
                  <a:cubicBezTo>
                    <a:pt x="18768" y="4590"/>
                    <a:pt x="18877" y="4556"/>
                    <a:pt x="18968" y="4488"/>
                  </a:cubicBezTo>
                  <a:lnTo>
                    <a:pt x="19120" y="4488"/>
                  </a:lnTo>
                  <a:cubicBezTo>
                    <a:pt x="19059" y="4640"/>
                    <a:pt x="19029" y="4792"/>
                    <a:pt x="19120" y="4944"/>
                  </a:cubicBezTo>
                  <a:cubicBezTo>
                    <a:pt x="19849" y="6342"/>
                    <a:pt x="20639" y="7679"/>
                    <a:pt x="21460" y="9017"/>
                  </a:cubicBezTo>
                  <a:cubicBezTo>
                    <a:pt x="21825" y="9837"/>
                    <a:pt x="22220" y="10628"/>
                    <a:pt x="22615" y="11448"/>
                  </a:cubicBezTo>
                  <a:cubicBezTo>
                    <a:pt x="22615" y="11479"/>
                    <a:pt x="22646" y="11509"/>
                    <a:pt x="22676" y="11540"/>
                  </a:cubicBezTo>
                  <a:cubicBezTo>
                    <a:pt x="22676" y="11570"/>
                    <a:pt x="22676" y="11600"/>
                    <a:pt x="22706" y="11631"/>
                  </a:cubicBezTo>
                  <a:cubicBezTo>
                    <a:pt x="23193" y="12664"/>
                    <a:pt x="23649" y="13728"/>
                    <a:pt x="24257" y="14701"/>
                  </a:cubicBezTo>
                  <a:cubicBezTo>
                    <a:pt x="24287" y="14762"/>
                    <a:pt x="24317" y="14792"/>
                    <a:pt x="24317" y="14853"/>
                  </a:cubicBezTo>
                  <a:cubicBezTo>
                    <a:pt x="24439" y="15035"/>
                    <a:pt x="24561" y="15248"/>
                    <a:pt x="24712" y="15430"/>
                  </a:cubicBezTo>
                  <a:cubicBezTo>
                    <a:pt x="24804" y="15613"/>
                    <a:pt x="24864" y="15765"/>
                    <a:pt x="25016" y="15886"/>
                  </a:cubicBezTo>
                  <a:cubicBezTo>
                    <a:pt x="25016" y="15947"/>
                    <a:pt x="25047" y="16008"/>
                    <a:pt x="25077" y="16069"/>
                  </a:cubicBezTo>
                  <a:cubicBezTo>
                    <a:pt x="25199" y="16403"/>
                    <a:pt x="25290" y="16768"/>
                    <a:pt x="25381" y="17102"/>
                  </a:cubicBezTo>
                  <a:cubicBezTo>
                    <a:pt x="25564" y="17528"/>
                    <a:pt x="25959" y="18257"/>
                    <a:pt x="25989" y="18348"/>
                  </a:cubicBezTo>
                  <a:cubicBezTo>
                    <a:pt x="26232" y="18865"/>
                    <a:pt x="26263" y="19230"/>
                    <a:pt x="26749" y="19807"/>
                  </a:cubicBezTo>
                  <a:cubicBezTo>
                    <a:pt x="26810" y="19868"/>
                    <a:pt x="26901" y="19959"/>
                    <a:pt x="26992" y="19990"/>
                  </a:cubicBezTo>
                  <a:cubicBezTo>
                    <a:pt x="27144" y="20172"/>
                    <a:pt x="27448" y="20263"/>
                    <a:pt x="27691" y="20263"/>
                  </a:cubicBezTo>
                  <a:cubicBezTo>
                    <a:pt x="28117" y="20263"/>
                    <a:pt x="28482" y="20081"/>
                    <a:pt x="28816" y="19898"/>
                  </a:cubicBezTo>
                  <a:cubicBezTo>
                    <a:pt x="29120" y="19746"/>
                    <a:pt x="28938" y="19838"/>
                    <a:pt x="29241" y="19716"/>
                  </a:cubicBezTo>
                  <a:cubicBezTo>
                    <a:pt x="29485" y="19564"/>
                    <a:pt x="29545" y="19260"/>
                    <a:pt x="29393" y="19078"/>
                  </a:cubicBezTo>
                  <a:cubicBezTo>
                    <a:pt x="29150" y="18683"/>
                    <a:pt x="28846" y="18014"/>
                    <a:pt x="28542" y="17254"/>
                  </a:cubicBezTo>
                  <a:cubicBezTo>
                    <a:pt x="28330" y="16494"/>
                    <a:pt x="28178" y="15734"/>
                    <a:pt x="27965" y="14974"/>
                  </a:cubicBezTo>
                  <a:cubicBezTo>
                    <a:pt x="27539" y="13363"/>
                    <a:pt x="27053" y="11722"/>
                    <a:pt x="26779" y="10081"/>
                  </a:cubicBezTo>
                  <a:cubicBezTo>
                    <a:pt x="26658" y="9199"/>
                    <a:pt x="26141" y="7406"/>
                    <a:pt x="25928" y="6160"/>
                  </a:cubicBezTo>
                  <a:cubicBezTo>
                    <a:pt x="25807" y="5612"/>
                    <a:pt x="25807" y="5491"/>
                    <a:pt x="25716" y="4822"/>
                  </a:cubicBezTo>
                  <a:cubicBezTo>
                    <a:pt x="25624" y="4245"/>
                    <a:pt x="25472" y="3728"/>
                    <a:pt x="25381" y="3150"/>
                  </a:cubicBezTo>
                  <a:cubicBezTo>
                    <a:pt x="25381" y="3090"/>
                    <a:pt x="25381" y="2998"/>
                    <a:pt x="25381" y="2968"/>
                  </a:cubicBezTo>
                  <a:cubicBezTo>
                    <a:pt x="25412" y="2877"/>
                    <a:pt x="25412" y="2755"/>
                    <a:pt x="25351" y="2694"/>
                  </a:cubicBezTo>
                  <a:cubicBezTo>
                    <a:pt x="25290" y="2542"/>
                    <a:pt x="25138" y="2421"/>
                    <a:pt x="24956" y="2421"/>
                  </a:cubicBezTo>
                  <a:cubicBezTo>
                    <a:pt x="24864" y="2421"/>
                    <a:pt x="24773" y="2451"/>
                    <a:pt x="24682" y="2512"/>
                  </a:cubicBezTo>
                  <a:cubicBezTo>
                    <a:pt x="24652" y="2482"/>
                    <a:pt x="24621" y="2482"/>
                    <a:pt x="24561" y="2451"/>
                  </a:cubicBezTo>
                  <a:lnTo>
                    <a:pt x="24409" y="2451"/>
                  </a:lnTo>
                  <a:cubicBezTo>
                    <a:pt x="24429" y="2451"/>
                    <a:pt x="24422" y="2438"/>
                    <a:pt x="24334" y="2438"/>
                  </a:cubicBezTo>
                  <a:cubicBezTo>
                    <a:pt x="24290" y="2438"/>
                    <a:pt x="24226" y="2441"/>
                    <a:pt x="24135" y="2451"/>
                  </a:cubicBezTo>
                  <a:cubicBezTo>
                    <a:pt x="23770" y="2451"/>
                    <a:pt x="23405" y="2451"/>
                    <a:pt x="23041" y="2421"/>
                  </a:cubicBezTo>
                  <a:cubicBezTo>
                    <a:pt x="20275" y="2208"/>
                    <a:pt x="18299" y="2147"/>
                    <a:pt x="15503" y="1144"/>
                  </a:cubicBezTo>
                  <a:cubicBezTo>
                    <a:pt x="15290" y="1083"/>
                    <a:pt x="15107" y="1023"/>
                    <a:pt x="14955" y="962"/>
                  </a:cubicBezTo>
                  <a:cubicBezTo>
                    <a:pt x="14955" y="962"/>
                    <a:pt x="14955" y="962"/>
                    <a:pt x="14925" y="932"/>
                  </a:cubicBezTo>
                  <a:cubicBezTo>
                    <a:pt x="14500" y="719"/>
                    <a:pt x="14074" y="445"/>
                    <a:pt x="13648" y="172"/>
                  </a:cubicBezTo>
                  <a:cubicBezTo>
                    <a:pt x="13648" y="141"/>
                    <a:pt x="13588" y="141"/>
                    <a:pt x="13557" y="111"/>
                  </a:cubicBezTo>
                  <a:lnTo>
                    <a:pt x="13496" y="50"/>
                  </a:lnTo>
                  <a:cubicBezTo>
                    <a:pt x="13496" y="80"/>
                    <a:pt x="13496" y="80"/>
                    <a:pt x="13496" y="80"/>
                  </a:cubicBezTo>
                  <a:cubicBezTo>
                    <a:pt x="13466" y="50"/>
                    <a:pt x="13436" y="50"/>
                    <a:pt x="13375" y="20"/>
                  </a:cubicBezTo>
                  <a:cubicBezTo>
                    <a:pt x="13336" y="7"/>
                    <a:pt x="13297" y="1"/>
                    <a:pt x="132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1608276" y="1919090"/>
              <a:ext cx="267688" cy="163399"/>
            </a:xfrm>
            <a:custGeom>
              <a:avLst/>
              <a:gdLst/>
              <a:ahLst/>
              <a:cxnLst/>
              <a:rect l="l" t="t" r="r" b="b"/>
              <a:pathLst>
                <a:path w="3709" h="2264" extrusionOk="0">
                  <a:moveTo>
                    <a:pt x="2146" y="1161"/>
                  </a:moveTo>
                  <a:cubicBezTo>
                    <a:pt x="2249" y="1161"/>
                    <a:pt x="2343" y="1178"/>
                    <a:pt x="2432" y="1216"/>
                  </a:cubicBezTo>
                  <a:cubicBezTo>
                    <a:pt x="2554" y="1277"/>
                    <a:pt x="2645" y="1338"/>
                    <a:pt x="2766" y="1429"/>
                  </a:cubicBezTo>
                  <a:cubicBezTo>
                    <a:pt x="2827" y="1490"/>
                    <a:pt x="2888" y="1520"/>
                    <a:pt x="2918" y="1581"/>
                  </a:cubicBezTo>
                  <a:cubicBezTo>
                    <a:pt x="2918" y="1611"/>
                    <a:pt x="2888" y="1672"/>
                    <a:pt x="2888" y="1702"/>
                  </a:cubicBezTo>
                  <a:cubicBezTo>
                    <a:pt x="2645" y="1915"/>
                    <a:pt x="2371" y="2037"/>
                    <a:pt x="2067" y="2067"/>
                  </a:cubicBezTo>
                  <a:cubicBezTo>
                    <a:pt x="1961" y="2086"/>
                    <a:pt x="1846" y="2097"/>
                    <a:pt x="1729" y="2097"/>
                  </a:cubicBezTo>
                  <a:cubicBezTo>
                    <a:pt x="1476" y="2097"/>
                    <a:pt x="1211" y="2049"/>
                    <a:pt x="1003" y="1946"/>
                  </a:cubicBezTo>
                  <a:cubicBezTo>
                    <a:pt x="943" y="1915"/>
                    <a:pt x="912" y="1915"/>
                    <a:pt x="852" y="1885"/>
                  </a:cubicBezTo>
                  <a:cubicBezTo>
                    <a:pt x="1003" y="1581"/>
                    <a:pt x="1368" y="1338"/>
                    <a:pt x="1672" y="1247"/>
                  </a:cubicBezTo>
                  <a:cubicBezTo>
                    <a:pt x="1849" y="1194"/>
                    <a:pt x="2005" y="1161"/>
                    <a:pt x="2146" y="1161"/>
                  </a:cubicBezTo>
                  <a:close/>
                  <a:moveTo>
                    <a:pt x="2098" y="0"/>
                  </a:moveTo>
                  <a:cubicBezTo>
                    <a:pt x="1733" y="0"/>
                    <a:pt x="1490" y="31"/>
                    <a:pt x="1155" y="122"/>
                  </a:cubicBezTo>
                  <a:lnTo>
                    <a:pt x="1125" y="122"/>
                  </a:lnTo>
                  <a:cubicBezTo>
                    <a:pt x="882" y="152"/>
                    <a:pt x="608" y="183"/>
                    <a:pt x="396" y="274"/>
                  </a:cubicBezTo>
                  <a:cubicBezTo>
                    <a:pt x="183" y="335"/>
                    <a:pt x="31" y="456"/>
                    <a:pt x="0" y="669"/>
                  </a:cubicBezTo>
                  <a:cubicBezTo>
                    <a:pt x="0" y="851"/>
                    <a:pt x="61" y="1034"/>
                    <a:pt x="122" y="1216"/>
                  </a:cubicBezTo>
                  <a:cubicBezTo>
                    <a:pt x="152" y="1307"/>
                    <a:pt x="183" y="1429"/>
                    <a:pt x="274" y="1550"/>
                  </a:cubicBezTo>
                  <a:cubicBezTo>
                    <a:pt x="426" y="1702"/>
                    <a:pt x="578" y="1854"/>
                    <a:pt x="730" y="1976"/>
                  </a:cubicBezTo>
                  <a:cubicBezTo>
                    <a:pt x="943" y="2128"/>
                    <a:pt x="1155" y="2189"/>
                    <a:pt x="1399" y="2250"/>
                  </a:cubicBezTo>
                  <a:cubicBezTo>
                    <a:pt x="1459" y="2260"/>
                    <a:pt x="1537" y="2263"/>
                    <a:pt x="1617" y="2263"/>
                  </a:cubicBezTo>
                  <a:cubicBezTo>
                    <a:pt x="1777" y="2263"/>
                    <a:pt x="1946" y="2250"/>
                    <a:pt x="2007" y="2250"/>
                  </a:cubicBezTo>
                  <a:cubicBezTo>
                    <a:pt x="2219" y="2219"/>
                    <a:pt x="2432" y="2189"/>
                    <a:pt x="2614" y="2098"/>
                  </a:cubicBezTo>
                  <a:cubicBezTo>
                    <a:pt x="2979" y="1915"/>
                    <a:pt x="3192" y="1611"/>
                    <a:pt x="3405" y="1307"/>
                  </a:cubicBezTo>
                  <a:cubicBezTo>
                    <a:pt x="3405" y="1277"/>
                    <a:pt x="3435" y="1277"/>
                    <a:pt x="3435" y="1247"/>
                  </a:cubicBezTo>
                  <a:cubicBezTo>
                    <a:pt x="3526" y="1125"/>
                    <a:pt x="3618" y="973"/>
                    <a:pt x="3648" y="821"/>
                  </a:cubicBezTo>
                  <a:cubicBezTo>
                    <a:pt x="3648" y="791"/>
                    <a:pt x="3648" y="760"/>
                    <a:pt x="3648" y="730"/>
                  </a:cubicBezTo>
                  <a:cubicBezTo>
                    <a:pt x="3678" y="730"/>
                    <a:pt x="3678" y="699"/>
                    <a:pt x="3678" y="699"/>
                  </a:cubicBezTo>
                  <a:cubicBezTo>
                    <a:pt x="3709" y="608"/>
                    <a:pt x="3709" y="517"/>
                    <a:pt x="3678" y="395"/>
                  </a:cubicBezTo>
                  <a:cubicBezTo>
                    <a:pt x="3648" y="304"/>
                    <a:pt x="3587" y="274"/>
                    <a:pt x="3526" y="243"/>
                  </a:cubicBezTo>
                  <a:cubicBezTo>
                    <a:pt x="3496" y="213"/>
                    <a:pt x="3496" y="213"/>
                    <a:pt x="3496" y="213"/>
                  </a:cubicBezTo>
                  <a:cubicBezTo>
                    <a:pt x="3466" y="183"/>
                    <a:pt x="3435" y="183"/>
                    <a:pt x="3435" y="183"/>
                  </a:cubicBezTo>
                  <a:cubicBezTo>
                    <a:pt x="3283" y="122"/>
                    <a:pt x="3131" y="91"/>
                    <a:pt x="2979" y="61"/>
                  </a:cubicBezTo>
                  <a:cubicBezTo>
                    <a:pt x="2736" y="0"/>
                    <a:pt x="2402" y="0"/>
                    <a:pt x="209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1549022" y="1883942"/>
              <a:ext cx="54923" cy="59326"/>
            </a:xfrm>
            <a:custGeom>
              <a:avLst/>
              <a:gdLst/>
              <a:ahLst/>
              <a:cxnLst/>
              <a:rect l="l" t="t" r="r" b="b"/>
              <a:pathLst>
                <a:path w="761" h="822" extrusionOk="0">
                  <a:moveTo>
                    <a:pt x="396" y="1"/>
                  </a:moveTo>
                  <a:cubicBezTo>
                    <a:pt x="183" y="1"/>
                    <a:pt x="1" y="183"/>
                    <a:pt x="1" y="396"/>
                  </a:cubicBezTo>
                  <a:cubicBezTo>
                    <a:pt x="1" y="639"/>
                    <a:pt x="183" y="822"/>
                    <a:pt x="396" y="822"/>
                  </a:cubicBezTo>
                  <a:cubicBezTo>
                    <a:pt x="609" y="822"/>
                    <a:pt x="761" y="639"/>
                    <a:pt x="761" y="396"/>
                  </a:cubicBezTo>
                  <a:cubicBezTo>
                    <a:pt x="761" y="183"/>
                    <a:pt x="609" y="1"/>
                    <a:pt x="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1884700" y="1864239"/>
              <a:ext cx="54923" cy="59326"/>
            </a:xfrm>
            <a:custGeom>
              <a:avLst/>
              <a:gdLst/>
              <a:ahLst/>
              <a:cxnLst/>
              <a:rect l="l" t="t" r="r" b="b"/>
              <a:pathLst>
                <a:path w="761" h="822" extrusionOk="0">
                  <a:moveTo>
                    <a:pt x="395" y="0"/>
                  </a:moveTo>
                  <a:cubicBezTo>
                    <a:pt x="183" y="0"/>
                    <a:pt x="0" y="183"/>
                    <a:pt x="0" y="396"/>
                  </a:cubicBezTo>
                  <a:cubicBezTo>
                    <a:pt x="0" y="639"/>
                    <a:pt x="183" y="821"/>
                    <a:pt x="395" y="821"/>
                  </a:cubicBezTo>
                  <a:cubicBezTo>
                    <a:pt x="608" y="821"/>
                    <a:pt x="760" y="639"/>
                    <a:pt x="760" y="396"/>
                  </a:cubicBezTo>
                  <a:cubicBezTo>
                    <a:pt x="760" y="183"/>
                    <a:pt x="608" y="0"/>
                    <a:pt x="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1502976" y="1764423"/>
              <a:ext cx="116342" cy="57449"/>
            </a:xfrm>
            <a:custGeom>
              <a:avLst/>
              <a:gdLst/>
              <a:ahLst/>
              <a:cxnLst/>
              <a:rect l="l" t="t" r="r" b="b"/>
              <a:pathLst>
                <a:path w="1612" h="796" extrusionOk="0">
                  <a:moveTo>
                    <a:pt x="1125" y="168"/>
                  </a:moveTo>
                  <a:cubicBezTo>
                    <a:pt x="1216" y="168"/>
                    <a:pt x="1368" y="228"/>
                    <a:pt x="1307" y="259"/>
                  </a:cubicBezTo>
                  <a:cubicBezTo>
                    <a:pt x="1064" y="441"/>
                    <a:pt x="730" y="624"/>
                    <a:pt x="426" y="654"/>
                  </a:cubicBezTo>
                  <a:cubicBezTo>
                    <a:pt x="410" y="655"/>
                    <a:pt x="396" y="656"/>
                    <a:pt x="383" y="656"/>
                  </a:cubicBezTo>
                  <a:cubicBezTo>
                    <a:pt x="147" y="656"/>
                    <a:pt x="379" y="404"/>
                    <a:pt x="639" y="289"/>
                  </a:cubicBezTo>
                  <a:cubicBezTo>
                    <a:pt x="669" y="259"/>
                    <a:pt x="730" y="228"/>
                    <a:pt x="760" y="228"/>
                  </a:cubicBezTo>
                  <a:cubicBezTo>
                    <a:pt x="852" y="198"/>
                    <a:pt x="912" y="198"/>
                    <a:pt x="1003" y="168"/>
                  </a:cubicBezTo>
                  <a:cubicBezTo>
                    <a:pt x="1024" y="168"/>
                    <a:pt x="1058" y="181"/>
                    <a:pt x="1087" y="181"/>
                  </a:cubicBezTo>
                  <a:cubicBezTo>
                    <a:pt x="1101" y="181"/>
                    <a:pt x="1115" y="178"/>
                    <a:pt x="1125" y="168"/>
                  </a:cubicBezTo>
                  <a:close/>
                  <a:moveTo>
                    <a:pt x="1015" y="0"/>
                  </a:moveTo>
                  <a:cubicBezTo>
                    <a:pt x="943" y="0"/>
                    <a:pt x="867" y="16"/>
                    <a:pt x="791" y="46"/>
                  </a:cubicBezTo>
                  <a:cubicBezTo>
                    <a:pt x="760" y="46"/>
                    <a:pt x="669" y="76"/>
                    <a:pt x="639" y="137"/>
                  </a:cubicBezTo>
                  <a:cubicBezTo>
                    <a:pt x="304" y="259"/>
                    <a:pt x="0" y="532"/>
                    <a:pt x="244" y="745"/>
                  </a:cubicBezTo>
                  <a:cubicBezTo>
                    <a:pt x="279" y="781"/>
                    <a:pt x="336" y="795"/>
                    <a:pt x="395" y="795"/>
                  </a:cubicBezTo>
                  <a:cubicBezTo>
                    <a:pt x="436" y="795"/>
                    <a:pt x="479" y="788"/>
                    <a:pt x="517" y="775"/>
                  </a:cubicBezTo>
                  <a:cubicBezTo>
                    <a:pt x="760" y="745"/>
                    <a:pt x="912" y="654"/>
                    <a:pt x="1155" y="532"/>
                  </a:cubicBezTo>
                  <a:cubicBezTo>
                    <a:pt x="1429" y="411"/>
                    <a:pt x="1611" y="228"/>
                    <a:pt x="1216" y="46"/>
                  </a:cubicBezTo>
                  <a:cubicBezTo>
                    <a:pt x="1155" y="16"/>
                    <a:pt x="1087" y="0"/>
                    <a:pt x="101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1878132" y="1743204"/>
              <a:ext cx="109414" cy="70296"/>
            </a:xfrm>
            <a:custGeom>
              <a:avLst/>
              <a:gdLst/>
              <a:ahLst/>
              <a:cxnLst/>
              <a:rect l="l" t="t" r="r" b="b"/>
              <a:pathLst>
                <a:path w="1516" h="974" extrusionOk="0">
                  <a:moveTo>
                    <a:pt x="427" y="130"/>
                  </a:moveTo>
                  <a:cubicBezTo>
                    <a:pt x="518" y="130"/>
                    <a:pt x="618" y="144"/>
                    <a:pt x="699" y="158"/>
                  </a:cubicBezTo>
                  <a:cubicBezTo>
                    <a:pt x="790" y="188"/>
                    <a:pt x="912" y="249"/>
                    <a:pt x="1003" y="310"/>
                  </a:cubicBezTo>
                  <a:lnTo>
                    <a:pt x="1034" y="310"/>
                  </a:lnTo>
                  <a:cubicBezTo>
                    <a:pt x="1003" y="370"/>
                    <a:pt x="1034" y="431"/>
                    <a:pt x="1094" y="431"/>
                  </a:cubicBezTo>
                  <a:cubicBezTo>
                    <a:pt x="1186" y="553"/>
                    <a:pt x="1246" y="644"/>
                    <a:pt x="1277" y="735"/>
                  </a:cubicBezTo>
                  <a:cubicBezTo>
                    <a:pt x="1246" y="766"/>
                    <a:pt x="1246" y="766"/>
                    <a:pt x="1216" y="796"/>
                  </a:cubicBezTo>
                  <a:cubicBezTo>
                    <a:pt x="1246" y="796"/>
                    <a:pt x="1216" y="796"/>
                    <a:pt x="1186" y="826"/>
                  </a:cubicBezTo>
                  <a:lnTo>
                    <a:pt x="1155" y="826"/>
                  </a:lnTo>
                  <a:cubicBezTo>
                    <a:pt x="1003" y="826"/>
                    <a:pt x="912" y="766"/>
                    <a:pt x="760" y="674"/>
                  </a:cubicBezTo>
                  <a:cubicBezTo>
                    <a:pt x="638" y="583"/>
                    <a:pt x="365" y="431"/>
                    <a:pt x="304" y="401"/>
                  </a:cubicBezTo>
                  <a:cubicBezTo>
                    <a:pt x="213" y="310"/>
                    <a:pt x="182" y="249"/>
                    <a:pt x="182" y="218"/>
                  </a:cubicBezTo>
                  <a:cubicBezTo>
                    <a:pt x="216" y="151"/>
                    <a:pt x="315" y="130"/>
                    <a:pt x="427" y="130"/>
                  </a:cubicBezTo>
                  <a:close/>
                  <a:moveTo>
                    <a:pt x="448" y="0"/>
                  </a:moveTo>
                  <a:cubicBezTo>
                    <a:pt x="410" y="0"/>
                    <a:pt x="372" y="2"/>
                    <a:pt x="334" y="6"/>
                  </a:cubicBezTo>
                  <a:cubicBezTo>
                    <a:pt x="182" y="6"/>
                    <a:pt x="0" y="127"/>
                    <a:pt x="30" y="279"/>
                  </a:cubicBezTo>
                  <a:cubicBezTo>
                    <a:pt x="91" y="462"/>
                    <a:pt x="243" y="553"/>
                    <a:pt x="395" y="614"/>
                  </a:cubicBezTo>
                  <a:cubicBezTo>
                    <a:pt x="578" y="735"/>
                    <a:pt x="760" y="857"/>
                    <a:pt x="973" y="948"/>
                  </a:cubicBezTo>
                  <a:cubicBezTo>
                    <a:pt x="1030" y="965"/>
                    <a:pt x="1082" y="974"/>
                    <a:pt x="1130" y="974"/>
                  </a:cubicBezTo>
                  <a:cubicBezTo>
                    <a:pt x="1412" y="974"/>
                    <a:pt x="1515" y="691"/>
                    <a:pt x="1307" y="431"/>
                  </a:cubicBezTo>
                  <a:cubicBezTo>
                    <a:pt x="1246" y="370"/>
                    <a:pt x="1216" y="340"/>
                    <a:pt x="1186" y="310"/>
                  </a:cubicBezTo>
                  <a:cubicBezTo>
                    <a:pt x="999" y="96"/>
                    <a:pt x="719" y="0"/>
                    <a:pt x="44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1235357" y="1596186"/>
              <a:ext cx="120095" cy="249284"/>
            </a:xfrm>
            <a:custGeom>
              <a:avLst/>
              <a:gdLst/>
              <a:ahLst/>
              <a:cxnLst/>
              <a:rect l="l" t="t" r="r" b="b"/>
              <a:pathLst>
                <a:path w="1664" h="3454" extrusionOk="0">
                  <a:moveTo>
                    <a:pt x="1546" y="0"/>
                  </a:moveTo>
                  <a:cubicBezTo>
                    <a:pt x="1537" y="0"/>
                    <a:pt x="1528" y="2"/>
                    <a:pt x="1520" y="6"/>
                  </a:cubicBezTo>
                  <a:cubicBezTo>
                    <a:pt x="942" y="67"/>
                    <a:pt x="456" y="492"/>
                    <a:pt x="243" y="1040"/>
                  </a:cubicBezTo>
                  <a:cubicBezTo>
                    <a:pt x="0" y="1556"/>
                    <a:pt x="61" y="2043"/>
                    <a:pt x="547" y="2407"/>
                  </a:cubicBezTo>
                  <a:cubicBezTo>
                    <a:pt x="638" y="2468"/>
                    <a:pt x="790" y="2559"/>
                    <a:pt x="851" y="2590"/>
                  </a:cubicBezTo>
                  <a:cubicBezTo>
                    <a:pt x="821" y="2651"/>
                    <a:pt x="760" y="2803"/>
                    <a:pt x="760" y="2955"/>
                  </a:cubicBezTo>
                  <a:cubicBezTo>
                    <a:pt x="790" y="3137"/>
                    <a:pt x="851" y="3289"/>
                    <a:pt x="973" y="3410"/>
                  </a:cubicBezTo>
                  <a:cubicBezTo>
                    <a:pt x="994" y="3432"/>
                    <a:pt x="1001" y="3453"/>
                    <a:pt x="1035" y="3453"/>
                  </a:cubicBezTo>
                  <a:cubicBezTo>
                    <a:pt x="1049" y="3453"/>
                    <a:pt x="1068" y="3450"/>
                    <a:pt x="1094" y="3441"/>
                  </a:cubicBezTo>
                  <a:cubicBezTo>
                    <a:pt x="1277" y="3350"/>
                    <a:pt x="1094" y="3228"/>
                    <a:pt x="1064" y="3167"/>
                  </a:cubicBezTo>
                  <a:cubicBezTo>
                    <a:pt x="1064" y="3167"/>
                    <a:pt x="1064" y="3137"/>
                    <a:pt x="1064" y="3137"/>
                  </a:cubicBezTo>
                  <a:cubicBezTo>
                    <a:pt x="1064" y="3137"/>
                    <a:pt x="1064" y="3137"/>
                    <a:pt x="1064" y="3106"/>
                  </a:cubicBezTo>
                  <a:cubicBezTo>
                    <a:pt x="1034" y="3106"/>
                    <a:pt x="1003" y="2955"/>
                    <a:pt x="1003" y="2955"/>
                  </a:cubicBezTo>
                  <a:cubicBezTo>
                    <a:pt x="1003" y="2924"/>
                    <a:pt x="1003" y="2894"/>
                    <a:pt x="1003" y="2863"/>
                  </a:cubicBezTo>
                  <a:cubicBezTo>
                    <a:pt x="1034" y="2681"/>
                    <a:pt x="1064" y="2711"/>
                    <a:pt x="1064" y="2529"/>
                  </a:cubicBezTo>
                  <a:cubicBezTo>
                    <a:pt x="1064" y="2468"/>
                    <a:pt x="973" y="2438"/>
                    <a:pt x="882" y="2407"/>
                  </a:cubicBezTo>
                  <a:cubicBezTo>
                    <a:pt x="699" y="2286"/>
                    <a:pt x="608" y="2195"/>
                    <a:pt x="456" y="2012"/>
                  </a:cubicBezTo>
                  <a:cubicBezTo>
                    <a:pt x="152" y="1617"/>
                    <a:pt x="426" y="827"/>
                    <a:pt x="973" y="401"/>
                  </a:cubicBezTo>
                  <a:cubicBezTo>
                    <a:pt x="1064" y="340"/>
                    <a:pt x="1155" y="280"/>
                    <a:pt x="1246" y="249"/>
                  </a:cubicBezTo>
                  <a:cubicBezTo>
                    <a:pt x="1338" y="189"/>
                    <a:pt x="1520" y="219"/>
                    <a:pt x="1611" y="128"/>
                  </a:cubicBezTo>
                  <a:cubicBezTo>
                    <a:pt x="1664" y="75"/>
                    <a:pt x="1603" y="0"/>
                    <a:pt x="15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1261628" y="1159825"/>
              <a:ext cx="1035531" cy="706857"/>
            </a:xfrm>
            <a:custGeom>
              <a:avLst/>
              <a:gdLst/>
              <a:ahLst/>
              <a:cxnLst/>
              <a:rect l="l" t="t" r="r" b="b"/>
              <a:pathLst>
                <a:path w="14348" h="9794" extrusionOk="0">
                  <a:moveTo>
                    <a:pt x="5411" y="1158"/>
                  </a:moveTo>
                  <a:lnTo>
                    <a:pt x="5411" y="1158"/>
                  </a:lnTo>
                  <a:cubicBezTo>
                    <a:pt x="5563" y="1493"/>
                    <a:pt x="5563" y="1858"/>
                    <a:pt x="5381" y="2192"/>
                  </a:cubicBezTo>
                  <a:cubicBezTo>
                    <a:pt x="5257" y="2371"/>
                    <a:pt x="5164" y="2469"/>
                    <a:pt x="5103" y="2469"/>
                  </a:cubicBezTo>
                  <a:cubicBezTo>
                    <a:pt x="5028" y="2469"/>
                    <a:pt x="5000" y="2326"/>
                    <a:pt x="5016" y="2010"/>
                  </a:cubicBezTo>
                  <a:cubicBezTo>
                    <a:pt x="5016" y="1675"/>
                    <a:pt x="5168" y="1371"/>
                    <a:pt x="5411" y="1158"/>
                  </a:cubicBezTo>
                  <a:close/>
                  <a:moveTo>
                    <a:pt x="11399" y="1888"/>
                  </a:moveTo>
                  <a:lnTo>
                    <a:pt x="11399" y="1888"/>
                  </a:lnTo>
                  <a:cubicBezTo>
                    <a:pt x="11460" y="2131"/>
                    <a:pt x="11399" y="2374"/>
                    <a:pt x="11156" y="2648"/>
                  </a:cubicBezTo>
                  <a:cubicBezTo>
                    <a:pt x="10970" y="2849"/>
                    <a:pt x="10698" y="2956"/>
                    <a:pt x="10491" y="2956"/>
                  </a:cubicBezTo>
                  <a:cubicBezTo>
                    <a:pt x="10292" y="2956"/>
                    <a:pt x="10154" y="2857"/>
                    <a:pt x="10214" y="2648"/>
                  </a:cubicBezTo>
                  <a:cubicBezTo>
                    <a:pt x="10366" y="2222"/>
                    <a:pt x="10883" y="1949"/>
                    <a:pt x="11399" y="1888"/>
                  </a:cubicBezTo>
                  <a:close/>
                  <a:moveTo>
                    <a:pt x="12742" y="2960"/>
                  </a:moveTo>
                  <a:cubicBezTo>
                    <a:pt x="12831" y="2960"/>
                    <a:pt x="12922" y="2967"/>
                    <a:pt x="13010" y="2982"/>
                  </a:cubicBezTo>
                  <a:cubicBezTo>
                    <a:pt x="13041" y="3195"/>
                    <a:pt x="13010" y="3377"/>
                    <a:pt x="12919" y="3590"/>
                  </a:cubicBezTo>
                  <a:cubicBezTo>
                    <a:pt x="12720" y="3875"/>
                    <a:pt x="12361" y="4079"/>
                    <a:pt x="11992" y="4079"/>
                  </a:cubicBezTo>
                  <a:cubicBezTo>
                    <a:pt x="11966" y="4079"/>
                    <a:pt x="11941" y="4078"/>
                    <a:pt x="11916" y="4076"/>
                  </a:cubicBezTo>
                  <a:cubicBezTo>
                    <a:pt x="11369" y="4046"/>
                    <a:pt x="11703" y="3377"/>
                    <a:pt x="12007" y="3195"/>
                  </a:cubicBezTo>
                  <a:cubicBezTo>
                    <a:pt x="12191" y="3034"/>
                    <a:pt x="12463" y="2960"/>
                    <a:pt x="12742" y="2960"/>
                  </a:cubicBezTo>
                  <a:close/>
                  <a:moveTo>
                    <a:pt x="6368" y="4315"/>
                  </a:moveTo>
                  <a:cubicBezTo>
                    <a:pt x="6509" y="4315"/>
                    <a:pt x="6663" y="4446"/>
                    <a:pt x="6718" y="4776"/>
                  </a:cubicBezTo>
                  <a:cubicBezTo>
                    <a:pt x="6749" y="5049"/>
                    <a:pt x="6658" y="5383"/>
                    <a:pt x="6506" y="5718"/>
                  </a:cubicBezTo>
                  <a:cubicBezTo>
                    <a:pt x="6384" y="5627"/>
                    <a:pt x="6262" y="5535"/>
                    <a:pt x="6171" y="5383"/>
                  </a:cubicBezTo>
                  <a:cubicBezTo>
                    <a:pt x="6080" y="5201"/>
                    <a:pt x="6019" y="4988"/>
                    <a:pt x="6080" y="4745"/>
                  </a:cubicBezTo>
                  <a:cubicBezTo>
                    <a:pt x="6141" y="4502"/>
                    <a:pt x="6232" y="4320"/>
                    <a:pt x="6323" y="4320"/>
                  </a:cubicBezTo>
                  <a:cubicBezTo>
                    <a:pt x="6338" y="4317"/>
                    <a:pt x="6353" y="4315"/>
                    <a:pt x="6368" y="4315"/>
                  </a:cubicBezTo>
                  <a:close/>
                  <a:moveTo>
                    <a:pt x="4391" y="4683"/>
                  </a:moveTo>
                  <a:cubicBezTo>
                    <a:pt x="4397" y="4683"/>
                    <a:pt x="4403" y="4684"/>
                    <a:pt x="4408" y="4684"/>
                  </a:cubicBezTo>
                  <a:cubicBezTo>
                    <a:pt x="4712" y="4715"/>
                    <a:pt x="4651" y="5383"/>
                    <a:pt x="4469" y="5961"/>
                  </a:cubicBezTo>
                  <a:cubicBezTo>
                    <a:pt x="4439" y="6052"/>
                    <a:pt x="4378" y="6143"/>
                    <a:pt x="4347" y="6235"/>
                  </a:cubicBezTo>
                  <a:cubicBezTo>
                    <a:pt x="4135" y="6052"/>
                    <a:pt x="4013" y="5779"/>
                    <a:pt x="4013" y="5475"/>
                  </a:cubicBezTo>
                  <a:cubicBezTo>
                    <a:pt x="4013" y="5208"/>
                    <a:pt x="4186" y="4683"/>
                    <a:pt x="4391" y="4683"/>
                  </a:cubicBezTo>
                  <a:close/>
                  <a:moveTo>
                    <a:pt x="4008" y="1"/>
                  </a:moveTo>
                  <a:cubicBezTo>
                    <a:pt x="3904" y="1"/>
                    <a:pt x="3802" y="11"/>
                    <a:pt x="3709" y="34"/>
                  </a:cubicBezTo>
                  <a:cubicBezTo>
                    <a:pt x="3192" y="186"/>
                    <a:pt x="2797" y="520"/>
                    <a:pt x="2463" y="915"/>
                  </a:cubicBezTo>
                  <a:cubicBezTo>
                    <a:pt x="2068" y="1310"/>
                    <a:pt x="1885" y="1888"/>
                    <a:pt x="1946" y="2435"/>
                  </a:cubicBezTo>
                  <a:lnTo>
                    <a:pt x="1764" y="2435"/>
                  </a:lnTo>
                  <a:cubicBezTo>
                    <a:pt x="943" y="2435"/>
                    <a:pt x="396" y="3165"/>
                    <a:pt x="153" y="3864"/>
                  </a:cubicBezTo>
                  <a:cubicBezTo>
                    <a:pt x="1" y="4350"/>
                    <a:pt x="62" y="4867"/>
                    <a:pt x="335" y="5292"/>
                  </a:cubicBezTo>
                  <a:cubicBezTo>
                    <a:pt x="518" y="5566"/>
                    <a:pt x="761" y="5839"/>
                    <a:pt x="1034" y="5961"/>
                  </a:cubicBezTo>
                  <a:cubicBezTo>
                    <a:pt x="1044" y="5964"/>
                    <a:pt x="1054" y="5966"/>
                    <a:pt x="1062" y="5966"/>
                  </a:cubicBezTo>
                  <a:cubicBezTo>
                    <a:pt x="1131" y="5966"/>
                    <a:pt x="1149" y="5866"/>
                    <a:pt x="1095" y="5839"/>
                  </a:cubicBezTo>
                  <a:cubicBezTo>
                    <a:pt x="457" y="5444"/>
                    <a:pt x="122" y="4684"/>
                    <a:pt x="305" y="4046"/>
                  </a:cubicBezTo>
                  <a:cubicBezTo>
                    <a:pt x="514" y="3289"/>
                    <a:pt x="1082" y="2689"/>
                    <a:pt x="1758" y="2689"/>
                  </a:cubicBezTo>
                  <a:cubicBezTo>
                    <a:pt x="1869" y="2689"/>
                    <a:pt x="1983" y="2705"/>
                    <a:pt x="2098" y="2739"/>
                  </a:cubicBezTo>
                  <a:cubicBezTo>
                    <a:pt x="2120" y="2744"/>
                    <a:pt x="2140" y="2747"/>
                    <a:pt x="2160" y="2747"/>
                  </a:cubicBezTo>
                  <a:cubicBezTo>
                    <a:pt x="2249" y="2747"/>
                    <a:pt x="2311" y="2692"/>
                    <a:pt x="2311" y="2617"/>
                  </a:cubicBezTo>
                  <a:cubicBezTo>
                    <a:pt x="2281" y="2465"/>
                    <a:pt x="2220" y="2496"/>
                    <a:pt x="2220" y="2405"/>
                  </a:cubicBezTo>
                  <a:cubicBezTo>
                    <a:pt x="2189" y="2253"/>
                    <a:pt x="2250" y="1675"/>
                    <a:pt x="2341" y="1554"/>
                  </a:cubicBezTo>
                  <a:cubicBezTo>
                    <a:pt x="2585" y="1067"/>
                    <a:pt x="2980" y="672"/>
                    <a:pt x="3436" y="399"/>
                  </a:cubicBezTo>
                  <a:cubicBezTo>
                    <a:pt x="3650" y="286"/>
                    <a:pt x="3857" y="231"/>
                    <a:pt x="4055" y="231"/>
                  </a:cubicBezTo>
                  <a:cubicBezTo>
                    <a:pt x="4389" y="231"/>
                    <a:pt x="4699" y="386"/>
                    <a:pt x="4986" y="672"/>
                  </a:cubicBezTo>
                  <a:cubicBezTo>
                    <a:pt x="5107" y="763"/>
                    <a:pt x="5199" y="855"/>
                    <a:pt x="5259" y="946"/>
                  </a:cubicBezTo>
                  <a:cubicBezTo>
                    <a:pt x="4955" y="1250"/>
                    <a:pt x="4743" y="1645"/>
                    <a:pt x="4743" y="2070"/>
                  </a:cubicBezTo>
                  <a:cubicBezTo>
                    <a:pt x="4743" y="2283"/>
                    <a:pt x="4743" y="2526"/>
                    <a:pt x="4925" y="2648"/>
                  </a:cubicBezTo>
                  <a:cubicBezTo>
                    <a:pt x="4990" y="2687"/>
                    <a:pt x="5053" y="2703"/>
                    <a:pt x="5114" y="2703"/>
                  </a:cubicBezTo>
                  <a:cubicBezTo>
                    <a:pt x="5339" y="2703"/>
                    <a:pt x="5528" y="2474"/>
                    <a:pt x="5624" y="2283"/>
                  </a:cubicBezTo>
                  <a:cubicBezTo>
                    <a:pt x="5837" y="1858"/>
                    <a:pt x="5837" y="1371"/>
                    <a:pt x="5624" y="976"/>
                  </a:cubicBezTo>
                  <a:cubicBezTo>
                    <a:pt x="6043" y="668"/>
                    <a:pt x="6606" y="495"/>
                    <a:pt x="7104" y="495"/>
                  </a:cubicBezTo>
                  <a:cubicBezTo>
                    <a:pt x="7835" y="495"/>
                    <a:pt x="8425" y="868"/>
                    <a:pt x="8208" y="1736"/>
                  </a:cubicBezTo>
                  <a:cubicBezTo>
                    <a:pt x="8208" y="1766"/>
                    <a:pt x="8208" y="1797"/>
                    <a:pt x="8208" y="1797"/>
                  </a:cubicBezTo>
                  <a:cubicBezTo>
                    <a:pt x="8177" y="1858"/>
                    <a:pt x="8147" y="1918"/>
                    <a:pt x="8147" y="1979"/>
                  </a:cubicBezTo>
                  <a:cubicBezTo>
                    <a:pt x="8167" y="2039"/>
                    <a:pt x="8238" y="2085"/>
                    <a:pt x="8302" y="2085"/>
                  </a:cubicBezTo>
                  <a:cubicBezTo>
                    <a:pt x="8337" y="2085"/>
                    <a:pt x="8369" y="2072"/>
                    <a:pt x="8390" y="2040"/>
                  </a:cubicBezTo>
                  <a:cubicBezTo>
                    <a:pt x="8421" y="2010"/>
                    <a:pt x="8451" y="1979"/>
                    <a:pt x="8451" y="1949"/>
                  </a:cubicBezTo>
                  <a:cubicBezTo>
                    <a:pt x="8512" y="1888"/>
                    <a:pt x="8512" y="1888"/>
                    <a:pt x="8572" y="1797"/>
                  </a:cubicBezTo>
                  <a:cubicBezTo>
                    <a:pt x="8986" y="1328"/>
                    <a:pt x="9375" y="1059"/>
                    <a:pt x="9967" y="1059"/>
                  </a:cubicBezTo>
                  <a:cubicBezTo>
                    <a:pt x="10027" y="1059"/>
                    <a:pt x="10089" y="1062"/>
                    <a:pt x="10153" y="1067"/>
                  </a:cubicBezTo>
                  <a:cubicBezTo>
                    <a:pt x="10670" y="1098"/>
                    <a:pt x="11156" y="1341"/>
                    <a:pt x="11339" y="1706"/>
                  </a:cubicBezTo>
                  <a:cubicBezTo>
                    <a:pt x="11065" y="1736"/>
                    <a:pt x="10761" y="1827"/>
                    <a:pt x="10548" y="1979"/>
                  </a:cubicBezTo>
                  <a:cubicBezTo>
                    <a:pt x="10275" y="2162"/>
                    <a:pt x="10001" y="2405"/>
                    <a:pt x="10001" y="2739"/>
                  </a:cubicBezTo>
                  <a:cubicBezTo>
                    <a:pt x="9977" y="3052"/>
                    <a:pt x="10258" y="3193"/>
                    <a:pt x="10527" y="3193"/>
                  </a:cubicBezTo>
                  <a:cubicBezTo>
                    <a:pt x="10598" y="3193"/>
                    <a:pt x="10667" y="3184"/>
                    <a:pt x="10731" y="3165"/>
                  </a:cubicBezTo>
                  <a:cubicBezTo>
                    <a:pt x="11278" y="2982"/>
                    <a:pt x="11734" y="2435"/>
                    <a:pt x="11673" y="1888"/>
                  </a:cubicBezTo>
                  <a:cubicBezTo>
                    <a:pt x="11977" y="1888"/>
                    <a:pt x="12281" y="1979"/>
                    <a:pt x="12494" y="2162"/>
                  </a:cubicBezTo>
                  <a:cubicBezTo>
                    <a:pt x="12706" y="2344"/>
                    <a:pt x="12858" y="2557"/>
                    <a:pt x="12949" y="2800"/>
                  </a:cubicBezTo>
                  <a:cubicBezTo>
                    <a:pt x="12868" y="2785"/>
                    <a:pt x="12787" y="2777"/>
                    <a:pt x="12707" y="2777"/>
                  </a:cubicBezTo>
                  <a:cubicBezTo>
                    <a:pt x="12455" y="2777"/>
                    <a:pt x="12207" y="2851"/>
                    <a:pt x="11977" y="3013"/>
                  </a:cubicBezTo>
                  <a:cubicBezTo>
                    <a:pt x="11642" y="3225"/>
                    <a:pt x="11247" y="3772"/>
                    <a:pt x="11612" y="4137"/>
                  </a:cubicBezTo>
                  <a:cubicBezTo>
                    <a:pt x="11713" y="4218"/>
                    <a:pt x="11842" y="4232"/>
                    <a:pt x="11970" y="4232"/>
                  </a:cubicBezTo>
                  <a:cubicBezTo>
                    <a:pt x="12034" y="4232"/>
                    <a:pt x="12098" y="4228"/>
                    <a:pt x="12159" y="4228"/>
                  </a:cubicBezTo>
                  <a:cubicBezTo>
                    <a:pt x="12494" y="4198"/>
                    <a:pt x="12798" y="4016"/>
                    <a:pt x="13010" y="3742"/>
                  </a:cubicBezTo>
                  <a:cubicBezTo>
                    <a:pt x="13162" y="3560"/>
                    <a:pt x="13223" y="3286"/>
                    <a:pt x="13193" y="3043"/>
                  </a:cubicBezTo>
                  <a:lnTo>
                    <a:pt x="13193" y="3043"/>
                  </a:lnTo>
                  <a:cubicBezTo>
                    <a:pt x="13709" y="3225"/>
                    <a:pt x="14044" y="3620"/>
                    <a:pt x="13801" y="4198"/>
                  </a:cubicBezTo>
                  <a:cubicBezTo>
                    <a:pt x="13770" y="4380"/>
                    <a:pt x="13557" y="4593"/>
                    <a:pt x="13466" y="4624"/>
                  </a:cubicBezTo>
                  <a:cubicBezTo>
                    <a:pt x="13436" y="4624"/>
                    <a:pt x="13436" y="4624"/>
                    <a:pt x="13405" y="4654"/>
                  </a:cubicBezTo>
                  <a:cubicBezTo>
                    <a:pt x="13405" y="4624"/>
                    <a:pt x="13375" y="4593"/>
                    <a:pt x="13375" y="4593"/>
                  </a:cubicBezTo>
                  <a:cubicBezTo>
                    <a:pt x="13343" y="4561"/>
                    <a:pt x="13308" y="4548"/>
                    <a:pt x="13274" y="4548"/>
                  </a:cubicBezTo>
                  <a:cubicBezTo>
                    <a:pt x="13210" y="4548"/>
                    <a:pt x="13152" y="4595"/>
                    <a:pt x="13132" y="4654"/>
                  </a:cubicBezTo>
                  <a:cubicBezTo>
                    <a:pt x="13132" y="4776"/>
                    <a:pt x="13162" y="4745"/>
                    <a:pt x="13162" y="4806"/>
                  </a:cubicBezTo>
                  <a:cubicBezTo>
                    <a:pt x="13253" y="5201"/>
                    <a:pt x="12646" y="5931"/>
                    <a:pt x="12068" y="6113"/>
                  </a:cubicBezTo>
                  <a:cubicBezTo>
                    <a:pt x="11985" y="6141"/>
                    <a:pt x="11901" y="6154"/>
                    <a:pt x="11820" y="6154"/>
                  </a:cubicBezTo>
                  <a:cubicBezTo>
                    <a:pt x="11363" y="6154"/>
                    <a:pt x="10951" y="5751"/>
                    <a:pt x="10822" y="5262"/>
                  </a:cubicBezTo>
                  <a:cubicBezTo>
                    <a:pt x="10822" y="5194"/>
                    <a:pt x="10747" y="5127"/>
                    <a:pt x="10675" y="5127"/>
                  </a:cubicBezTo>
                  <a:cubicBezTo>
                    <a:pt x="10617" y="5127"/>
                    <a:pt x="10562" y="5170"/>
                    <a:pt x="10548" y="5292"/>
                  </a:cubicBezTo>
                  <a:cubicBezTo>
                    <a:pt x="10408" y="5734"/>
                    <a:pt x="10095" y="5977"/>
                    <a:pt x="9723" y="5977"/>
                  </a:cubicBezTo>
                  <a:cubicBezTo>
                    <a:pt x="9532" y="5977"/>
                    <a:pt x="9326" y="5913"/>
                    <a:pt x="9120" y="5779"/>
                  </a:cubicBezTo>
                  <a:cubicBezTo>
                    <a:pt x="8907" y="5627"/>
                    <a:pt x="8664" y="5383"/>
                    <a:pt x="8572" y="5171"/>
                  </a:cubicBezTo>
                  <a:cubicBezTo>
                    <a:pt x="8542" y="5110"/>
                    <a:pt x="8633" y="4867"/>
                    <a:pt x="8421" y="4867"/>
                  </a:cubicBezTo>
                  <a:cubicBezTo>
                    <a:pt x="8360" y="4867"/>
                    <a:pt x="8299" y="4928"/>
                    <a:pt x="8299" y="4958"/>
                  </a:cubicBezTo>
                  <a:cubicBezTo>
                    <a:pt x="8269" y="5110"/>
                    <a:pt x="8269" y="5079"/>
                    <a:pt x="8238" y="5171"/>
                  </a:cubicBezTo>
                  <a:cubicBezTo>
                    <a:pt x="8177" y="5383"/>
                    <a:pt x="7965" y="5687"/>
                    <a:pt x="7752" y="5809"/>
                  </a:cubicBezTo>
                  <a:cubicBezTo>
                    <a:pt x="7558" y="5922"/>
                    <a:pt x="7373" y="5992"/>
                    <a:pt x="7183" y="5992"/>
                  </a:cubicBezTo>
                  <a:cubicBezTo>
                    <a:pt x="7015" y="5992"/>
                    <a:pt x="6843" y="5937"/>
                    <a:pt x="6658" y="5809"/>
                  </a:cubicBezTo>
                  <a:cubicBezTo>
                    <a:pt x="6870" y="5444"/>
                    <a:pt x="6992" y="4988"/>
                    <a:pt x="6901" y="4563"/>
                  </a:cubicBezTo>
                  <a:cubicBezTo>
                    <a:pt x="6840" y="4380"/>
                    <a:pt x="6749" y="4168"/>
                    <a:pt x="6566" y="4107"/>
                  </a:cubicBezTo>
                  <a:cubicBezTo>
                    <a:pt x="6493" y="4074"/>
                    <a:pt x="6427" y="4060"/>
                    <a:pt x="6367" y="4060"/>
                  </a:cubicBezTo>
                  <a:cubicBezTo>
                    <a:pt x="5974" y="4060"/>
                    <a:pt x="5841" y="4676"/>
                    <a:pt x="5867" y="5019"/>
                  </a:cubicBezTo>
                  <a:cubicBezTo>
                    <a:pt x="5898" y="5353"/>
                    <a:pt x="6019" y="5566"/>
                    <a:pt x="6354" y="5809"/>
                  </a:cubicBezTo>
                  <a:cubicBezTo>
                    <a:pt x="6354" y="5839"/>
                    <a:pt x="6384" y="5839"/>
                    <a:pt x="6414" y="5870"/>
                  </a:cubicBezTo>
                  <a:cubicBezTo>
                    <a:pt x="6354" y="5931"/>
                    <a:pt x="6323" y="6022"/>
                    <a:pt x="6262" y="6083"/>
                  </a:cubicBezTo>
                  <a:cubicBezTo>
                    <a:pt x="6080" y="6356"/>
                    <a:pt x="5624" y="6569"/>
                    <a:pt x="5290" y="6569"/>
                  </a:cubicBezTo>
                  <a:cubicBezTo>
                    <a:pt x="4986" y="6569"/>
                    <a:pt x="4743" y="6508"/>
                    <a:pt x="4530" y="6356"/>
                  </a:cubicBezTo>
                  <a:cubicBezTo>
                    <a:pt x="4530" y="6326"/>
                    <a:pt x="4560" y="6295"/>
                    <a:pt x="4560" y="6265"/>
                  </a:cubicBezTo>
                  <a:cubicBezTo>
                    <a:pt x="4828" y="5760"/>
                    <a:pt x="5124" y="4470"/>
                    <a:pt x="4370" y="4470"/>
                  </a:cubicBezTo>
                  <a:cubicBezTo>
                    <a:pt x="4353" y="4470"/>
                    <a:pt x="4335" y="4470"/>
                    <a:pt x="4317" y="4472"/>
                  </a:cubicBezTo>
                  <a:cubicBezTo>
                    <a:pt x="4044" y="4563"/>
                    <a:pt x="3952" y="4867"/>
                    <a:pt x="3892" y="5110"/>
                  </a:cubicBezTo>
                  <a:cubicBezTo>
                    <a:pt x="3740" y="5566"/>
                    <a:pt x="3922" y="6052"/>
                    <a:pt x="4256" y="6356"/>
                  </a:cubicBezTo>
                  <a:cubicBezTo>
                    <a:pt x="4044" y="6630"/>
                    <a:pt x="3740" y="6873"/>
                    <a:pt x="3405" y="6934"/>
                  </a:cubicBezTo>
                  <a:lnTo>
                    <a:pt x="3375" y="6934"/>
                  </a:lnTo>
                  <a:cubicBezTo>
                    <a:pt x="3314" y="6934"/>
                    <a:pt x="3314" y="6934"/>
                    <a:pt x="3192" y="6903"/>
                  </a:cubicBezTo>
                  <a:cubicBezTo>
                    <a:pt x="3071" y="6812"/>
                    <a:pt x="3040" y="6782"/>
                    <a:pt x="2949" y="6690"/>
                  </a:cubicBezTo>
                  <a:cubicBezTo>
                    <a:pt x="2889" y="6630"/>
                    <a:pt x="2828" y="6569"/>
                    <a:pt x="2828" y="6508"/>
                  </a:cubicBezTo>
                  <a:cubicBezTo>
                    <a:pt x="2797" y="6417"/>
                    <a:pt x="2797" y="6356"/>
                    <a:pt x="2737" y="6295"/>
                  </a:cubicBezTo>
                  <a:cubicBezTo>
                    <a:pt x="2722" y="6281"/>
                    <a:pt x="2705" y="6275"/>
                    <a:pt x="2687" y="6275"/>
                  </a:cubicBezTo>
                  <a:cubicBezTo>
                    <a:pt x="2627" y="6275"/>
                    <a:pt x="2561" y="6340"/>
                    <a:pt x="2585" y="6386"/>
                  </a:cubicBezTo>
                  <a:cubicBezTo>
                    <a:pt x="2645" y="6569"/>
                    <a:pt x="2554" y="6812"/>
                    <a:pt x="2493" y="7116"/>
                  </a:cubicBezTo>
                  <a:cubicBezTo>
                    <a:pt x="2341" y="7785"/>
                    <a:pt x="2098" y="8423"/>
                    <a:pt x="1825" y="9001"/>
                  </a:cubicBezTo>
                  <a:cubicBezTo>
                    <a:pt x="1703" y="9244"/>
                    <a:pt x="1521" y="9487"/>
                    <a:pt x="1399" y="9730"/>
                  </a:cubicBezTo>
                  <a:cubicBezTo>
                    <a:pt x="1399" y="9768"/>
                    <a:pt x="1434" y="9794"/>
                    <a:pt x="1468" y="9794"/>
                  </a:cubicBezTo>
                  <a:cubicBezTo>
                    <a:pt x="1489" y="9794"/>
                    <a:pt x="1509" y="9784"/>
                    <a:pt x="1521" y="9760"/>
                  </a:cubicBezTo>
                  <a:cubicBezTo>
                    <a:pt x="1855" y="9274"/>
                    <a:pt x="2159" y="8757"/>
                    <a:pt x="2341" y="8180"/>
                  </a:cubicBezTo>
                  <a:cubicBezTo>
                    <a:pt x="2524" y="7724"/>
                    <a:pt x="2676" y="7238"/>
                    <a:pt x="2737" y="6751"/>
                  </a:cubicBezTo>
                  <a:cubicBezTo>
                    <a:pt x="2858" y="6903"/>
                    <a:pt x="3040" y="7025"/>
                    <a:pt x="3223" y="7086"/>
                  </a:cubicBezTo>
                  <a:cubicBezTo>
                    <a:pt x="3278" y="7113"/>
                    <a:pt x="3334" y="7124"/>
                    <a:pt x="3388" y="7124"/>
                  </a:cubicBezTo>
                  <a:cubicBezTo>
                    <a:pt x="3513" y="7124"/>
                    <a:pt x="3634" y="7067"/>
                    <a:pt x="3740" y="7025"/>
                  </a:cubicBezTo>
                  <a:cubicBezTo>
                    <a:pt x="4013" y="6903"/>
                    <a:pt x="4256" y="6721"/>
                    <a:pt x="4408" y="6508"/>
                  </a:cubicBezTo>
                  <a:cubicBezTo>
                    <a:pt x="4439" y="6508"/>
                    <a:pt x="4439" y="6538"/>
                    <a:pt x="4469" y="6538"/>
                  </a:cubicBezTo>
                  <a:cubicBezTo>
                    <a:pt x="4706" y="6674"/>
                    <a:pt x="4976" y="6742"/>
                    <a:pt x="5245" y="6742"/>
                  </a:cubicBezTo>
                  <a:cubicBezTo>
                    <a:pt x="5702" y="6742"/>
                    <a:pt x="6158" y="6545"/>
                    <a:pt x="6445" y="6143"/>
                  </a:cubicBezTo>
                  <a:cubicBezTo>
                    <a:pt x="6475" y="6083"/>
                    <a:pt x="6506" y="6022"/>
                    <a:pt x="6536" y="5991"/>
                  </a:cubicBezTo>
                  <a:cubicBezTo>
                    <a:pt x="6753" y="6118"/>
                    <a:pt x="6980" y="6191"/>
                    <a:pt x="7206" y="6191"/>
                  </a:cubicBezTo>
                  <a:cubicBezTo>
                    <a:pt x="7360" y="6191"/>
                    <a:pt x="7513" y="6157"/>
                    <a:pt x="7661" y="6083"/>
                  </a:cubicBezTo>
                  <a:cubicBezTo>
                    <a:pt x="7965" y="5961"/>
                    <a:pt x="8238" y="5657"/>
                    <a:pt x="8390" y="5383"/>
                  </a:cubicBezTo>
                  <a:cubicBezTo>
                    <a:pt x="8481" y="5505"/>
                    <a:pt x="8572" y="5627"/>
                    <a:pt x="8664" y="5748"/>
                  </a:cubicBezTo>
                  <a:cubicBezTo>
                    <a:pt x="9006" y="6076"/>
                    <a:pt x="9374" y="6237"/>
                    <a:pt x="9713" y="6237"/>
                  </a:cubicBezTo>
                  <a:cubicBezTo>
                    <a:pt x="10098" y="6237"/>
                    <a:pt x="10444" y="6030"/>
                    <a:pt x="10670" y="5627"/>
                  </a:cubicBezTo>
                  <a:cubicBezTo>
                    <a:pt x="10883" y="6083"/>
                    <a:pt x="11308" y="6417"/>
                    <a:pt x="11794" y="6417"/>
                  </a:cubicBezTo>
                  <a:cubicBezTo>
                    <a:pt x="12159" y="6417"/>
                    <a:pt x="12494" y="6235"/>
                    <a:pt x="12767" y="5991"/>
                  </a:cubicBezTo>
                  <a:cubicBezTo>
                    <a:pt x="13010" y="5809"/>
                    <a:pt x="13253" y="5596"/>
                    <a:pt x="13375" y="5292"/>
                  </a:cubicBezTo>
                  <a:cubicBezTo>
                    <a:pt x="13436" y="5171"/>
                    <a:pt x="13466" y="4988"/>
                    <a:pt x="13466" y="4836"/>
                  </a:cubicBezTo>
                  <a:cubicBezTo>
                    <a:pt x="13649" y="4776"/>
                    <a:pt x="13801" y="4624"/>
                    <a:pt x="13892" y="4472"/>
                  </a:cubicBezTo>
                  <a:cubicBezTo>
                    <a:pt x="14348" y="3712"/>
                    <a:pt x="13861" y="3043"/>
                    <a:pt x="13162" y="2861"/>
                  </a:cubicBezTo>
                  <a:lnTo>
                    <a:pt x="13162" y="2830"/>
                  </a:lnTo>
                  <a:cubicBezTo>
                    <a:pt x="13010" y="2070"/>
                    <a:pt x="12311" y="1706"/>
                    <a:pt x="11612" y="1675"/>
                  </a:cubicBezTo>
                  <a:cubicBezTo>
                    <a:pt x="11551" y="1584"/>
                    <a:pt x="11490" y="1462"/>
                    <a:pt x="11369" y="1371"/>
                  </a:cubicBezTo>
                  <a:cubicBezTo>
                    <a:pt x="10980" y="982"/>
                    <a:pt x="10435" y="827"/>
                    <a:pt x="9906" y="827"/>
                  </a:cubicBezTo>
                  <a:cubicBezTo>
                    <a:pt x="9774" y="827"/>
                    <a:pt x="9642" y="836"/>
                    <a:pt x="9515" y="855"/>
                  </a:cubicBezTo>
                  <a:cubicBezTo>
                    <a:pt x="9120" y="946"/>
                    <a:pt x="8785" y="1158"/>
                    <a:pt x="8512" y="1432"/>
                  </a:cubicBezTo>
                  <a:cubicBezTo>
                    <a:pt x="8530" y="600"/>
                    <a:pt x="7838" y="274"/>
                    <a:pt x="7083" y="274"/>
                  </a:cubicBezTo>
                  <a:cubicBezTo>
                    <a:pt x="6568" y="274"/>
                    <a:pt x="6024" y="426"/>
                    <a:pt x="5655" y="672"/>
                  </a:cubicBezTo>
                  <a:cubicBezTo>
                    <a:pt x="5594" y="703"/>
                    <a:pt x="5533" y="733"/>
                    <a:pt x="5472" y="794"/>
                  </a:cubicBezTo>
                  <a:cubicBezTo>
                    <a:pt x="5472" y="763"/>
                    <a:pt x="5442" y="763"/>
                    <a:pt x="5442" y="733"/>
                  </a:cubicBezTo>
                  <a:cubicBezTo>
                    <a:pt x="5168" y="459"/>
                    <a:pt x="4864" y="216"/>
                    <a:pt x="4499" y="64"/>
                  </a:cubicBezTo>
                  <a:cubicBezTo>
                    <a:pt x="4349" y="27"/>
                    <a:pt x="4176" y="1"/>
                    <a:pt x="400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>
              <a:off x="1207642" y="1626138"/>
              <a:ext cx="995187" cy="880144"/>
            </a:xfrm>
            <a:custGeom>
              <a:avLst/>
              <a:gdLst/>
              <a:ahLst/>
              <a:cxnLst/>
              <a:rect l="l" t="t" r="r" b="b"/>
              <a:pathLst>
                <a:path w="13789" h="12195" extrusionOk="0">
                  <a:moveTo>
                    <a:pt x="12564" y="1"/>
                  </a:moveTo>
                  <a:cubicBezTo>
                    <a:pt x="12454" y="1"/>
                    <a:pt x="12341" y="105"/>
                    <a:pt x="12390" y="229"/>
                  </a:cubicBezTo>
                  <a:cubicBezTo>
                    <a:pt x="12390" y="351"/>
                    <a:pt x="12421" y="625"/>
                    <a:pt x="12451" y="685"/>
                  </a:cubicBezTo>
                  <a:cubicBezTo>
                    <a:pt x="12512" y="1081"/>
                    <a:pt x="12542" y="1445"/>
                    <a:pt x="12573" y="2023"/>
                  </a:cubicBezTo>
                  <a:cubicBezTo>
                    <a:pt x="12603" y="3451"/>
                    <a:pt x="12330" y="4789"/>
                    <a:pt x="11661" y="6005"/>
                  </a:cubicBezTo>
                  <a:cubicBezTo>
                    <a:pt x="10962" y="7281"/>
                    <a:pt x="9594" y="7980"/>
                    <a:pt x="8074" y="8223"/>
                  </a:cubicBezTo>
                  <a:cubicBezTo>
                    <a:pt x="7734" y="8288"/>
                    <a:pt x="7387" y="8321"/>
                    <a:pt x="7040" y="8321"/>
                  </a:cubicBezTo>
                  <a:cubicBezTo>
                    <a:pt x="6085" y="8321"/>
                    <a:pt x="5130" y="8076"/>
                    <a:pt x="4305" y="7585"/>
                  </a:cubicBezTo>
                  <a:cubicBezTo>
                    <a:pt x="3971" y="7433"/>
                    <a:pt x="3576" y="7190"/>
                    <a:pt x="3333" y="7038"/>
                  </a:cubicBezTo>
                  <a:cubicBezTo>
                    <a:pt x="3029" y="6765"/>
                    <a:pt x="2664" y="6339"/>
                    <a:pt x="2451" y="6096"/>
                  </a:cubicBezTo>
                  <a:cubicBezTo>
                    <a:pt x="2299" y="5913"/>
                    <a:pt x="2208" y="5670"/>
                    <a:pt x="2117" y="5488"/>
                  </a:cubicBezTo>
                  <a:cubicBezTo>
                    <a:pt x="2117" y="5407"/>
                    <a:pt x="2063" y="5366"/>
                    <a:pt x="2000" y="5366"/>
                  </a:cubicBezTo>
                  <a:cubicBezTo>
                    <a:pt x="1968" y="5366"/>
                    <a:pt x="1934" y="5376"/>
                    <a:pt x="1904" y="5397"/>
                  </a:cubicBezTo>
                  <a:cubicBezTo>
                    <a:pt x="1782" y="5457"/>
                    <a:pt x="1782" y="5457"/>
                    <a:pt x="1661" y="5518"/>
                  </a:cubicBezTo>
                  <a:cubicBezTo>
                    <a:pt x="1573" y="5531"/>
                    <a:pt x="1469" y="5538"/>
                    <a:pt x="1362" y="5538"/>
                  </a:cubicBezTo>
                  <a:cubicBezTo>
                    <a:pt x="1212" y="5538"/>
                    <a:pt x="1056" y="5523"/>
                    <a:pt x="931" y="5488"/>
                  </a:cubicBezTo>
                  <a:cubicBezTo>
                    <a:pt x="840" y="5488"/>
                    <a:pt x="658" y="5366"/>
                    <a:pt x="567" y="5306"/>
                  </a:cubicBezTo>
                  <a:cubicBezTo>
                    <a:pt x="475" y="5184"/>
                    <a:pt x="384" y="4880"/>
                    <a:pt x="354" y="4698"/>
                  </a:cubicBezTo>
                  <a:cubicBezTo>
                    <a:pt x="354" y="4546"/>
                    <a:pt x="445" y="4120"/>
                    <a:pt x="536" y="3938"/>
                  </a:cubicBezTo>
                  <a:cubicBezTo>
                    <a:pt x="627" y="3786"/>
                    <a:pt x="749" y="3725"/>
                    <a:pt x="931" y="3603"/>
                  </a:cubicBezTo>
                  <a:cubicBezTo>
                    <a:pt x="1205" y="3451"/>
                    <a:pt x="1326" y="3421"/>
                    <a:pt x="1661" y="3421"/>
                  </a:cubicBezTo>
                  <a:cubicBezTo>
                    <a:pt x="1752" y="3421"/>
                    <a:pt x="1874" y="3451"/>
                    <a:pt x="1934" y="3482"/>
                  </a:cubicBezTo>
                  <a:cubicBezTo>
                    <a:pt x="2026" y="3543"/>
                    <a:pt x="2147" y="3725"/>
                    <a:pt x="2238" y="3755"/>
                  </a:cubicBezTo>
                  <a:cubicBezTo>
                    <a:pt x="2299" y="3755"/>
                    <a:pt x="2329" y="3664"/>
                    <a:pt x="2299" y="3603"/>
                  </a:cubicBezTo>
                  <a:cubicBezTo>
                    <a:pt x="2208" y="3512"/>
                    <a:pt x="2086" y="3391"/>
                    <a:pt x="1965" y="3299"/>
                  </a:cubicBezTo>
                  <a:cubicBezTo>
                    <a:pt x="1843" y="3239"/>
                    <a:pt x="1691" y="3208"/>
                    <a:pt x="1509" y="3208"/>
                  </a:cubicBezTo>
                  <a:cubicBezTo>
                    <a:pt x="1174" y="3208"/>
                    <a:pt x="840" y="3360"/>
                    <a:pt x="597" y="3573"/>
                  </a:cubicBezTo>
                  <a:cubicBezTo>
                    <a:pt x="384" y="3725"/>
                    <a:pt x="263" y="3968"/>
                    <a:pt x="202" y="4242"/>
                  </a:cubicBezTo>
                  <a:cubicBezTo>
                    <a:pt x="111" y="4576"/>
                    <a:pt x="171" y="4941"/>
                    <a:pt x="354" y="5306"/>
                  </a:cubicBezTo>
                  <a:cubicBezTo>
                    <a:pt x="445" y="5457"/>
                    <a:pt x="658" y="5609"/>
                    <a:pt x="870" y="5670"/>
                  </a:cubicBezTo>
                  <a:cubicBezTo>
                    <a:pt x="1022" y="5731"/>
                    <a:pt x="1205" y="5731"/>
                    <a:pt x="1357" y="5731"/>
                  </a:cubicBezTo>
                  <a:cubicBezTo>
                    <a:pt x="1570" y="5731"/>
                    <a:pt x="1782" y="5701"/>
                    <a:pt x="1965" y="5609"/>
                  </a:cubicBezTo>
                  <a:cubicBezTo>
                    <a:pt x="2086" y="5883"/>
                    <a:pt x="2238" y="6126"/>
                    <a:pt x="2421" y="6309"/>
                  </a:cubicBezTo>
                  <a:cubicBezTo>
                    <a:pt x="2633" y="6582"/>
                    <a:pt x="2877" y="6825"/>
                    <a:pt x="3120" y="7068"/>
                  </a:cubicBezTo>
                  <a:cubicBezTo>
                    <a:pt x="2998" y="7008"/>
                    <a:pt x="2877" y="6947"/>
                    <a:pt x="2755" y="6916"/>
                  </a:cubicBezTo>
                  <a:cubicBezTo>
                    <a:pt x="2627" y="6889"/>
                    <a:pt x="2500" y="6876"/>
                    <a:pt x="2377" y="6876"/>
                  </a:cubicBezTo>
                  <a:cubicBezTo>
                    <a:pt x="1416" y="6876"/>
                    <a:pt x="613" y="7666"/>
                    <a:pt x="263" y="8527"/>
                  </a:cubicBezTo>
                  <a:cubicBezTo>
                    <a:pt x="202" y="8679"/>
                    <a:pt x="80" y="8953"/>
                    <a:pt x="19" y="9135"/>
                  </a:cubicBezTo>
                  <a:cubicBezTo>
                    <a:pt x="1" y="9173"/>
                    <a:pt x="28" y="9199"/>
                    <a:pt x="59" y="9199"/>
                  </a:cubicBezTo>
                  <a:cubicBezTo>
                    <a:pt x="79" y="9199"/>
                    <a:pt x="99" y="9189"/>
                    <a:pt x="111" y="9166"/>
                  </a:cubicBezTo>
                  <a:cubicBezTo>
                    <a:pt x="384" y="8467"/>
                    <a:pt x="749" y="7859"/>
                    <a:pt x="1387" y="7403"/>
                  </a:cubicBezTo>
                  <a:cubicBezTo>
                    <a:pt x="1707" y="7218"/>
                    <a:pt x="2036" y="7107"/>
                    <a:pt x="2359" y="7107"/>
                  </a:cubicBezTo>
                  <a:cubicBezTo>
                    <a:pt x="2619" y="7107"/>
                    <a:pt x="2875" y="7179"/>
                    <a:pt x="3120" y="7342"/>
                  </a:cubicBezTo>
                  <a:cubicBezTo>
                    <a:pt x="3272" y="7403"/>
                    <a:pt x="3393" y="7585"/>
                    <a:pt x="3545" y="7768"/>
                  </a:cubicBezTo>
                  <a:cubicBezTo>
                    <a:pt x="3849" y="8072"/>
                    <a:pt x="4062" y="8406"/>
                    <a:pt x="4275" y="8862"/>
                  </a:cubicBezTo>
                  <a:cubicBezTo>
                    <a:pt x="4336" y="9014"/>
                    <a:pt x="4457" y="9135"/>
                    <a:pt x="4548" y="9287"/>
                  </a:cubicBezTo>
                  <a:cubicBezTo>
                    <a:pt x="4731" y="9561"/>
                    <a:pt x="4822" y="9743"/>
                    <a:pt x="4913" y="9834"/>
                  </a:cubicBezTo>
                  <a:cubicBezTo>
                    <a:pt x="4913" y="9834"/>
                    <a:pt x="4913" y="9834"/>
                    <a:pt x="4944" y="9865"/>
                  </a:cubicBezTo>
                  <a:cubicBezTo>
                    <a:pt x="4396" y="10442"/>
                    <a:pt x="3758" y="11020"/>
                    <a:pt x="2998" y="11476"/>
                  </a:cubicBezTo>
                  <a:cubicBezTo>
                    <a:pt x="2568" y="11729"/>
                    <a:pt x="2369" y="11856"/>
                    <a:pt x="1998" y="11856"/>
                  </a:cubicBezTo>
                  <a:cubicBezTo>
                    <a:pt x="1924" y="11856"/>
                    <a:pt x="1843" y="11851"/>
                    <a:pt x="1752" y="11841"/>
                  </a:cubicBezTo>
                  <a:cubicBezTo>
                    <a:pt x="1539" y="11810"/>
                    <a:pt x="1539" y="11810"/>
                    <a:pt x="1478" y="11810"/>
                  </a:cubicBezTo>
                  <a:cubicBezTo>
                    <a:pt x="1448" y="11795"/>
                    <a:pt x="1418" y="11787"/>
                    <a:pt x="1391" y="11787"/>
                  </a:cubicBezTo>
                  <a:cubicBezTo>
                    <a:pt x="1364" y="11787"/>
                    <a:pt x="1342" y="11795"/>
                    <a:pt x="1326" y="11810"/>
                  </a:cubicBezTo>
                  <a:cubicBezTo>
                    <a:pt x="1174" y="11901"/>
                    <a:pt x="1205" y="12114"/>
                    <a:pt x="1387" y="12145"/>
                  </a:cubicBezTo>
                  <a:cubicBezTo>
                    <a:pt x="1565" y="12180"/>
                    <a:pt x="1743" y="12195"/>
                    <a:pt x="1927" y="12195"/>
                  </a:cubicBezTo>
                  <a:cubicBezTo>
                    <a:pt x="2058" y="12195"/>
                    <a:pt x="2191" y="12188"/>
                    <a:pt x="2329" y="12175"/>
                  </a:cubicBezTo>
                  <a:cubicBezTo>
                    <a:pt x="2573" y="12114"/>
                    <a:pt x="2785" y="11993"/>
                    <a:pt x="2998" y="11901"/>
                  </a:cubicBezTo>
                  <a:cubicBezTo>
                    <a:pt x="3545" y="11597"/>
                    <a:pt x="4062" y="11263"/>
                    <a:pt x="4518" y="10807"/>
                  </a:cubicBezTo>
                  <a:cubicBezTo>
                    <a:pt x="4731" y="10625"/>
                    <a:pt x="5004" y="10351"/>
                    <a:pt x="5095" y="10260"/>
                  </a:cubicBezTo>
                  <a:cubicBezTo>
                    <a:pt x="5217" y="10047"/>
                    <a:pt x="5339" y="10047"/>
                    <a:pt x="5308" y="9804"/>
                  </a:cubicBezTo>
                  <a:cubicBezTo>
                    <a:pt x="5278" y="9713"/>
                    <a:pt x="5217" y="9622"/>
                    <a:pt x="5156" y="9561"/>
                  </a:cubicBezTo>
                  <a:cubicBezTo>
                    <a:pt x="5004" y="9379"/>
                    <a:pt x="5065" y="9470"/>
                    <a:pt x="4944" y="9287"/>
                  </a:cubicBezTo>
                  <a:cubicBezTo>
                    <a:pt x="4731" y="8983"/>
                    <a:pt x="4640" y="8862"/>
                    <a:pt x="4488" y="8527"/>
                  </a:cubicBezTo>
                  <a:cubicBezTo>
                    <a:pt x="4305" y="8223"/>
                    <a:pt x="4153" y="8072"/>
                    <a:pt x="3971" y="7828"/>
                  </a:cubicBezTo>
                  <a:cubicBezTo>
                    <a:pt x="3849" y="7676"/>
                    <a:pt x="3697" y="7555"/>
                    <a:pt x="3576" y="7433"/>
                  </a:cubicBezTo>
                  <a:lnTo>
                    <a:pt x="3576" y="7433"/>
                  </a:lnTo>
                  <a:cubicBezTo>
                    <a:pt x="3819" y="7585"/>
                    <a:pt x="4092" y="7737"/>
                    <a:pt x="4336" y="7859"/>
                  </a:cubicBezTo>
                  <a:cubicBezTo>
                    <a:pt x="4670" y="8041"/>
                    <a:pt x="5004" y="8223"/>
                    <a:pt x="5369" y="8315"/>
                  </a:cubicBezTo>
                  <a:cubicBezTo>
                    <a:pt x="5910" y="8501"/>
                    <a:pt x="6489" y="8583"/>
                    <a:pt x="7068" y="8583"/>
                  </a:cubicBezTo>
                  <a:cubicBezTo>
                    <a:pt x="7531" y="8583"/>
                    <a:pt x="7994" y="8531"/>
                    <a:pt x="8439" y="8436"/>
                  </a:cubicBezTo>
                  <a:cubicBezTo>
                    <a:pt x="9564" y="8223"/>
                    <a:pt x="10628" y="7676"/>
                    <a:pt x="11418" y="6856"/>
                  </a:cubicBezTo>
                  <a:cubicBezTo>
                    <a:pt x="11843" y="6369"/>
                    <a:pt x="12117" y="5761"/>
                    <a:pt x="12330" y="5154"/>
                  </a:cubicBezTo>
                  <a:cubicBezTo>
                    <a:pt x="12360" y="5062"/>
                    <a:pt x="12421" y="4941"/>
                    <a:pt x="12451" y="4819"/>
                  </a:cubicBezTo>
                  <a:cubicBezTo>
                    <a:pt x="12816" y="5002"/>
                    <a:pt x="12907" y="5306"/>
                    <a:pt x="13120" y="5731"/>
                  </a:cubicBezTo>
                  <a:cubicBezTo>
                    <a:pt x="13150" y="5853"/>
                    <a:pt x="13302" y="6126"/>
                    <a:pt x="13333" y="6278"/>
                  </a:cubicBezTo>
                  <a:cubicBezTo>
                    <a:pt x="13394" y="6461"/>
                    <a:pt x="13424" y="6613"/>
                    <a:pt x="13515" y="6734"/>
                  </a:cubicBezTo>
                  <a:cubicBezTo>
                    <a:pt x="13546" y="6825"/>
                    <a:pt x="13576" y="6795"/>
                    <a:pt x="13394" y="7099"/>
                  </a:cubicBezTo>
                  <a:cubicBezTo>
                    <a:pt x="13059" y="7555"/>
                    <a:pt x="12421" y="8011"/>
                    <a:pt x="11935" y="8467"/>
                  </a:cubicBezTo>
                  <a:cubicBezTo>
                    <a:pt x="11631" y="8710"/>
                    <a:pt x="11266" y="9044"/>
                    <a:pt x="10962" y="9257"/>
                  </a:cubicBezTo>
                  <a:cubicBezTo>
                    <a:pt x="10536" y="9561"/>
                    <a:pt x="10050" y="9804"/>
                    <a:pt x="9685" y="9956"/>
                  </a:cubicBezTo>
                  <a:cubicBezTo>
                    <a:pt x="9594" y="9986"/>
                    <a:pt x="9564" y="10138"/>
                    <a:pt x="9655" y="10199"/>
                  </a:cubicBezTo>
                  <a:cubicBezTo>
                    <a:pt x="9671" y="10202"/>
                    <a:pt x="9688" y="10204"/>
                    <a:pt x="9704" y="10204"/>
                  </a:cubicBezTo>
                  <a:cubicBezTo>
                    <a:pt x="9839" y="10204"/>
                    <a:pt x="9972" y="10101"/>
                    <a:pt x="10080" y="10047"/>
                  </a:cubicBezTo>
                  <a:cubicBezTo>
                    <a:pt x="10476" y="9895"/>
                    <a:pt x="10810" y="9682"/>
                    <a:pt x="11144" y="9439"/>
                  </a:cubicBezTo>
                  <a:cubicBezTo>
                    <a:pt x="11752" y="8953"/>
                    <a:pt x="12147" y="8649"/>
                    <a:pt x="12755" y="8102"/>
                  </a:cubicBezTo>
                  <a:cubicBezTo>
                    <a:pt x="13090" y="7828"/>
                    <a:pt x="13454" y="7524"/>
                    <a:pt x="13667" y="7129"/>
                  </a:cubicBezTo>
                  <a:cubicBezTo>
                    <a:pt x="13728" y="7038"/>
                    <a:pt x="13789" y="6916"/>
                    <a:pt x="13789" y="6795"/>
                  </a:cubicBezTo>
                  <a:cubicBezTo>
                    <a:pt x="13758" y="6673"/>
                    <a:pt x="13728" y="6582"/>
                    <a:pt x="13697" y="6552"/>
                  </a:cubicBezTo>
                  <a:cubicBezTo>
                    <a:pt x="13637" y="6309"/>
                    <a:pt x="13576" y="6065"/>
                    <a:pt x="13454" y="5853"/>
                  </a:cubicBezTo>
                  <a:cubicBezTo>
                    <a:pt x="13394" y="5670"/>
                    <a:pt x="13150" y="5062"/>
                    <a:pt x="12877" y="4819"/>
                  </a:cubicBezTo>
                  <a:cubicBezTo>
                    <a:pt x="12786" y="4758"/>
                    <a:pt x="12664" y="4667"/>
                    <a:pt x="12542" y="4606"/>
                  </a:cubicBezTo>
                  <a:cubicBezTo>
                    <a:pt x="12786" y="3786"/>
                    <a:pt x="12907" y="2904"/>
                    <a:pt x="12907" y="2023"/>
                  </a:cubicBezTo>
                  <a:cubicBezTo>
                    <a:pt x="12907" y="1536"/>
                    <a:pt x="12816" y="746"/>
                    <a:pt x="12786" y="564"/>
                  </a:cubicBezTo>
                  <a:cubicBezTo>
                    <a:pt x="12755" y="442"/>
                    <a:pt x="12755" y="321"/>
                    <a:pt x="12725" y="199"/>
                  </a:cubicBezTo>
                  <a:cubicBezTo>
                    <a:pt x="12725" y="138"/>
                    <a:pt x="12694" y="47"/>
                    <a:pt x="12634" y="17"/>
                  </a:cubicBezTo>
                  <a:cubicBezTo>
                    <a:pt x="12612" y="6"/>
                    <a:pt x="12588" y="1"/>
                    <a:pt x="1256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>
              <a:off x="1272598" y="1917719"/>
              <a:ext cx="79101" cy="29952"/>
            </a:xfrm>
            <a:custGeom>
              <a:avLst/>
              <a:gdLst/>
              <a:ahLst/>
              <a:cxnLst/>
              <a:rect l="l" t="t" r="r" b="b"/>
              <a:pathLst>
                <a:path w="1096" h="415" extrusionOk="0">
                  <a:moveTo>
                    <a:pt x="453" y="0"/>
                  </a:moveTo>
                  <a:cubicBezTo>
                    <a:pt x="372" y="0"/>
                    <a:pt x="292" y="15"/>
                    <a:pt x="214" y="50"/>
                  </a:cubicBezTo>
                  <a:cubicBezTo>
                    <a:pt x="153" y="80"/>
                    <a:pt x="1" y="110"/>
                    <a:pt x="31" y="232"/>
                  </a:cubicBezTo>
                  <a:cubicBezTo>
                    <a:pt x="31" y="282"/>
                    <a:pt x="92" y="331"/>
                    <a:pt x="147" y="331"/>
                  </a:cubicBezTo>
                  <a:cubicBezTo>
                    <a:pt x="160" y="331"/>
                    <a:pt x="172" y="329"/>
                    <a:pt x="183" y="323"/>
                  </a:cubicBezTo>
                  <a:cubicBezTo>
                    <a:pt x="214" y="293"/>
                    <a:pt x="214" y="293"/>
                    <a:pt x="244" y="262"/>
                  </a:cubicBezTo>
                  <a:cubicBezTo>
                    <a:pt x="335" y="232"/>
                    <a:pt x="396" y="232"/>
                    <a:pt x="426" y="232"/>
                  </a:cubicBezTo>
                  <a:lnTo>
                    <a:pt x="518" y="232"/>
                  </a:lnTo>
                  <a:cubicBezTo>
                    <a:pt x="670" y="262"/>
                    <a:pt x="730" y="293"/>
                    <a:pt x="822" y="354"/>
                  </a:cubicBezTo>
                  <a:cubicBezTo>
                    <a:pt x="882" y="384"/>
                    <a:pt x="943" y="414"/>
                    <a:pt x="1004" y="414"/>
                  </a:cubicBezTo>
                  <a:cubicBezTo>
                    <a:pt x="1095" y="384"/>
                    <a:pt x="1095" y="262"/>
                    <a:pt x="1004" y="202"/>
                  </a:cubicBezTo>
                  <a:cubicBezTo>
                    <a:pt x="852" y="93"/>
                    <a:pt x="653" y="0"/>
                    <a:pt x="45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1539062" y="2218177"/>
              <a:ext cx="233839" cy="116631"/>
            </a:xfrm>
            <a:custGeom>
              <a:avLst/>
              <a:gdLst/>
              <a:ahLst/>
              <a:cxnLst/>
              <a:rect l="l" t="t" r="r" b="b"/>
              <a:pathLst>
                <a:path w="3240" h="1616" extrusionOk="0">
                  <a:moveTo>
                    <a:pt x="122" y="1"/>
                  </a:moveTo>
                  <a:cubicBezTo>
                    <a:pt x="63" y="1"/>
                    <a:pt x="0" y="71"/>
                    <a:pt x="48" y="142"/>
                  </a:cubicBezTo>
                  <a:cubicBezTo>
                    <a:pt x="108" y="264"/>
                    <a:pt x="200" y="568"/>
                    <a:pt x="321" y="750"/>
                  </a:cubicBezTo>
                  <a:cubicBezTo>
                    <a:pt x="473" y="1024"/>
                    <a:pt x="686" y="1236"/>
                    <a:pt x="929" y="1388"/>
                  </a:cubicBezTo>
                  <a:cubicBezTo>
                    <a:pt x="1224" y="1541"/>
                    <a:pt x="1519" y="1616"/>
                    <a:pt x="1802" y="1616"/>
                  </a:cubicBezTo>
                  <a:cubicBezTo>
                    <a:pt x="2305" y="1616"/>
                    <a:pt x="2767" y="1380"/>
                    <a:pt x="3118" y="932"/>
                  </a:cubicBezTo>
                  <a:cubicBezTo>
                    <a:pt x="3178" y="811"/>
                    <a:pt x="3239" y="811"/>
                    <a:pt x="3209" y="689"/>
                  </a:cubicBezTo>
                  <a:cubicBezTo>
                    <a:pt x="3181" y="643"/>
                    <a:pt x="3150" y="625"/>
                    <a:pt x="3118" y="625"/>
                  </a:cubicBezTo>
                  <a:cubicBezTo>
                    <a:pt x="3046" y="625"/>
                    <a:pt x="2968" y="717"/>
                    <a:pt x="2905" y="780"/>
                  </a:cubicBezTo>
                  <a:cubicBezTo>
                    <a:pt x="2570" y="1115"/>
                    <a:pt x="2297" y="1327"/>
                    <a:pt x="1962" y="1327"/>
                  </a:cubicBezTo>
                  <a:cubicBezTo>
                    <a:pt x="1873" y="1340"/>
                    <a:pt x="1787" y="1347"/>
                    <a:pt x="1705" y="1347"/>
                  </a:cubicBezTo>
                  <a:cubicBezTo>
                    <a:pt x="1205" y="1347"/>
                    <a:pt x="847" y="1116"/>
                    <a:pt x="534" y="750"/>
                  </a:cubicBezTo>
                  <a:cubicBezTo>
                    <a:pt x="352" y="507"/>
                    <a:pt x="352" y="294"/>
                    <a:pt x="169" y="20"/>
                  </a:cubicBezTo>
                  <a:cubicBezTo>
                    <a:pt x="155" y="7"/>
                    <a:pt x="139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1924179" y="2366061"/>
              <a:ext cx="25982" cy="20353"/>
            </a:xfrm>
            <a:custGeom>
              <a:avLst/>
              <a:gdLst/>
              <a:ahLst/>
              <a:cxnLst/>
              <a:rect l="l" t="t" r="r" b="b"/>
              <a:pathLst>
                <a:path w="360" h="282" extrusionOk="0">
                  <a:moveTo>
                    <a:pt x="201" y="0"/>
                  </a:moveTo>
                  <a:cubicBezTo>
                    <a:pt x="185" y="0"/>
                    <a:pt x="168" y="3"/>
                    <a:pt x="152" y="8"/>
                  </a:cubicBezTo>
                  <a:cubicBezTo>
                    <a:pt x="122" y="38"/>
                    <a:pt x="31" y="69"/>
                    <a:pt x="0" y="130"/>
                  </a:cubicBezTo>
                  <a:cubicBezTo>
                    <a:pt x="0" y="190"/>
                    <a:pt x="61" y="282"/>
                    <a:pt x="122" y="282"/>
                  </a:cubicBezTo>
                  <a:cubicBezTo>
                    <a:pt x="152" y="251"/>
                    <a:pt x="274" y="251"/>
                    <a:pt x="335" y="160"/>
                  </a:cubicBezTo>
                  <a:cubicBezTo>
                    <a:pt x="360" y="59"/>
                    <a:pt x="281" y="0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2160763" y="1517589"/>
              <a:ext cx="404022" cy="527725"/>
            </a:xfrm>
            <a:custGeom>
              <a:avLst/>
              <a:gdLst/>
              <a:ahLst/>
              <a:cxnLst/>
              <a:rect l="l" t="t" r="r" b="b"/>
              <a:pathLst>
                <a:path w="5598" h="7312" extrusionOk="0">
                  <a:moveTo>
                    <a:pt x="5294" y="1"/>
                  </a:moveTo>
                  <a:cubicBezTo>
                    <a:pt x="5172" y="1"/>
                    <a:pt x="5081" y="122"/>
                    <a:pt x="5112" y="244"/>
                  </a:cubicBezTo>
                  <a:cubicBezTo>
                    <a:pt x="5142" y="335"/>
                    <a:pt x="5172" y="426"/>
                    <a:pt x="5203" y="518"/>
                  </a:cubicBezTo>
                  <a:cubicBezTo>
                    <a:pt x="5264" y="670"/>
                    <a:pt x="5233" y="730"/>
                    <a:pt x="5233" y="974"/>
                  </a:cubicBezTo>
                  <a:cubicBezTo>
                    <a:pt x="5233" y="2949"/>
                    <a:pt x="3501" y="4712"/>
                    <a:pt x="2042" y="5928"/>
                  </a:cubicBezTo>
                  <a:cubicBezTo>
                    <a:pt x="1464" y="6354"/>
                    <a:pt x="826" y="6688"/>
                    <a:pt x="188" y="7022"/>
                  </a:cubicBezTo>
                  <a:cubicBezTo>
                    <a:pt x="0" y="7049"/>
                    <a:pt x="72" y="7312"/>
                    <a:pt x="216" y="7312"/>
                  </a:cubicBezTo>
                  <a:cubicBezTo>
                    <a:pt x="236" y="7312"/>
                    <a:pt x="257" y="7307"/>
                    <a:pt x="279" y="7296"/>
                  </a:cubicBezTo>
                  <a:cubicBezTo>
                    <a:pt x="917" y="6961"/>
                    <a:pt x="1555" y="6627"/>
                    <a:pt x="2163" y="6202"/>
                  </a:cubicBezTo>
                  <a:cubicBezTo>
                    <a:pt x="2862" y="5654"/>
                    <a:pt x="3501" y="5016"/>
                    <a:pt x="4078" y="4317"/>
                  </a:cubicBezTo>
                  <a:cubicBezTo>
                    <a:pt x="4504" y="3770"/>
                    <a:pt x="4929" y="3192"/>
                    <a:pt x="5203" y="2524"/>
                  </a:cubicBezTo>
                  <a:cubicBezTo>
                    <a:pt x="5476" y="1916"/>
                    <a:pt x="5537" y="1278"/>
                    <a:pt x="5598" y="730"/>
                  </a:cubicBezTo>
                  <a:cubicBezTo>
                    <a:pt x="5598" y="548"/>
                    <a:pt x="5507" y="214"/>
                    <a:pt x="5476" y="214"/>
                  </a:cubicBezTo>
                  <a:cubicBezTo>
                    <a:pt x="5416" y="92"/>
                    <a:pt x="5476" y="62"/>
                    <a:pt x="529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1928221" y="2409076"/>
              <a:ext cx="23528" cy="15517"/>
            </a:xfrm>
            <a:custGeom>
              <a:avLst/>
              <a:gdLst/>
              <a:ahLst/>
              <a:cxnLst/>
              <a:rect l="l" t="t" r="r" b="b"/>
              <a:pathLst>
                <a:path w="326" h="215" extrusionOk="0">
                  <a:moveTo>
                    <a:pt x="217" y="0"/>
                  </a:moveTo>
                  <a:cubicBezTo>
                    <a:pt x="198" y="0"/>
                    <a:pt x="178" y="6"/>
                    <a:pt x="157" y="20"/>
                  </a:cubicBezTo>
                  <a:cubicBezTo>
                    <a:pt x="0" y="72"/>
                    <a:pt x="68" y="215"/>
                    <a:pt x="149" y="215"/>
                  </a:cubicBezTo>
                  <a:cubicBezTo>
                    <a:pt x="162" y="215"/>
                    <a:pt x="175" y="211"/>
                    <a:pt x="188" y="202"/>
                  </a:cubicBezTo>
                  <a:lnTo>
                    <a:pt x="157" y="202"/>
                  </a:lnTo>
                  <a:cubicBezTo>
                    <a:pt x="218" y="202"/>
                    <a:pt x="248" y="172"/>
                    <a:pt x="279" y="141"/>
                  </a:cubicBezTo>
                  <a:cubicBezTo>
                    <a:pt x="326" y="71"/>
                    <a:pt x="282" y="0"/>
                    <a:pt x="21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1908806" y="2437946"/>
              <a:ext cx="41788" cy="673442"/>
            </a:xfrm>
            <a:custGeom>
              <a:avLst/>
              <a:gdLst/>
              <a:ahLst/>
              <a:cxnLst/>
              <a:rect l="l" t="t" r="r" b="b"/>
              <a:pathLst>
                <a:path w="579" h="9331" extrusionOk="0">
                  <a:moveTo>
                    <a:pt x="105" y="0"/>
                  </a:moveTo>
                  <a:cubicBezTo>
                    <a:pt x="52" y="0"/>
                    <a:pt x="1" y="47"/>
                    <a:pt x="1" y="106"/>
                  </a:cubicBezTo>
                  <a:cubicBezTo>
                    <a:pt x="1" y="957"/>
                    <a:pt x="61" y="1808"/>
                    <a:pt x="61" y="2690"/>
                  </a:cubicBezTo>
                  <a:cubicBezTo>
                    <a:pt x="92" y="3359"/>
                    <a:pt x="31" y="4058"/>
                    <a:pt x="61" y="4757"/>
                  </a:cubicBezTo>
                  <a:cubicBezTo>
                    <a:pt x="92" y="5334"/>
                    <a:pt x="183" y="5912"/>
                    <a:pt x="213" y="6489"/>
                  </a:cubicBezTo>
                  <a:cubicBezTo>
                    <a:pt x="213" y="7401"/>
                    <a:pt x="244" y="8313"/>
                    <a:pt x="335" y="9225"/>
                  </a:cubicBezTo>
                  <a:cubicBezTo>
                    <a:pt x="335" y="9284"/>
                    <a:pt x="399" y="9331"/>
                    <a:pt x="461" y="9331"/>
                  </a:cubicBezTo>
                  <a:cubicBezTo>
                    <a:pt x="494" y="9331"/>
                    <a:pt x="527" y="9317"/>
                    <a:pt x="548" y="9286"/>
                  </a:cubicBezTo>
                  <a:cubicBezTo>
                    <a:pt x="578" y="9225"/>
                    <a:pt x="548" y="9134"/>
                    <a:pt x="548" y="9073"/>
                  </a:cubicBezTo>
                  <a:cubicBezTo>
                    <a:pt x="426" y="8131"/>
                    <a:pt x="426" y="7188"/>
                    <a:pt x="365" y="6216"/>
                  </a:cubicBezTo>
                  <a:cubicBezTo>
                    <a:pt x="335" y="5699"/>
                    <a:pt x="244" y="5213"/>
                    <a:pt x="213" y="4635"/>
                  </a:cubicBezTo>
                  <a:cubicBezTo>
                    <a:pt x="183" y="3997"/>
                    <a:pt x="244" y="3389"/>
                    <a:pt x="213" y="2751"/>
                  </a:cubicBezTo>
                  <a:cubicBezTo>
                    <a:pt x="183" y="2021"/>
                    <a:pt x="274" y="1322"/>
                    <a:pt x="213" y="593"/>
                  </a:cubicBezTo>
                  <a:cubicBezTo>
                    <a:pt x="213" y="410"/>
                    <a:pt x="274" y="167"/>
                    <a:pt x="183" y="45"/>
                  </a:cubicBezTo>
                  <a:cubicBezTo>
                    <a:pt x="162" y="14"/>
                    <a:pt x="133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1204611" y="2309549"/>
              <a:ext cx="73616" cy="152934"/>
            </a:xfrm>
            <a:custGeom>
              <a:avLst/>
              <a:gdLst/>
              <a:ahLst/>
              <a:cxnLst/>
              <a:rect l="l" t="t" r="r" b="b"/>
              <a:pathLst>
                <a:path w="1020" h="2119" extrusionOk="0">
                  <a:moveTo>
                    <a:pt x="122" y="1"/>
                  </a:moveTo>
                  <a:cubicBezTo>
                    <a:pt x="77" y="1"/>
                    <a:pt x="31" y="31"/>
                    <a:pt x="31" y="92"/>
                  </a:cubicBezTo>
                  <a:cubicBezTo>
                    <a:pt x="1" y="396"/>
                    <a:pt x="1" y="730"/>
                    <a:pt x="92" y="1034"/>
                  </a:cubicBezTo>
                  <a:cubicBezTo>
                    <a:pt x="244" y="1460"/>
                    <a:pt x="517" y="1824"/>
                    <a:pt x="882" y="2098"/>
                  </a:cubicBezTo>
                  <a:cubicBezTo>
                    <a:pt x="896" y="2112"/>
                    <a:pt x="912" y="2118"/>
                    <a:pt x="927" y="2118"/>
                  </a:cubicBezTo>
                  <a:cubicBezTo>
                    <a:pt x="977" y="2118"/>
                    <a:pt x="1020" y="2053"/>
                    <a:pt x="973" y="2007"/>
                  </a:cubicBezTo>
                  <a:cubicBezTo>
                    <a:pt x="973" y="1946"/>
                    <a:pt x="912" y="1916"/>
                    <a:pt x="882" y="1885"/>
                  </a:cubicBezTo>
                  <a:cubicBezTo>
                    <a:pt x="548" y="1612"/>
                    <a:pt x="335" y="1308"/>
                    <a:pt x="213" y="913"/>
                  </a:cubicBezTo>
                  <a:cubicBezTo>
                    <a:pt x="183" y="700"/>
                    <a:pt x="183" y="365"/>
                    <a:pt x="213" y="92"/>
                  </a:cubicBezTo>
                  <a:cubicBezTo>
                    <a:pt x="213" y="31"/>
                    <a:pt x="168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989607" y="2449421"/>
              <a:ext cx="862245" cy="655254"/>
            </a:xfrm>
            <a:custGeom>
              <a:avLst/>
              <a:gdLst/>
              <a:ahLst/>
              <a:cxnLst/>
              <a:rect l="l" t="t" r="r" b="b"/>
              <a:pathLst>
                <a:path w="11947" h="9079" extrusionOk="0">
                  <a:moveTo>
                    <a:pt x="3060" y="1"/>
                  </a:moveTo>
                  <a:cubicBezTo>
                    <a:pt x="3038" y="1"/>
                    <a:pt x="3019" y="12"/>
                    <a:pt x="3010" y="38"/>
                  </a:cubicBezTo>
                  <a:cubicBezTo>
                    <a:pt x="2554" y="1041"/>
                    <a:pt x="1946" y="2045"/>
                    <a:pt x="1490" y="2926"/>
                  </a:cubicBezTo>
                  <a:cubicBezTo>
                    <a:pt x="1156" y="3534"/>
                    <a:pt x="791" y="4081"/>
                    <a:pt x="518" y="4689"/>
                  </a:cubicBezTo>
                  <a:cubicBezTo>
                    <a:pt x="396" y="4932"/>
                    <a:pt x="214" y="5297"/>
                    <a:pt x="214" y="5388"/>
                  </a:cubicBezTo>
                  <a:lnTo>
                    <a:pt x="183" y="5388"/>
                  </a:lnTo>
                  <a:cubicBezTo>
                    <a:pt x="183" y="5418"/>
                    <a:pt x="183" y="5418"/>
                    <a:pt x="183" y="5418"/>
                  </a:cubicBezTo>
                  <a:cubicBezTo>
                    <a:pt x="92" y="5540"/>
                    <a:pt x="1" y="5722"/>
                    <a:pt x="153" y="5814"/>
                  </a:cubicBezTo>
                  <a:cubicBezTo>
                    <a:pt x="882" y="6634"/>
                    <a:pt x="1825" y="7181"/>
                    <a:pt x="2858" y="7637"/>
                  </a:cubicBezTo>
                  <a:cubicBezTo>
                    <a:pt x="3831" y="8093"/>
                    <a:pt x="4803" y="8458"/>
                    <a:pt x="5837" y="8671"/>
                  </a:cubicBezTo>
                  <a:cubicBezTo>
                    <a:pt x="7265" y="8975"/>
                    <a:pt x="8603" y="9036"/>
                    <a:pt x="10092" y="9066"/>
                  </a:cubicBezTo>
                  <a:cubicBezTo>
                    <a:pt x="10235" y="9075"/>
                    <a:pt x="10374" y="9078"/>
                    <a:pt x="10513" y="9078"/>
                  </a:cubicBezTo>
                  <a:cubicBezTo>
                    <a:pt x="10848" y="9078"/>
                    <a:pt x="11177" y="9057"/>
                    <a:pt x="11521" y="9036"/>
                  </a:cubicBezTo>
                  <a:cubicBezTo>
                    <a:pt x="11551" y="9046"/>
                    <a:pt x="11595" y="9049"/>
                    <a:pt x="11641" y="9049"/>
                  </a:cubicBezTo>
                  <a:cubicBezTo>
                    <a:pt x="11734" y="9049"/>
                    <a:pt x="11835" y="9036"/>
                    <a:pt x="11855" y="9036"/>
                  </a:cubicBezTo>
                  <a:cubicBezTo>
                    <a:pt x="11886" y="9036"/>
                    <a:pt x="11946" y="8975"/>
                    <a:pt x="11916" y="8914"/>
                  </a:cubicBezTo>
                  <a:cubicBezTo>
                    <a:pt x="11901" y="8868"/>
                    <a:pt x="11848" y="8861"/>
                    <a:pt x="11783" y="8861"/>
                  </a:cubicBezTo>
                  <a:cubicBezTo>
                    <a:pt x="11751" y="8861"/>
                    <a:pt x="11716" y="8863"/>
                    <a:pt x="11681" y="8863"/>
                  </a:cubicBezTo>
                  <a:cubicBezTo>
                    <a:pt x="11646" y="8863"/>
                    <a:pt x="11612" y="8861"/>
                    <a:pt x="11582" y="8853"/>
                  </a:cubicBezTo>
                  <a:cubicBezTo>
                    <a:pt x="11217" y="8853"/>
                    <a:pt x="10852" y="8884"/>
                    <a:pt x="10518" y="8884"/>
                  </a:cubicBezTo>
                  <a:cubicBezTo>
                    <a:pt x="8633" y="8823"/>
                    <a:pt x="7053" y="8792"/>
                    <a:pt x="5259" y="8276"/>
                  </a:cubicBezTo>
                  <a:cubicBezTo>
                    <a:pt x="4317" y="8063"/>
                    <a:pt x="3557" y="7668"/>
                    <a:pt x="2676" y="7273"/>
                  </a:cubicBezTo>
                  <a:cubicBezTo>
                    <a:pt x="1977" y="6969"/>
                    <a:pt x="1308" y="6573"/>
                    <a:pt x="822" y="6148"/>
                  </a:cubicBezTo>
                  <a:cubicBezTo>
                    <a:pt x="670" y="5996"/>
                    <a:pt x="518" y="5814"/>
                    <a:pt x="366" y="5631"/>
                  </a:cubicBezTo>
                  <a:cubicBezTo>
                    <a:pt x="366" y="5601"/>
                    <a:pt x="366" y="5601"/>
                    <a:pt x="366" y="5601"/>
                  </a:cubicBezTo>
                  <a:lnTo>
                    <a:pt x="396" y="5601"/>
                  </a:lnTo>
                  <a:cubicBezTo>
                    <a:pt x="396" y="5601"/>
                    <a:pt x="396" y="5570"/>
                    <a:pt x="396" y="5570"/>
                  </a:cubicBezTo>
                  <a:cubicBezTo>
                    <a:pt x="852" y="4598"/>
                    <a:pt x="1673" y="3048"/>
                    <a:pt x="2311" y="1771"/>
                  </a:cubicBezTo>
                  <a:cubicBezTo>
                    <a:pt x="2615" y="1224"/>
                    <a:pt x="2888" y="677"/>
                    <a:pt x="3132" y="130"/>
                  </a:cubicBezTo>
                  <a:cubicBezTo>
                    <a:pt x="3175" y="65"/>
                    <a:pt x="3111" y="1"/>
                    <a:pt x="306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1015950" y="2853593"/>
              <a:ext cx="72" cy="2310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31"/>
                  </a:moveTo>
                  <a:cubicBezTo>
                    <a:pt x="1" y="31"/>
                    <a:pt x="1" y="31"/>
                    <a:pt x="1" y="1"/>
                  </a:cubicBezTo>
                  <a:cubicBezTo>
                    <a:pt x="1" y="1"/>
                    <a:pt x="1" y="31"/>
                    <a:pt x="1" y="31"/>
                  </a:cubicBezTo>
                  <a:cubicBezTo>
                    <a:pt x="1" y="31"/>
                    <a:pt x="1" y="31"/>
                    <a:pt x="1" y="31"/>
                  </a:cubicBezTo>
                  <a:close/>
                </a:path>
              </a:pathLst>
            </a:custGeom>
            <a:solidFill>
              <a:srgbClr val="36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1867956" y="3090322"/>
              <a:ext cx="29952" cy="11259"/>
            </a:xfrm>
            <a:custGeom>
              <a:avLst/>
              <a:gdLst/>
              <a:ahLst/>
              <a:cxnLst/>
              <a:rect l="l" t="t" r="r" b="b"/>
              <a:pathLst>
                <a:path w="415" h="156" extrusionOk="0">
                  <a:moveTo>
                    <a:pt x="145" y="0"/>
                  </a:moveTo>
                  <a:cubicBezTo>
                    <a:pt x="42" y="0"/>
                    <a:pt x="1" y="156"/>
                    <a:pt x="141" y="156"/>
                  </a:cubicBezTo>
                  <a:cubicBezTo>
                    <a:pt x="171" y="140"/>
                    <a:pt x="202" y="140"/>
                    <a:pt x="236" y="140"/>
                  </a:cubicBezTo>
                  <a:cubicBezTo>
                    <a:pt x="270" y="140"/>
                    <a:pt x="308" y="140"/>
                    <a:pt x="354" y="125"/>
                  </a:cubicBezTo>
                  <a:cubicBezTo>
                    <a:pt x="415" y="4"/>
                    <a:pt x="263" y="4"/>
                    <a:pt x="171" y="4"/>
                  </a:cubicBezTo>
                  <a:cubicBezTo>
                    <a:pt x="162" y="1"/>
                    <a:pt x="153" y="0"/>
                    <a:pt x="14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-94075" y="2943954"/>
              <a:ext cx="2356143" cy="1595373"/>
            </a:xfrm>
            <a:custGeom>
              <a:avLst/>
              <a:gdLst/>
              <a:ahLst/>
              <a:cxnLst/>
              <a:rect l="l" t="t" r="r" b="b"/>
              <a:pathLst>
                <a:path w="32646" h="22105" extrusionOk="0">
                  <a:moveTo>
                    <a:pt x="3010" y="10056"/>
                  </a:moveTo>
                  <a:cubicBezTo>
                    <a:pt x="3040" y="10086"/>
                    <a:pt x="3040" y="10086"/>
                    <a:pt x="3040" y="10086"/>
                  </a:cubicBezTo>
                  <a:cubicBezTo>
                    <a:pt x="3496" y="10421"/>
                    <a:pt x="4043" y="10937"/>
                    <a:pt x="4347" y="11393"/>
                  </a:cubicBezTo>
                  <a:cubicBezTo>
                    <a:pt x="4438" y="11515"/>
                    <a:pt x="4469" y="11545"/>
                    <a:pt x="4529" y="11606"/>
                  </a:cubicBezTo>
                  <a:lnTo>
                    <a:pt x="4560" y="11606"/>
                  </a:lnTo>
                  <a:cubicBezTo>
                    <a:pt x="4286" y="11743"/>
                    <a:pt x="4030" y="11863"/>
                    <a:pt x="3893" y="11863"/>
                  </a:cubicBezTo>
                  <a:cubicBezTo>
                    <a:pt x="3847" y="11863"/>
                    <a:pt x="3815" y="11849"/>
                    <a:pt x="3800" y="11819"/>
                  </a:cubicBezTo>
                  <a:cubicBezTo>
                    <a:pt x="3435" y="11302"/>
                    <a:pt x="3010" y="10725"/>
                    <a:pt x="2736" y="10390"/>
                  </a:cubicBezTo>
                  <a:cubicBezTo>
                    <a:pt x="2827" y="10299"/>
                    <a:pt x="2918" y="10178"/>
                    <a:pt x="3010" y="10056"/>
                  </a:cubicBezTo>
                  <a:close/>
                  <a:moveTo>
                    <a:pt x="31490" y="21789"/>
                  </a:moveTo>
                  <a:cubicBezTo>
                    <a:pt x="31508" y="21801"/>
                    <a:pt x="31515" y="21805"/>
                    <a:pt x="31516" y="21805"/>
                  </a:cubicBezTo>
                  <a:cubicBezTo>
                    <a:pt x="31516" y="21805"/>
                    <a:pt x="31506" y="21799"/>
                    <a:pt x="31491" y="21789"/>
                  </a:cubicBezTo>
                  <a:lnTo>
                    <a:pt x="31491" y="21789"/>
                  </a:lnTo>
                  <a:cubicBezTo>
                    <a:pt x="31491" y="21789"/>
                    <a:pt x="31491" y="21789"/>
                    <a:pt x="31490" y="21789"/>
                  </a:cubicBezTo>
                  <a:close/>
                  <a:moveTo>
                    <a:pt x="15430" y="1"/>
                  </a:moveTo>
                  <a:cubicBezTo>
                    <a:pt x="15403" y="1"/>
                    <a:pt x="15376" y="8"/>
                    <a:pt x="15350" y="25"/>
                  </a:cubicBezTo>
                  <a:cubicBezTo>
                    <a:pt x="13526" y="1515"/>
                    <a:pt x="11794" y="2883"/>
                    <a:pt x="10031" y="4281"/>
                  </a:cubicBezTo>
                  <a:cubicBezTo>
                    <a:pt x="8997" y="5071"/>
                    <a:pt x="7751" y="5922"/>
                    <a:pt x="6657" y="6743"/>
                  </a:cubicBezTo>
                  <a:cubicBezTo>
                    <a:pt x="5198" y="7746"/>
                    <a:pt x="3952" y="8688"/>
                    <a:pt x="2675" y="9934"/>
                  </a:cubicBezTo>
                  <a:cubicBezTo>
                    <a:pt x="2402" y="10269"/>
                    <a:pt x="2280" y="10421"/>
                    <a:pt x="2614" y="10755"/>
                  </a:cubicBezTo>
                  <a:cubicBezTo>
                    <a:pt x="2736" y="10968"/>
                    <a:pt x="2858" y="11089"/>
                    <a:pt x="2979" y="11241"/>
                  </a:cubicBezTo>
                  <a:cubicBezTo>
                    <a:pt x="2645" y="11424"/>
                    <a:pt x="2219" y="11697"/>
                    <a:pt x="2006" y="11880"/>
                  </a:cubicBezTo>
                  <a:lnTo>
                    <a:pt x="1946" y="11880"/>
                  </a:lnTo>
                  <a:cubicBezTo>
                    <a:pt x="1703" y="11789"/>
                    <a:pt x="1368" y="11758"/>
                    <a:pt x="1216" y="11728"/>
                  </a:cubicBezTo>
                  <a:cubicBezTo>
                    <a:pt x="1066" y="11700"/>
                    <a:pt x="946" y="11685"/>
                    <a:pt x="833" y="11685"/>
                  </a:cubicBezTo>
                  <a:cubicBezTo>
                    <a:pt x="693" y="11685"/>
                    <a:pt x="563" y="11708"/>
                    <a:pt x="396" y="11758"/>
                  </a:cubicBezTo>
                  <a:cubicBezTo>
                    <a:pt x="0" y="11910"/>
                    <a:pt x="92" y="12062"/>
                    <a:pt x="274" y="12184"/>
                  </a:cubicBezTo>
                  <a:lnTo>
                    <a:pt x="304" y="12214"/>
                  </a:lnTo>
                  <a:lnTo>
                    <a:pt x="335" y="12214"/>
                  </a:lnTo>
                  <a:cubicBezTo>
                    <a:pt x="426" y="12275"/>
                    <a:pt x="547" y="12305"/>
                    <a:pt x="639" y="12336"/>
                  </a:cubicBezTo>
                  <a:cubicBezTo>
                    <a:pt x="821" y="12396"/>
                    <a:pt x="1003" y="12427"/>
                    <a:pt x="1186" y="12427"/>
                  </a:cubicBezTo>
                  <a:cubicBezTo>
                    <a:pt x="1307" y="12457"/>
                    <a:pt x="1429" y="12518"/>
                    <a:pt x="1581" y="12518"/>
                  </a:cubicBezTo>
                  <a:cubicBezTo>
                    <a:pt x="1733" y="12488"/>
                    <a:pt x="1915" y="12457"/>
                    <a:pt x="2037" y="12305"/>
                  </a:cubicBezTo>
                  <a:cubicBezTo>
                    <a:pt x="2067" y="12305"/>
                    <a:pt x="2067" y="12275"/>
                    <a:pt x="2098" y="12275"/>
                  </a:cubicBezTo>
                  <a:cubicBezTo>
                    <a:pt x="2493" y="12001"/>
                    <a:pt x="2979" y="11697"/>
                    <a:pt x="3131" y="11485"/>
                  </a:cubicBezTo>
                  <a:cubicBezTo>
                    <a:pt x="3131" y="11454"/>
                    <a:pt x="3131" y="11454"/>
                    <a:pt x="3131" y="11424"/>
                  </a:cubicBezTo>
                  <a:cubicBezTo>
                    <a:pt x="3162" y="11485"/>
                    <a:pt x="3222" y="11545"/>
                    <a:pt x="3283" y="11637"/>
                  </a:cubicBezTo>
                  <a:cubicBezTo>
                    <a:pt x="3435" y="11819"/>
                    <a:pt x="3557" y="12062"/>
                    <a:pt x="3800" y="12153"/>
                  </a:cubicBezTo>
                  <a:cubicBezTo>
                    <a:pt x="3833" y="12159"/>
                    <a:pt x="3867" y="12161"/>
                    <a:pt x="3900" y="12161"/>
                  </a:cubicBezTo>
                  <a:cubicBezTo>
                    <a:pt x="4049" y="12161"/>
                    <a:pt x="4198" y="12112"/>
                    <a:pt x="4347" y="12062"/>
                  </a:cubicBezTo>
                  <a:cubicBezTo>
                    <a:pt x="4651" y="11910"/>
                    <a:pt x="4803" y="11849"/>
                    <a:pt x="5168" y="11728"/>
                  </a:cubicBezTo>
                  <a:cubicBezTo>
                    <a:pt x="5958" y="11393"/>
                    <a:pt x="6779" y="11150"/>
                    <a:pt x="7569" y="10816"/>
                  </a:cubicBezTo>
                  <a:cubicBezTo>
                    <a:pt x="8329" y="10512"/>
                    <a:pt x="9028" y="10117"/>
                    <a:pt x="9757" y="9782"/>
                  </a:cubicBezTo>
                  <a:cubicBezTo>
                    <a:pt x="11672" y="8901"/>
                    <a:pt x="13374" y="8111"/>
                    <a:pt x="15229" y="7260"/>
                  </a:cubicBezTo>
                  <a:cubicBezTo>
                    <a:pt x="16323" y="6773"/>
                    <a:pt x="17417" y="6317"/>
                    <a:pt x="18481" y="5709"/>
                  </a:cubicBezTo>
                  <a:cubicBezTo>
                    <a:pt x="18937" y="5497"/>
                    <a:pt x="19393" y="5223"/>
                    <a:pt x="19849" y="4950"/>
                  </a:cubicBezTo>
                  <a:cubicBezTo>
                    <a:pt x="20062" y="4798"/>
                    <a:pt x="20335" y="4676"/>
                    <a:pt x="20548" y="4494"/>
                  </a:cubicBezTo>
                  <a:cubicBezTo>
                    <a:pt x="20578" y="4463"/>
                    <a:pt x="20578" y="4402"/>
                    <a:pt x="20578" y="4372"/>
                  </a:cubicBezTo>
                  <a:cubicBezTo>
                    <a:pt x="20984" y="4430"/>
                    <a:pt x="21363" y="4460"/>
                    <a:pt x="21766" y="4489"/>
                  </a:cubicBezTo>
                  <a:lnTo>
                    <a:pt x="21766" y="4489"/>
                  </a:lnTo>
                  <a:cubicBezTo>
                    <a:pt x="21691" y="4502"/>
                    <a:pt x="21624" y="4579"/>
                    <a:pt x="21673" y="4676"/>
                  </a:cubicBezTo>
                  <a:cubicBezTo>
                    <a:pt x="22068" y="5284"/>
                    <a:pt x="22372" y="5953"/>
                    <a:pt x="22645" y="6621"/>
                  </a:cubicBezTo>
                  <a:cubicBezTo>
                    <a:pt x="23010" y="7351"/>
                    <a:pt x="23375" y="8080"/>
                    <a:pt x="23770" y="8810"/>
                  </a:cubicBezTo>
                  <a:cubicBezTo>
                    <a:pt x="24013" y="9387"/>
                    <a:pt x="24347" y="9904"/>
                    <a:pt x="24651" y="10451"/>
                  </a:cubicBezTo>
                  <a:cubicBezTo>
                    <a:pt x="25077" y="11241"/>
                    <a:pt x="25502" y="12062"/>
                    <a:pt x="25867" y="12883"/>
                  </a:cubicBezTo>
                  <a:cubicBezTo>
                    <a:pt x="26414" y="14099"/>
                    <a:pt x="26961" y="15162"/>
                    <a:pt x="27508" y="16317"/>
                  </a:cubicBezTo>
                  <a:cubicBezTo>
                    <a:pt x="27934" y="17260"/>
                    <a:pt x="28451" y="18141"/>
                    <a:pt x="28876" y="19083"/>
                  </a:cubicBezTo>
                  <a:cubicBezTo>
                    <a:pt x="28967" y="19205"/>
                    <a:pt x="29028" y="19387"/>
                    <a:pt x="29119" y="19539"/>
                  </a:cubicBezTo>
                  <a:cubicBezTo>
                    <a:pt x="29059" y="19600"/>
                    <a:pt x="29119" y="19722"/>
                    <a:pt x="29211" y="19722"/>
                  </a:cubicBezTo>
                  <a:cubicBezTo>
                    <a:pt x="29393" y="19965"/>
                    <a:pt x="29606" y="20178"/>
                    <a:pt x="29879" y="20238"/>
                  </a:cubicBezTo>
                  <a:cubicBezTo>
                    <a:pt x="29961" y="20247"/>
                    <a:pt x="30042" y="20250"/>
                    <a:pt x="30124" y="20250"/>
                  </a:cubicBezTo>
                  <a:cubicBezTo>
                    <a:pt x="30346" y="20250"/>
                    <a:pt x="30569" y="20222"/>
                    <a:pt x="30791" y="20178"/>
                  </a:cubicBezTo>
                  <a:cubicBezTo>
                    <a:pt x="30791" y="20269"/>
                    <a:pt x="30822" y="20330"/>
                    <a:pt x="30852" y="20390"/>
                  </a:cubicBezTo>
                  <a:cubicBezTo>
                    <a:pt x="30852" y="20421"/>
                    <a:pt x="30882" y="20451"/>
                    <a:pt x="30882" y="20482"/>
                  </a:cubicBezTo>
                  <a:cubicBezTo>
                    <a:pt x="30882" y="20512"/>
                    <a:pt x="30913" y="20512"/>
                    <a:pt x="30913" y="20542"/>
                  </a:cubicBezTo>
                  <a:cubicBezTo>
                    <a:pt x="30974" y="20694"/>
                    <a:pt x="31004" y="20846"/>
                    <a:pt x="31065" y="21029"/>
                  </a:cubicBezTo>
                  <a:cubicBezTo>
                    <a:pt x="31156" y="21272"/>
                    <a:pt x="31186" y="21454"/>
                    <a:pt x="31369" y="21697"/>
                  </a:cubicBezTo>
                  <a:cubicBezTo>
                    <a:pt x="31386" y="21715"/>
                    <a:pt x="31455" y="21763"/>
                    <a:pt x="31491" y="21789"/>
                  </a:cubicBezTo>
                  <a:lnTo>
                    <a:pt x="31491" y="21789"/>
                  </a:lnTo>
                  <a:cubicBezTo>
                    <a:pt x="31521" y="21789"/>
                    <a:pt x="31521" y="21819"/>
                    <a:pt x="31551" y="21819"/>
                  </a:cubicBezTo>
                  <a:cubicBezTo>
                    <a:pt x="31642" y="21880"/>
                    <a:pt x="31977" y="21971"/>
                    <a:pt x="32068" y="22032"/>
                  </a:cubicBezTo>
                  <a:cubicBezTo>
                    <a:pt x="32157" y="22076"/>
                    <a:pt x="32278" y="22105"/>
                    <a:pt x="32397" y="22105"/>
                  </a:cubicBezTo>
                  <a:cubicBezTo>
                    <a:pt x="32440" y="22105"/>
                    <a:pt x="32483" y="22101"/>
                    <a:pt x="32524" y="22093"/>
                  </a:cubicBezTo>
                  <a:cubicBezTo>
                    <a:pt x="32554" y="22093"/>
                    <a:pt x="32585" y="22062"/>
                    <a:pt x="32615" y="22032"/>
                  </a:cubicBezTo>
                  <a:cubicBezTo>
                    <a:pt x="32645" y="22001"/>
                    <a:pt x="32645" y="21971"/>
                    <a:pt x="32645" y="21941"/>
                  </a:cubicBezTo>
                  <a:cubicBezTo>
                    <a:pt x="32645" y="21789"/>
                    <a:pt x="32463" y="21697"/>
                    <a:pt x="32341" y="21606"/>
                  </a:cubicBezTo>
                  <a:cubicBezTo>
                    <a:pt x="32129" y="21515"/>
                    <a:pt x="31946" y="21424"/>
                    <a:pt x="31733" y="21394"/>
                  </a:cubicBezTo>
                  <a:cubicBezTo>
                    <a:pt x="31612" y="20938"/>
                    <a:pt x="31460" y="20512"/>
                    <a:pt x="31369" y="20087"/>
                  </a:cubicBezTo>
                  <a:cubicBezTo>
                    <a:pt x="31642" y="20026"/>
                    <a:pt x="31916" y="19965"/>
                    <a:pt x="32189" y="19874"/>
                  </a:cubicBezTo>
                  <a:cubicBezTo>
                    <a:pt x="32372" y="19783"/>
                    <a:pt x="32493" y="19783"/>
                    <a:pt x="32554" y="19631"/>
                  </a:cubicBezTo>
                  <a:cubicBezTo>
                    <a:pt x="32598" y="19522"/>
                    <a:pt x="32501" y="19429"/>
                    <a:pt x="32399" y="19429"/>
                  </a:cubicBezTo>
                  <a:cubicBezTo>
                    <a:pt x="32358" y="19429"/>
                    <a:pt x="32315" y="19444"/>
                    <a:pt x="32281" y="19479"/>
                  </a:cubicBezTo>
                  <a:cubicBezTo>
                    <a:pt x="32250" y="19479"/>
                    <a:pt x="32250" y="19479"/>
                    <a:pt x="32220" y="19509"/>
                  </a:cubicBezTo>
                  <a:cubicBezTo>
                    <a:pt x="32240" y="19499"/>
                    <a:pt x="32250" y="19495"/>
                    <a:pt x="32254" y="19495"/>
                  </a:cubicBezTo>
                  <a:cubicBezTo>
                    <a:pt x="32260" y="19495"/>
                    <a:pt x="32240" y="19509"/>
                    <a:pt x="32220" y="19509"/>
                  </a:cubicBezTo>
                  <a:cubicBezTo>
                    <a:pt x="31642" y="19691"/>
                    <a:pt x="31004" y="19874"/>
                    <a:pt x="30487" y="19935"/>
                  </a:cubicBezTo>
                  <a:cubicBezTo>
                    <a:pt x="30329" y="19952"/>
                    <a:pt x="30171" y="19970"/>
                    <a:pt x="30043" y="19970"/>
                  </a:cubicBezTo>
                  <a:cubicBezTo>
                    <a:pt x="29948" y="19970"/>
                    <a:pt x="29870" y="19960"/>
                    <a:pt x="29819" y="19935"/>
                  </a:cubicBezTo>
                  <a:cubicBezTo>
                    <a:pt x="29727" y="19874"/>
                    <a:pt x="29606" y="19752"/>
                    <a:pt x="29515" y="19600"/>
                  </a:cubicBezTo>
                  <a:cubicBezTo>
                    <a:pt x="29849" y="19479"/>
                    <a:pt x="30153" y="19357"/>
                    <a:pt x="30487" y="19296"/>
                  </a:cubicBezTo>
                  <a:cubicBezTo>
                    <a:pt x="30913" y="19205"/>
                    <a:pt x="31369" y="19114"/>
                    <a:pt x="31612" y="18992"/>
                  </a:cubicBezTo>
                  <a:cubicBezTo>
                    <a:pt x="31612" y="18962"/>
                    <a:pt x="31673" y="18962"/>
                    <a:pt x="31673" y="18931"/>
                  </a:cubicBezTo>
                  <a:cubicBezTo>
                    <a:pt x="31699" y="18853"/>
                    <a:pt x="31634" y="18774"/>
                    <a:pt x="31557" y="18774"/>
                  </a:cubicBezTo>
                  <a:cubicBezTo>
                    <a:pt x="31545" y="18774"/>
                    <a:pt x="31533" y="18775"/>
                    <a:pt x="31521" y="18779"/>
                  </a:cubicBezTo>
                  <a:cubicBezTo>
                    <a:pt x="31186" y="18931"/>
                    <a:pt x="30822" y="18992"/>
                    <a:pt x="30335" y="19083"/>
                  </a:cubicBezTo>
                  <a:cubicBezTo>
                    <a:pt x="30001" y="19175"/>
                    <a:pt x="29697" y="19296"/>
                    <a:pt x="29393" y="19418"/>
                  </a:cubicBezTo>
                  <a:cubicBezTo>
                    <a:pt x="29271" y="19175"/>
                    <a:pt x="29150" y="18931"/>
                    <a:pt x="29028" y="18688"/>
                  </a:cubicBezTo>
                  <a:cubicBezTo>
                    <a:pt x="28785" y="18172"/>
                    <a:pt x="28512" y="17685"/>
                    <a:pt x="28268" y="17169"/>
                  </a:cubicBezTo>
                  <a:cubicBezTo>
                    <a:pt x="27387" y="15345"/>
                    <a:pt x="26505" y="13521"/>
                    <a:pt x="25624" y="11728"/>
                  </a:cubicBezTo>
                  <a:cubicBezTo>
                    <a:pt x="25198" y="10907"/>
                    <a:pt x="24742" y="10117"/>
                    <a:pt x="24287" y="9326"/>
                  </a:cubicBezTo>
                  <a:cubicBezTo>
                    <a:pt x="23861" y="8445"/>
                    <a:pt x="23375" y="7624"/>
                    <a:pt x="22980" y="6773"/>
                  </a:cubicBezTo>
                  <a:cubicBezTo>
                    <a:pt x="22584" y="6013"/>
                    <a:pt x="22372" y="5314"/>
                    <a:pt x="21885" y="4524"/>
                  </a:cubicBezTo>
                  <a:cubicBezTo>
                    <a:pt x="21855" y="4494"/>
                    <a:pt x="21824" y="4494"/>
                    <a:pt x="21794" y="4494"/>
                  </a:cubicBezTo>
                  <a:lnTo>
                    <a:pt x="22159" y="4494"/>
                  </a:lnTo>
                  <a:cubicBezTo>
                    <a:pt x="22341" y="4524"/>
                    <a:pt x="22524" y="4524"/>
                    <a:pt x="22706" y="4554"/>
                  </a:cubicBezTo>
                  <a:cubicBezTo>
                    <a:pt x="22736" y="4554"/>
                    <a:pt x="22767" y="4524"/>
                    <a:pt x="22797" y="4494"/>
                  </a:cubicBezTo>
                  <a:cubicBezTo>
                    <a:pt x="22906" y="4357"/>
                    <a:pt x="22795" y="4246"/>
                    <a:pt x="22662" y="4246"/>
                  </a:cubicBezTo>
                  <a:cubicBezTo>
                    <a:pt x="22646" y="4246"/>
                    <a:pt x="22631" y="4247"/>
                    <a:pt x="22615" y="4250"/>
                  </a:cubicBezTo>
                  <a:cubicBezTo>
                    <a:pt x="21733" y="4190"/>
                    <a:pt x="20882" y="4220"/>
                    <a:pt x="20092" y="4038"/>
                  </a:cubicBezTo>
                  <a:cubicBezTo>
                    <a:pt x="19666" y="3977"/>
                    <a:pt x="19271" y="3794"/>
                    <a:pt x="18876" y="3703"/>
                  </a:cubicBezTo>
                  <a:cubicBezTo>
                    <a:pt x="18755" y="3703"/>
                    <a:pt x="18724" y="3916"/>
                    <a:pt x="18846" y="3946"/>
                  </a:cubicBezTo>
                  <a:cubicBezTo>
                    <a:pt x="19241" y="4098"/>
                    <a:pt x="19666" y="4220"/>
                    <a:pt x="20092" y="4281"/>
                  </a:cubicBezTo>
                  <a:cubicBezTo>
                    <a:pt x="19697" y="4524"/>
                    <a:pt x="19302" y="4767"/>
                    <a:pt x="18937" y="4980"/>
                  </a:cubicBezTo>
                  <a:cubicBezTo>
                    <a:pt x="16110" y="6500"/>
                    <a:pt x="13374" y="7624"/>
                    <a:pt x="10548" y="8962"/>
                  </a:cubicBezTo>
                  <a:cubicBezTo>
                    <a:pt x="9514" y="9418"/>
                    <a:pt x="8542" y="9965"/>
                    <a:pt x="7538" y="10451"/>
                  </a:cubicBezTo>
                  <a:cubicBezTo>
                    <a:pt x="6809" y="10785"/>
                    <a:pt x="5958" y="11029"/>
                    <a:pt x="5137" y="11363"/>
                  </a:cubicBezTo>
                  <a:cubicBezTo>
                    <a:pt x="5016" y="11424"/>
                    <a:pt x="4894" y="11485"/>
                    <a:pt x="4772" y="11515"/>
                  </a:cubicBezTo>
                  <a:cubicBezTo>
                    <a:pt x="4772" y="11515"/>
                    <a:pt x="4772" y="11485"/>
                    <a:pt x="4772" y="11485"/>
                  </a:cubicBezTo>
                  <a:cubicBezTo>
                    <a:pt x="4712" y="11272"/>
                    <a:pt x="4499" y="11029"/>
                    <a:pt x="4377" y="10846"/>
                  </a:cubicBezTo>
                  <a:cubicBezTo>
                    <a:pt x="4134" y="10542"/>
                    <a:pt x="3830" y="10269"/>
                    <a:pt x="3526" y="9995"/>
                  </a:cubicBezTo>
                  <a:cubicBezTo>
                    <a:pt x="3465" y="9965"/>
                    <a:pt x="3374" y="9874"/>
                    <a:pt x="3283" y="9813"/>
                  </a:cubicBezTo>
                  <a:cubicBezTo>
                    <a:pt x="3374" y="9752"/>
                    <a:pt x="3465" y="9661"/>
                    <a:pt x="3557" y="9570"/>
                  </a:cubicBezTo>
                  <a:cubicBezTo>
                    <a:pt x="4529" y="8688"/>
                    <a:pt x="5259" y="8111"/>
                    <a:pt x="6323" y="7381"/>
                  </a:cubicBezTo>
                  <a:cubicBezTo>
                    <a:pt x="7387" y="6591"/>
                    <a:pt x="8511" y="5770"/>
                    <a:pt x="9757" y="4858"/>
                  </a:cubicBezTo>
                  <a:cubicBezTo>
                    <a:pt x="10821" y="4038"/>
                    <a:pt x="11946" y="3095"/>
                    <a:pt x="12949" y="2275"/>
                  </a:cubicBezTo>
                  <a:cubicBezTo>
                    <a:pt x="13587" y="1788"/>
                    <a:pt x="14226" y="1241"/>
                    <a:pt x="14864" y="725"/>
                  </a:cubicBezTo>
                  <a:cubicBezTo>
                    <a:pt x="15077" y="542"/>
                    <a:pt x="15289" y="360"/>
                    <a:pt x="15502" y="177"/>
                  </a:cubicBezTo>
                  <a:cubicBezTo>
                    <a:pt x="15533" y="177"/>
                    <a:pt x="15563" y="147"/>
                    <a:pt x="15563" y="117"/>
                  </a:cubicBezTo>
                  <a:cubicBezTo>
                    <a:pt x="15563" y="51"/>
                    <a:pt x="15500" y="1"/>
                    <a:pt x="1543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1900073" y="3138245"/>
              <a:ext cx="340871" cy="1197486"/>
            </a:xfrm>
            <a:custGeom>
              <a:avLst/>
              <a:gdLst/>
              <a:ahLst/>
              <a:cxnLst/>
              <a:rect l="l" t="t" r="r" b="b"/>
              <a:pathLst>
                <a:path w="4723" h="16592" extrusionOk="0">
                  <a:moveTo>
                    <a:pt x="155" y="0"/>
                  </a:moveTo>
                  <a:cubicBezTo>
                    <a:pt x="144" y="0"/>
                    <a:pt x="133" y="3"/>
                    <a:pt x="122" y="8"/>
                  </a:cubicBezTo>
                  <a:cubicBezTo>
                    <a:pt x="30" y="8"/>
                    <a:pt x="0" y="99"/>
                    <a:pt x="30" y="160"/>
                  </a:cubicBezTo>
                  <a:cubicBezTo>
                    <a:pt x="426" y="1346"/>
                    <a:pt x="638" y="2926"/>
                    <a:pt x="1064" y="4203"/>
                  </a:cubicBezTo>
                  <a:cubicBezTo>
                    <a:pt x="1337" y="5145"/>
                    <a:pt x="1337" y="5935"/>
                    <a:pt x="1611" y="6847"/>
                  </a:cubicBezTo>
                  <a:cubicBezTo>
                    <a:pt x="1854" y="7577"/>
                    <a:pt x="2097" y="8337"/>
                    <a:pt x="2310" y="9066"/>
                  </a:cubicBezTo>
                  <a:cubicBezTo>
                    <a:pt x="2523" y="9796"/>
                    <a:pt x="2675" y="10525"/>
                    <a:pt x="2827" y="11255"/>
                  </a:cubicBezTo>
                  <a:cubicBezTo>
                    <a:pt x="2979" y="11893"/>
                    <a:pt x="3222" y="12501"/>
                    <a:pt x="3404" y="13139"/>
                  </a:cubicBezTo>
                  <a:cubicBezTo>
                    <a:pt x="3587" y="13899"/>
                    <a:pt x="3769" y="14629"/>
                    <a:pt x="3982" y="15358"/>
                  </a:cubicBezTo>
                  <a:cubicBezTo>
                    <a:pt x="4103" y="15784"/>
                    <a:pt x="4286" y="16209"/>
                    <a:pt x="4407" y="16483"/>
                  </a:cubicBezTo>
                  <a:cubicBezTo>
                    <a:pt x="4438" y="16513"/>
                    <a:pt x="4438" y="16513"/>
                    <a:pt x="4438" y="16543"/>
                  </a:cubicBezTo>
                  <a:lnTo>
                    <a:pt x="4438" y="16513"/>
                  </a:lnTo>
                  <a:cubicBezTo>
                    <a:pt x="4476" y="16570"/>
                    <a:pt x="4519" y="16591"/>
                    <a:pt x="4559" y="16591"/>
                  </a:cubicBezTo>
                  <a:cubicBezTo>
                    <a:pt x="4649" y="16591"/>
                    <a:pt x="4723" y="16485"/>
                    <a:pt x="4681" y="16422"/>
                  </a:cubicBezTo>
                  <a:cubicBezTo>
                    <a:pt x="4620" y="16179"/>
                    <a:pt x="4438" y="15753"/>
                    <a:pt x="4347" y="15388"/>
                  </a:cubicBezTo>
                  <a:cubicBezTo>
                    <a:pt x="4073" y="14568"/>
                    <a:pt x="3860" y="13717"/>
                    <a:pt x="3587" y="12866"/>
                  </a:cubicBezTo>
                  <a:cubicBezTo>
                    <a:pt x="3435" y="12288"/>
                    <a:pt x="3252" y="11741"/>
                    <a:pt x="3100" y="11163"/>
                  </a:cubicBezTo>
                  <a:cubicBezTo>
                    <a:pt x="2857" y="10160"/>
                    <a:pt x="2644" y="9127"/>
                    <a:pt x="2341" y="8124"/>
                  </a:cubicBezTo>
                  <a:cubicBezTo>
                    <a:pt x="2158" y="7455"/>
                    <a:pt x="1915" y="6817"/>
                    <a:pt x="1763" y="6148"/>
                  </a:cubicBezTo>
                  <a:cubicBezTo>
                    <a:pt x="1581" y="5236"/>
                    <a:pt x="1368" y="4324"/>
                    <a:pt x="1064" y="3443"/>
                  </a:cubicBezTo>
                  <a:cubicBezTo>
                    <a:pt x="699" y="2349"/>
                    <a:pt x="578" y="1194"/>
                    <a:pt x="243" y="99"/>
                  </a:cubicBezTo>
                  <a:cubicBezTo>
                    <a:pt x="243" y="50"/>
                    <a:pt x="203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1456929" y="2287681"/>
              <a:ext cx="924818" cy="285226"/>
            </a:xfrm>
            <a:custGeom>
              <a:avLst/>
              <a:gdLst/>
              <a:ahLst/>
              <a:cxnLst/>
              <a:rect l="l" t="t" r="r" b="b"/>
              <a:pathLst>
                <a:path w="12814" h="3952" extrusionOk="0">
                  <a:moveTo>
                    <a:pt x="10912" y="425"/>
                  </a:moveTo>
                  <a:cubicBezTo>
                    <a:pt x="10943" y="456"/>
                    <a:pt x="10943" y="456"/>
                    <a:pt x="10943" y="486"/>
                  </a:cubicBezTo>
                  <a:cubicBezTo>
                    <a:pt x="10973" y="486"/>
                    <a:pt x="10973" y="516"/>
                    <a:pt x="10973" y="516"/>
                  </a:cubicBezTo>
                  <a:cubicBezTo>
                    <a:pt x="11034" y="608"/>
                    <a:pt x="11064" y="790"/>
                    <a:pt x="11064" y="972"/>
                  </a:cubicBezTo>
                  <a:cubicBezTo>
                    <a:pt x="11034" y="1033"/>
                    <a:pt x="11003" y="1124"/>
                    <a:pt x="11003" y="1216"/>
                  </a:cubicBezTo>
                  <a:cubicBezTo>
                    <a:pt x="10943" y="1094"/>
                    <a:pt x="10912" y="943"/>
                    <a:pt x="10852" y="761"/>
                  </a:cubicBezTo>
                  <a:lnTo>
                    <a:pt x="10852" y="761"/>
                  </a:lnTo>
                  <a:cubicBezTo>
                    <a:pt x="10853" y="706"/>
                    <a:pt x="10859" y="509"/>
                    <a:pt x="10882" y="486"/>
                  </a:cubicBezTo>
                  <a:cubicBezTo>
                    <a:pt x="10882" y="486"/>
                    <a:pt x="10882" y="456"/>
                    <a:pt x="10912" y="425"/>
                  </a:cubicBezTo>
                  <a:close/>
                  <a:moveTo>
                    <a:pt x="11885" y="334"/>
                  </a:moveTo>
                  <a:cubicBezTo>
                    <a:pt x="11915" y="486"/>
                    <a:pt x="11885" y="456"/>
                    <a:pt x="11854" y="577"/>
                  </a:cubicBezTo>
                  <a:cubicBezTo>
                    <a:pt x="11824" y="729"/>
                    <a:pt x="11733" y="851"/>
                    <a:pt x="11611" y="1003"/>
                  </a:cubicBezTo>
                  <a:cubicBezTo>
                    <a:pt x="11520" y="1094"/>
                    <a:pt x="11459" y="1155"/>
                    <a:pt x="11368" y="1216"/>
                  </a:cubicBezTo>
                  <a:cubicBezTo>
                    <a:pt x="11429" y="972"/>
                    <a:pt x="11520" y="851"/>
                    <a:pt x="11702" y="547"/>
                  </a:cubicBezTo>
                  <a:cubicBezTo>
                    <a:pt x="11733" y="501"/>
                    <a:pt x="11733" y="501"/>
                    <a:pt x="11737" y="501"/>
                  </a:cubicBezTo>
                  <a:cubicBezTo>
                    <a:pt x="11740" y="501"/>
                    <a:pt x="11748" y="501"/>
                    <a:pt x="11794" y="456"/>
                  </a:cubicBezTo>
                  <a:cubicBezTo>
                    <a:pt x="11824" y="395"/>
                    <a:pt x="11794" y="425"/>
                    <a:pt x="11854" y="364"/>
                  </a:cubicBezTo>
                  <a:cubicBezTo>
                    <a:pt x="11854" y="364"/>
                    <a:pt x="11854" y="334"/>
                    <a:pt x="11854" y="334"/>
                  </a:cubicBezTo>
                  <a:close/>
                  <a:moveTo>
                    <a:pt x="12158" y="1064"/>
                  </a:moveTo>
                  <a:cubicBezTo>
                    <a:pt x="12098" y="1155"/>
                    <a:pt x="11824" y="1398"/>
                    <a:pt x="11733" y="1459"/>
                  </a:cubicBezTo>
                  <a:cubicBezTo>
                    <a:pt x="11763" y="1428"/>
                    <a:pt x="11794" y="1398"/>
                    <a:pt x="11824" y="1368"/>
                  </a:cubicBezTo>
                  <a:cubicBezTo>
                    <a:pt x="11946" y="1246"/>
                    <a:pt x="12037" y="1155"/>
                    <a:pt x="12098" y="1094"/>
                  </a:cubicBezTo>
                  <a:cubicBezTo>
                    <a:pt x="12128" y="1094"/>
                    <a:pt x="12158" y="1064"/>
                    <a:pt x="12158" y="1064"/>
                  </a:cubicBezTo>
                  <a:close/>
                  <a:moveTo>
                    <a:pt x="11932" y="1"/>
                  </a:moveTo>
                  <a:cubicBezTo>
                    <a:pt x="11868" y="1"/>
                    <a:pt x="11791" y="19"/>
                    <a:pt x="11702" y="61"/>
                  </a:cubicBezTo>
                  <a:cubicBezTo>
                    <a:pt x="11550" y="152"/>
                    <a:pt x="11429" y="304"/>
                    <a:pt x="11307" y="486"/>
                  </a:cubicBezTo>
                  <a:cubicBezTo>
                    <a:pt x="11247" y="304"/>
                    <a:pt x="11125" y="152"/>
                    <a:pt x="10973" y="121"/>
                  </a:cubicBezTo>
                  <a:cubicBezTo>
                    <a:pt x="10928" y="105"/>
                    <a:pt x="10886" y="97"/>
                    <a:pt x="10848" y="97"/>
                  </a:cubicBezTo>
                  <a:cubicBezTo>
                    <a:pt x="10608" y="97"/>
                    <a:pt x="10517" y="402"/>
                    <a:pt x="10517" y="638"/>
                  </a:cubicBezTo>
                  <a:cubicBezTo>
                    <a:pt x="10487" y="820"/>
                    <a:pt x="10669" y="1337"/>
                    <a:pt x="10699" y="1337"/>
                  </a:cubicBezTo>
                  <a:cubicBezTo>
                    <a:pt x="10760" y="1459"/>
                    <a:pt x="10791" y="1580"/>
                    <a:pt x="10821" y="1702"/>
                  </a:cubicBezTo>
                  <a:cubicBezTo>
                    <a:pt x="10608" y="1915"/>
                    <a:pt x="10426" y="2036"/>
                    <a:pt x="10122" y="2249"/>
                  </a:cubicBezTo>
                  <a:cubicBezTo>
                    <a:pt x="9484" y="2705"/>
                    <a:pt x="8936" y="2887"/>
                    <a:pt x="8237" y="3130"/>
                  </a:cubicBezTo>
                  <a:cubicBezTo>
                    <a:pt x="7414" y="3460"/>
                    <a:pt x="6739" y="3591"/>
                    <a:pt x="5900" y="3591"/>
                  </a:cubicBezTo>
                  <a:cubicBezTo>
                    <a:pt x="5810" y="3591"/>
                    <a:pt x="5718" y="3589"/>
                    <a:pt x="5623" y="3586"/>
                  </a:cubicBezTo>
                  <a:cubicBezTo>
                    <a:pt x="5334" y="3601"/>
                    <a:pt x="5054" y="3611"/>
                    <a:pt x="4780" y="3611"/>
                  </a:cubicBezTo>
                  <a:cubicBezTo>
                    <a:pt x="3930" y="3611"/>
                    <a:pt x="3137" y="3520"/>
                    <a:pt x="2310" y="3222"/>
                  </a:cubicBezTo>
                  <a:cubicBezTo>
                    <a:pt x="1824" y="3070"/>
                    <a:pt x="1186" y="2675"/>
                    <a:pt x="638" y="2340"/>
                  </a:cubicBezTo>
                  <a:cubicBezTo>
                    <a:pt x="486" y="2249"/>
                    <a:pt x="304" y="2036"/>
                    <a:pt x="122" y="2036"/>
                  </a:cubicBezTo>
                  <a:cubicBezTo>
                    <a:pt x="0" y="2067"/>
                    <a:pt x="0" y="2219"/>
                    <a:pt x="91" y="2279"/>
                  </a:cubicBezTo>
                  <a:cubicBezTo>
                    <a:pt x="730" y="2705"/>
                    <a:pt x="1368" y="3161"/>
                    <a:pt x="2097" y="3465"/>
                  </a:cubicBezTo>
                  <a:cubicBezTo>
                    <a:pt x="2905" y="3771"/>
                    <a:pt x="3790" y="3925"/>
                    <a:pt x="4681" y="3925"/>
                  </a:cubicBezTo>
                  <a:cubicBezTo>
                    <a:pt x="4762" y="3925"/>
                    <a:pt x="4843" y="3923"/>
                    <a:pt x="4924" y="3921"/>
                  </a:cubicBezTo>
                  <a:cubicBezTo>
                    <a:pt x="5654" y="3890"/>
                    <a:pt x="6383" y="3951"/>
                    <a:pt x="7113" y="3799"/>
                  </a:cubicBezTo>
                  <a:cubicBezTo>
                    <a:pt x="8237" y="3526"/>
                    <a:pt x="9362" y="3161"/>
                    <a:pt x="10304" y="2523"/>
                  </a:cubicBezTo>
                  <a:cubicBezTo>
                    <a:pt x="10608" y="2310"/>
                    <a:pt x="10851" y="2127"/>
                    <a:pt x="11125" y="1854"/>
                  </a:cubicBezTo>
                  <a:cubicBezTo>
                    <a:pt x="11155" y="1884"/>
                    <a:pt x="11155" y="1884"/>
                    <a:pt x="11186" y="1884"/>
                  </a:cubicBezTo>
                  <a:cubicBezTo>
                    <a:pt x="11095" y="1915"/>
                    <a:pt x="11003" y="2036"/>
                    <a:pt x="11064" y="2127"/>
                  </a:cubicBezTo>
                  <a:cubicBezTo>
                    <a:pt x="11133" y="2333"/>
                    <a:pt x="11338" y="2384"/>
                    <a:pt x="11526" y="2384"/>
                  </a:cubicBezTo>
                  <a:cubicBezTo>
                    <a:pt x="11588" y="2384"/>
                    <a:pt x="11649" y="2378"/>
                    <a:pt x="11702" y="2371"/>
                  </a:cubicBezTo>
                  <a:cubicBezTo>
                    <a:pt x="11885" y="2340"/>
                    <a:pt x="12037" y="2279"/>
                    <a:pt x="12189" y="2219"/>
                  </a:cubicBezTo>
                  <a:cubicBezTo>
                    <a:pt x="12310" y="2127"/>
                    <a:pt x="12462" y="2036"/>
                    <a:pt x="12554" y="1915"/>
                  </a:cubicBezTo>
                  <a:cubicBezTo>
                    <a:pt x="12813" y="1626"/>
                    <a:pt x="12690" y="1365"/>
                    <a:pt x="12469" y="1365"/>
                  </a:cubicBezTo>
                  <a:cubicBezTo>
                    <a:pt x="12457" y="1365"/>
                    <a:pt x="12444" y="1366"/>
                    <a:pt x="12432" y="1368"/>
                  </a:cubicBezTo>
                  <a:cubicBezTo>
                    <a:pt x="12493" y="1276"/>
                    <a:pt x="12584" y="1155"/>
                    <a:pt x="12614" y="1064"/>
                  </a:cubicBezTo>
                  <a:cubicBezTo>
                    <a:pt x="12761" y="820"/>
                    <a:pt x="12672" y="517"/>
                    <a:pt x="12443" y="517"/>
                  </a:cubicBezTo>
                  <a:cubicBezTo>
                    <a:pt x="12386" y="517"/>
                    <a:pt x="12322" y="535"/>
                    <a:pt x="12250" y="577"/>
                  </a:cubicBezTo>
                  <a:cubicBezTo>
                    <a:pt x="12250" y="577"/>
                    <a:pt x="12219" y="608"/>
                    <a:pt x="12219" y="608"/>
                  </a:cubicBezTo>
                  <a:cubicBezTo>
                    <a:pt x="12268" y="314"/>
                    <a:pt x="12199" y="1"/>
                    <a:pt x="1193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2459416" y="1383130"/>
              <a:ext cx="138283" cy="194144"/>
            </a:xfrm>
            <a:custGeom>
              <a:avLst/>
              <a:gdLst/>
              <a:ahLst/>
              <a:cxnLst/>
              <a:rect l="l" t="t" r="r" b="b"/>
              <a:pathLst>
                <a:path w="1916" h="2690" extrusionOk="0">
                  <a:moveTo>
                    <a:pt x="486" y="761"/>
                  </a:moveTo>
                  <a:cubicBezTo>
                    <a:pt x="567" y="827"/>
                    <a:pt x="646" y="938"/>
                    <a:pt x="700" y="1074"/>
                  </a:cubicBezTo>
                  <a:cubicBezTo>
                    <a:pt x="700" y="1104"/>
                    <a:pt x="700" y="1134"/>
                    <a:pt x="730" y="1165"/>
                  </a:cubicBezTo>
                  <a:cubicBezTo>
                    <a:pt x="700" y="1134"/>
                    <a:pt x="700" y="1104"/>
                    <a:pt x="670" y="1074"/>
                  </a:cubicBezTo>
                  <a:cubicBezTo>
                    <a:pt x="609" y="1013"/>
                    <a:pt x="548" y="861"/>
                    <a:pt x="487" y="770"/>
                  </a:cubicBezTo>
                  <a:cubicBezTo>
                    <a:pt x="487" y="766"/>
                    <a:pt x="487" y="764"/>
                    <a:pt x="486" y="761"/>
                  </a:cubicBezTo>
                  <a:close/>
                  <a:moveTo>
                    <a:pt x="305" y="1742"/>
                  </a:moveTo>
                  <a:cubicBezTo>
                    <a:pt x="335" y="1742"/>
                    <a:pt x="396" y="1773"/>
                    <a:pt x="427" y="1803"/>
                  </a:cubicBezTo>
                  <a:cubicBezTo>
                    <a:pt x="427" y="1803"/>
                    <a:pt x="427" y="1834"/>
                    <a:pt x="427" y="1834"/>
                  </a:cubicBezTo>
                  <a:cubicBezTo>
                    <a:pt x="457" y="1894"/>
                    <a:pt x="487" y="1985"/>
                    <a:pt x="518" y="2046"/>
                  </a:cubicBezTo>
                  <a:lnTo>
                    <a:pt x="487" y="2046"/>
                  </a:lnTo>
                  <a:cubicBezTo>
                    <a:pt x="427" y="1925"/>
                    <a:pt x="335" y="1834"/>
                    <a:pt x="305" y="1742"/>
                  </a:cubicBezTo>
                  <a:close/>
                  <a:moveTo>
                    <a:pt x="813" y="0"/>
                  </a:moveTo>
                  <a:cubicBezTo>
                    <a:pt x="737" y="0"/>
                    <a:pt x="662" y="30"/>
                    <a:pt x="609" y="101"/>
                  </a:cubicBezTo>
                  <a:cubicBezTo>
                    <a:pt x="578" y="223"/>
                    <a:pt x="578" y="314"/>
                    <a:pt x="578" y="435"/>
                  </a:cubicBezTo>
                  <a:cubicBezTo>
                    <a:pt x="509" y="380"/>
                    <a:pt x="433" y="343"/>
                    <a:pt x="362" y="343"/>
                  </a:cubicBezTo>
                  <a:cubicBezTo>
                    <a:pt x="279" y="343"/>
                    <a:pt x="202" y="395"/>
                    <a:pt x="153" y="526"/>
                  </a:cubicBezTo>
                  <a:cubicBezTo>
                    <a:pt x="153" y="587"/>
                    <a:pt x="153" y="678"/>
                    <a:pt x="153" y="770"/>
                  </a:cubicBezTo>
                  <a:cubicBezTo>
                    <a:pt x="129" y="841"/>
                    <a:pt x="143" y="950"/>
                    <a:pt x="150" y="950"/>
                  </a:cubicBezTo>
                  <a:cubicBezTo>
                    <a:pt x="152" y="950"/>
                    <a:pt x="153" y="941"/>
                    <a:pt x="153" y="922"/>
                  </a:cubicBezTo>
                  <a:cubicBezTo>
                    <a:pt x="153" y="952"/>
                    <a:pt x="153" y="982"/>
                    <a:pt x="153" y="982"/>
                  </a:cubicBezTo>
                  <a:cubicBezTo>
                    <a:pt x="183" y="1074"/>
                    <a:pt x="214" y="1134"/>
                    <a:pt x="244" y="1226"/>
                  </a:cubicBezTo>
                  <a:cubicBezTo>
                    <a:pt x="275" y="1286"/>
                    <a:pt x="275" y="1378"/>
                    <a:pt x="305" y="1438"/>
                  </a:cubicBezTo>
                  <a:cubicBezTo>
                    <a:pt x="305" y="1469"/>
                    <a:pt x="305" y="1469"/>
                    <a:pt x="305" y="1469"/>
                  </a:cubicBezTo>
                  <a:cubicBezTo>
                    <a:pt x="289" y="1465"/>
                    <a:pt x="272" y="1463"/>
                    <a:pt x="255" y="1463"/>
                  </a:cubicBezTo>
                  <a:cubicBezTo>
                    <a:pt x="139" y="1463"/>
                    <a:pt x="1" y="1549"/>
                    <a:pt x="1" y="1682"/>
                  </a:cubicBezTo>
                  <a:cubicBezTo>
                    <a:pt x="1" y="1773"/>
                    <a:pt x="62" y="1864"/>
                    <a:pt x="92" y="1925"/>
                  </a:cubicBezTo>
                  <a:cubicBezTo>
                    <a:pt x="62" y="1985"/>
                    <a:pt x="31" y="2016"/>
                    <a:pt x="31" y="2077"/>
                  </a:cubicBezTo>
                  <a:cubicBezTo>
                    <a:pt x="31" y="2229"/>
                    <a:pt x="214" y="2350"/>
                    <a:pt x="396" y="2411"/>
                  </a:cubicBezTo>
                  <a:cubicBezTo>
                    <a:pt x="457" y="2533"/>
                    <a:pt x="548" y="2624"/>
                    <a:pt x="639" y="2685"/>
                  </a:cubicBezTo>
                  <a:cubicBezTo>
                    <a:pt x="652" y="2688"/>
                    <a:pt x="665" y="2689"/>
                    <a:pt x="677" y="2689"/>
                  </a:cubicBezTo>
                  <a:cubicBezTo>
                    <a:pt x="779" y="2689"/>
                    <a:pt x="846" y="2584"/>
                    <a:pt x="791" y="2502"/>
                  </a:cubicBezTo>
                  <a:cubicBezTo>
                    <a:pt x="791" y="2472"/>
                    <a:pt x="761" y="2472"/>
                    <a:pt x="761" y="2441"/>
                  </a:cubicBezTo>
                  <a:cubicBezTo>
                    <a:pt x="791" y="2441"/>
                    <a:pt x="852" y="2411"/>
                    <a:pt x="882" y="2381"/>
                  </a:cubicBezTo>
                  <a:cubicBezTo>
                    <a:pt x="943" y="2350"/>
                    <a:pt x="1004" y="2350"/>
                    <a:pt x="1065" y="2320"/>
                  </a:cubicBezTo>
                  <a:cubicBezTo>
                    <a:pt x="1217" y="2259"/>
                    <a:pt x="1430" y="2046"/>
                    <a:pt x="1612" y="1834"/>
                  </a:cubicBezTo>
                  <a:cubicBezTo>
                    <a:pt x="1794" y="1621"/>
                    <a:pt x="1916" y="1195"/>
                    <a:pt x="1855" y="770"/>
                  </a:cubicBezTo>
                  <a:cubicBezTo>
                    <a:pt x="1794" y="496"/>
                    <a:pt x="1794" y="344"/>
                    <a:pt x="1521" y="131"/>
                  </a:cubicBezTo>
                  <a:cubicBezTo>
                    <a:pt x="1480" y="91"/>
                    <a:pt x="1436" y="74"/>
                    <a:pt x="1394" y="74"/>
                  </a:cubicBezTo>
                  <a:cubicBezTo>
                    <a:pt x="1308" y="74"/>
                    <a:pt x="1227" y="141"/>
                    <a:pt x="1186" y="223"/>
                  </a:cubicBezTo>
                  <a:cubicBezTo>
                    <a:pt x="1126" y="162"/>
                    <a:pt x="1065" y="101"/>
                    <a:pt x="974" y="40"/>
                  </a:cubicBezTo>
                  <a:cubicBezTo>
                    <a:pt x="923" y="15"/>
                    <a:pt x="868" y="0"/>
                    <a:pt x="81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7" name="Google Shape;657;p36"/>
          <p:cNvSpPr/>
          <p:nvPr/>
        </p:nvSpPr>
        <p:spPr>
          <a:xfrm>
            <a:off x="2077575" y="-387087"/>
            <a:ext cx="1784135" cy="1296108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8" name="Google Shape;658;p36"/>
          <p:cNvGrpSpPr/>
          <p:nvPr/>
        </p:nvGrpSpPr>
        <p:grpSpPr>
          <a:xfrm rot="-716261">
            <a:off x="6473350" y="2342683"/>
            <a:ext cx="2158535" cy="4418383"/>
            <a:chOff x="6377275" y="1999068"/>
            <a:chExt cx="2241406" cy="4588015"/>
          </a:xfrm>
        </p:grpSpPr>
        <p:sp>
          <p:nvSpPr>
            <p:cNvPr id="659" name="Google Shape;659;p36"/>
            <p:cNvSpPr/>
            <p:nvPr/>
          </p:nvSpPr>
          <p:spPr>
            <a:xfrm>
              <a:off x="6940969" y="2016153"/>
              <a:ext cx="1646921" cy="2277050"/>
            </a:xfrm>
            <a:custGeom>
              <a:avLst/>
              <a:gdLst/>
              <a:ahLst/>
              <a:cxnLst/>
              <a:rect l="l" t="t" r="r" b="b"/>
              <a:pathLst>
                <a:path w="14652" h="20258" extrusionOk="0">
                  <a:moveTo>
                    <a:pt x="11156" y="9120"/>
                  </a:moveTo>
                  <a:cubicBezTo>
                    <a:pt x="11187" y="9180"/>
                    <a:pt x="11247" y="9211"/>
                    <a:pt x="11308" y="9272"/>
                  </a:cubicBezTo>
                  <a:cubicBezTo>
                    <a:pt x="11035" y="9545"/>
                    <a:pt x="10791" y="10032"/>
                    <a:pt x="10579" y="10457"/>
                  </a:cubicBezTo>
                  <a:cubicBezTo>
                    <a:pt x="10639" y="10305"/>
                    <a:pt x="10670" y="10153"/>
                    <a:pt x="10700" y="10001"/>
                  </a:cubicBezTo>
                  <a:cubicBezTo>
                    <a:pt x="10731" y="9880"/>
                    <a:pt x="10791" y="9758"/>
                    <a:pt x="10761" y="9636"/>
                  </a:cubicBezTo>
                  <a:cubicBezTo>
                    <a:pt x="10913" y="9484"/>
                    <a:pt x="11035" y="9302"/>
                    <a:pt x="11156" y="9120"/>
                  </a:cubicBezTo>
                  <a:close/>
                  <a:moveTo>
                    <a:pt x="10487" y="3770"/>
                  </a:moveTo>
                  <a:cubicBezTo>
                    <a:pt x="10518" y="3800"/>
                    <a:pt x="10518" y="3800"/>
                    <a:pt x="10548" y="3800"/>
                  </a:cubicBezTo>
                  <a:cubicBezTo>
                    <a:pt x="10609" y="3831"/>
                    <a:pt x="10700" y="3831"/>
                    <a:pt x="10761" y="3861"/>
                  </a:cubicBezTo>
                  <a:cubicBezTo>
                    <a:pt x="10791" y="3922"/>
                    <a:pt x="10822" y="3952"/>
                    <a:pt x="10852" y="3983"/>
                  </a:cubicBezTo>
                  <a:cubicBezTo>
                    <a:pt x="10670" y="4408"/>
                    <a:pt x="10548" y="4864"/>
                    <a:pt x="10518" y="5320"/>
                  </a:cubicBezTo>
                  <a:cubicBezTo>
                    <a:pt x="10518" y="5503"/>
                    <a:pt x="10487" y="5685"/>
                    <a:pt x="10579" y="5837"/>
                  </a:cubicBezTo>
                  <a:cubicBezTo>
                    <a:pt x="10579" y="5867"/>
                    <a:pt x="10579" y="5898"/>
                    <a:pt x="10609" y="5898"/>
                  </a:cubicBezTo>
                  <a:cubicBezTo>
                    <a:pt x="10609" y="5898"/>
                    <a:pt x="10609" y="5898"/>
                    <a:pt x="10609" y="5928"/>
                  </a:cubicBezTo>
                  <a:cubicBezTo>
                    <a:pt x="10396" y="6536"/>
                    <a:pt x="9971" y="7752"/>
                    <a:pt x="10092" y="8056"/>
                  </a:cubicBezTo>
                  <a:cubicBezTo>
                    <a:pt x="10092" y="8086"/>
                    <a:pt x="10092" y="8086"/>
                    <a:pt x="10092" y="8117"/>
                  </a:cubicBezTo>
                  <a:lnTo>
                    <a:pt x="10092" y="8177"/>
                  </a:lnTo>
                  <a:cubicBezTo>
                    <a:pt x="10092" y="8269"/>
                    <a:pt x="10153" y="8329"/>
                    <a:pt x="10183" y="8360"/>
                  </a:cubicBezTo>
                  <a:lnTo>
                    <a:pt x="10214" y="8360"/>
                  </a:lnTo>
                  <a:cubicBezTo>
                    <a:pt x="10214" y="8390"/>
                    <a:pt x="10214" y="8390"/>
                    <a:pt x="10244" y="8390"/>
                  </a:cubicBezTo>
                  <a:cubicBezTo>
                    <a:pt x="10319" y="8465"/>
                    <a:pt x="10418" y="8517"/>
                    <a:pt x="10518" y="8517"/>
                  </a:cubicBezTo>
                  <a:cubicBezTo>
                    <a:pt x="10580" y="8517"/>
                    <a:pt x="10642" y="8497"/>
                    <a:pt x="10700" y="8451"/>
                  </a:cubicBezTo>
                  <a:lnTo>
                    <a:pt x="10700" y="8451"/>
                  </a:lnTo>
                  <a:cubicBezTo>
                    <a:pt x="10579" y="8694"/>
                    <a:pt x="10427" y="8907"/>
                    <a:pt x="10214" y="9150"/>
                  </a:cubicBezTo>
                  <a:cubicBezTo>
                    <a:pt x="10139" y="9075"/>
                    <a:pt x="10040" y="9023"/>
                    <a:pt x="9933" y="9023"/>
                  </a:cubicBezTo>
                  <a:cubicBezTo>
                    <a:pt x="9867" y="9023"/>
                    <a:pt x="9797" y="9043"/>
                    <a:pt x="9728" y="9089"/>
                  </a:cubicBezTo>
                  <a:cubicBezTo>
                    <a:pt x="9545" y="9302"/>
                    <a:pt x="9393" y="9545"/>
                    <a:pt x="9272" y="9788"/>
                  </a:cubicBezTo>
                  <a:cubicBezTo>
                    <a:pt x="8876" y="9940"/>
                    <a:pt x="8542" y="10092"/>
                    <a:pt x="8177" y="10275"/>
                  </a:cubicBezTo>
                  <a:cubicBezTo>
                    <a:pt x="7995" y="10366"/>
                    <a:pt x="7813" y="10487"/>
                    <a:pt x="7661" y="10579"/>
                  </a:cubicBezTo>
                  <a:cubicBezTo>
                    <a:pt x="7562" y="10536"/>
                    <a:pt x="7457" y="10514"/>
                    <a:pt x="7354" y="10514"/>
                  </a:cubicBezTo>
                  <a:cubicBezTo>
                    <a:pt x="7235" y="10514"/>
                    <a:pt x="7120" y="10544"/>
                    <a:pt x="7022" y="10609"/>
                  </a:cubicBezTo>
                  <a:cubicBezTo>
                    <a:pt x="6779" y="10731"/>
                    <a:pt x="6688" y="11004"/>
                    <a:pt x="6779" y="11247"/>
                  </a:cubicBezTo>
                  <a:cubicBezTo>
                    <a:pt x="6749" y="11247"/>
                    <a:pt x="6718" y="11278"/>
                    <a:pt x="6718" y="11308"/>
                  </a:cubicBezTo>
                  <a:lnTo>
                    <a:pt x="6688" y="11308"/>
                  </a:lnTo>
                  <a:cubicBezTo>
                    <a:pt x="6627" y="11278"/>
                    <a:pt x="6566" y="11217"/>
                    <a:pt x="6506" y="11187"/>
                  </a:cubicBezTo>
                  <a:cubicBezTo>
                    <a:pt x="6445" y="11156"/>
                    <a:pt x="6384" y="11126"/>
                    <a:pt x="6323" y="11095"/>
                  </a:cubicBezTo>
                  <a:cubicBezTo>
                    <a:pt x="5746" y="10791"/>
                    <a:pt x="5229" y="10518"/>
                    <a:pt x="4773" y="10214"/>
                  </a:cubicBezTo>
                  <a:cubicBezTo>
                    <a:pt x="4834" y="10123"/>
                    <a:pt x="4834" y="10001"/>
                    <a:pt x="4773" y="9880"/>
                  </a:cubicBezTo>
                  <a:cubicBezTo>
                    <a:pt x="4591" y="9667"/>
                    <a:pt x="4317" y="9515"/>
                    <a:pt x="4104" y="9363"/>
                  </a:cubicBezTo>
                  <a:cubicBezTo>
                    <a:pt x="4074" y="9332"/>
                    <a:pt x="4074" y="9302"/>
                    <a:pt x="4044" y="9272"/>
                  </a:cubicBezTo>
                  <a:cubicBezTo>
                    <a:pt x="3831" y="8755"/>
                    <a:pt x="3527" y="8269"/>
                    <a:pt x="3314" y="7752"/>
                  </a:cubicBezTo>
                  <a:cubicBezTo>
                    <a:pt x="3071" y="6870"/>
                    <a:pt x="3040" y="6171"/>
                    <a:pt x="3192" y="5381"/>
                  </a:cubicBezTo>
                  <a:cubicBezTo>
                    <a:pt x="3253" y="5320"/>
                    <a:pt x="3284" y="5229"/>
                    <a:pt x="3314" y="5168"/>
                  </a:cubicBezTo>
                  <a:cubicBezTo>
                    <a:pt x="3496" y="4712"/>
                    <a:pt x="3557" y="4621"/>
                    <a:pt x="3679" y="4378"/>
                  </a:cubicBezTo>
                  <a:cubicBezTo>
                    <a:pt x="3829" y="4399"/>
                    <a:pt x="3965" y="4421"/>
                    <a:pt x="4106" y="4421"/>
                  </a:cubicBezTo>
                  <a:cubicBezTo>
                    <a:pt x="4165" y="4421"/>
                    <a:pt x="4224" y="4417"/>
                    <a:pt x="4287" y="4408"/>
                  </a:cubicBezTo>
                  <a:cubicBezTo>
                    <a:pt x="4585" y="4539"/>
                    <a:pt x="5009" y="4555"/>
                    <a:pt x="5390" y="4555"/>
                  </a:cubicBezTo>
                  <a:cubicBezTo>
                    <a:pt x="5516" y="4555"/>
                    <a:pt x="5637" y="4553"/>
                    <a:pt x="5748" y="4553"/>
                  </a:cubicBezTo>
                  <a:cubicBezTo>
                    <a:pt x="5849" y="4553"/>
                    <a:pt x="5941" y="4555"/>
                    <a:pt x="6019" y="4560"/>
                  </a:cubicBezTo>
                  <a:cubicBezTo>
                    <a:pt x="6414" y="4530"/>
                    <a:pt x="6810" y="4500"/>
                    <a:pt x="7174" y="4469"/>
                  </a:cubicBezTo>
                  <a:cubicBezTo>
                    <a:pt x="7321" y="4574"/>
                    <a:pt x="7512" y="4607"/>
                    <a:pt x="7706" y="4607"/>
                  </a:cubicBezTo>
                  <a:cubicBezTo>
                    <a:pt x="7793" y="4607"/>
                    <a:pt x="7880" y="4600"/>
                    <a:pt x="7965" y="4591"/>
                  </a:cubicBezTo>
                  <a:cubicBezTo>
                    <a:pt x="8846" y="4469"/>
                    <a:pt x="9697" y="4196"/>
                    <a:pt x="10487" y="3770"/>
                  </a:cubicBezTo>
                  <a:close/>
                  <a:moveTo>
                    <a:pt x="8025" y="1"/>
                  </a:moveTo>
                  <a:cubicBezTo>
                    <a:pt x="7478" y="1"/>
                    <a:pt x="6931" y="31"/>
                    <a:pt x="6414" y="153"/>
                  </a:cubicBezTo>
                  <a:cubicBezTo>
                    <a:pt x="5685" y="335"/>
                    <a:pt x="4986" y="609"/>
                    <a:pt x="4348" y="1004"/>
                  </a:cubicBezTo>
                  <a:cubicBezTo>
                    <a:pt x="3800" y="1369"/>
                    <a:pt x="3496" y="1764"/>
                    <a:pt x="3192" y="2129"/>
                  </a:cubicBezTo>
                  <a:cubicBezTo>
                    <a:pt x="3132" y="2189"/>
                    <a:pt x="3071" y="2220"/>
                    <a:pt x="3010" y="2250"/>
                  </a:cubicBezTo>
                  <a:cubicBezTo>
                    <a:pt x="2767" y="2463"/>
                    <a:pt x="2676" y="2676"/>
                    <a:pt x="2706" y="2858"/>
                  </a:cubicBezTo>
                  <a:cubicBezTo>
                    <a:pt x="2037" y="3952"/>
                    <a:pt x="1612" y="5229"/>
                    <a:pt x="1065" y="6384"/>
                  </a:cubicBezTo>
                  <a:cubicBezTo>
                    <a:pt x="1065" y="6414"/>
                    <a:pt x="1065" y="6414"/>
                    <a:pt x="1065" y="6414"/>
                  </a:cubicBezTo>
                  <a:cubicBezTo>
                    <a:pt x="1065" y="6414"/>
                    <a:pt x="1034" y="6445"/>
                    <a:pt x="1034" y="6445"/>
                  </a:cubicBezTo>
                  <a:cubicBezTo>
                    <a:pt x="1004" y="6506"/>
                    <a:pt x="974" y="6536"/>
                    <a:pt x="882" y="6779"/>
                  </a:cubicBezTo>
                  <a:cubicBezTo>
                    <a:pt x="670" y="7296"/>
                    <a:pt x="457" y="7813"/>
                    <a:pt x="274" y="8329"/>
                  </a:cubicBezTo>
                  <a:cubicBezTo>
                    <a:pt x="214" y="8573"/>
                    <a:pt x="123" y="8785"/>
                    <a:pt x="62" y="8998"/>
                  </a:cubicBezTo>
                  <a:cubicBezTo>
                    <a:pt x="1" y="9150"/>
                    <a:pt x="1" y="9332"/>
                    <a:pt x="123" y="9454"/>
                  </a:cubicBezTo>
                  <a:cubicBezTo>
                    <a:pt x="196" y="9528"/>
                    <a:pt x="281" y="9568"/>
                    <a:pt x="363" y="9568"/>
                  </a:cubicBezTo>
                  <a:cubicBezTo>
                    <a:pt x="417" y="9568"/>
                    <a:pt x="470" y="9551"/>
                    <a:pt x="518" y="9515"/>
                  </a:cubicBezTo>
                  <a:cubicBezTo>
                    <a:pt x="568" y="9527"/>
                    <a:pt x="613" y="9535"/>
                    <a:pt x="655" y="9535"/>
                  </a:cubicBezTo>
                  <a:cubicBezTo>
                    <a:pt x="715" y="9535"/>
                    <a:pt x="768" y="9520"/>
                    <a:pt x="822" y="9484"/>
                  </a:cubicBezTo>
                  <a:cubicBezTo>
                    <a:pt x="882" y="9454"/>
                    <a:pt x="1004" y="9424"/>
                    <a:pt x="1186" y="9363"/>
                  </a:cubicBezTo>
                  <a:lnTo>
                    <a:pt x="1612" y="9363"/>
                  </a:lnTo>
                  <a:cubicBezTo>
                    <a:pt x="1673" y="9363"/>
                    <a:pt x="1794" y="9393"/>
                    <a:pt x="1885" y="9424"/>
                  </a:cubicBezTo>
                  <a:cubicBezTo>
                    <a:pt x="2250" y="9515"/>
                    <a:pt x="2220" y="9545"/>
                    <a:pt x="2463" y="9667"/>
                  </a:cubicBezTo>
                  <a:cubicBezTo>
                    <a:pt x="2645" y="9788"/>
                    <a:pt x="2554" y="9667"/>
                    <a:pt x="2737" y="9880"/>
                  </a:cubicBezTo>
                  <a:cubicBezTo>
                    <a:pt x="2980" y="10244"/>
                    <a:pt x="3284" y="10579"/>
                    <a:pt x="3557" y="10913"/>
                  </a:cubicBezTo>
                  <a:cubicBezTo>
                    <a:pt x="3704" y="11157"/>
                    <a:pt x="3949" y="11343"/>
                    <a:pt x="4166" y="11343"/>
                  </a:cubicBezTo>
                  <a:cubicBezTo>
                    <a:pt x="4218" y="11343"/>
                    <a:pt x="4270" y="11332"/>
                    <a:pt x="4317" y="11308"/>
                  </a:cubicBezTo>
                  <a:cubicBezTo>
                    <a:pt x="4651" y="11521"/>
                    <a:pt x="5047" y="11612"/>
                    <a:pt x="5411" y="11764"/>
                  </a:cubicBezTo>
                  <a:cubicBezTo>
                    <a:pt x="5837" y="11916"/>
                    <a:pt x="6262" y="12129"/>
                    <a:pt x="6688" y="12281"/>
                  </a:cubicBezTo>
                  <a:cubicBezTo>
                    <a:pt x="6810" y="12342"/>
                    <a:pt x="6962" y="12372"/>
                    <a:pt x="7114" y="12433"/>
                  </a:cubicBezTo>
                  <a:cubicBezTo>
                    <a:pt x="7144" y="12524"/>
                    <a:pt x="7205" y="12615"/>
                    <a:pt x="7235" y="12737"/>
                  </a:cubicBezTo>
                  <a:cubicBezTo>
                    <a:pt x="7448" y="13649"/>
                    <a:pt x="7448" y="14074"/>
                    <a:pt x="7478" y="14956"/>
                  </a:cubicBezTo>
                  <a:cubicBezTo>
                    <a:pt x="7569" y="16141"/>
                    <a:pt x="7630" y="17266"/>
                    <a:pt x="7965" y="18603"/>
                  </a:cubicBezTo>
                  <a:cubicBezTo>
                    <a:pt x="8025" y="18816"/>
                    <a:pt x="8086" y="19029"/>
                    <a:pt x="8147" y="19181"/>
                  </a:cubicBezTo>
                  <a:cubicBezTo>
                    <a:pt x="8056" y="19272"/>
                    <a:pt x="7995" y="19363"/>
                    <a:pt x="7995" y="19515"/>
                  </a:cubicBezTo>
                  <a:cubicBezTo>
                    <a:pt x="7995" y="19859"/>
                    <a:pt x="8242" y="20000"/>
                    <a:pt x="8522" y="20000"/>
                  </a:cubicBezTo>
                  <a:cubicBezTo>
                    <a:pt x="8762" y="20000"/>
                    <a:pt x="9026" y="19896"/>
                    <a:pt x="9180" y="19728"/>
                  </a:cubicBezTo>
                  <a:cubicBezTo>
                    <a:pt x="9241" y="19667"/>
                    <a:pt x="9332" y="19576"/>
                    <a:pt x="9454" y="19454"/>
                  </a:cubicBezTo>
                  <a:cubicBezTo>
                    <a:pt x="9484" y="19545"/>
                    <a:pt x="9545" y="19606"/>
                    <a:pt x="9606" y="19697"/>
                  </a:cubicBezTo>
                  <a:cubicBezTo>
                    <a:pt x="9728" y="19849"/>
                    <a:pt x="9849" y="20032"/>
                    <a:pt x="10001" y="20153"/>
                  </a:cubicBezTo>
                  <a:cubicBezTo>
                    <a:pt x="10133" y="20224"/>
                    <a:pt x="10271" y="20258"/>
                    <a:pt x="10405" y="20258"/>
                  </a:cubicBezTo>
                  <a:cubicBezTo>
                    <a:pt x="10673" y="20258"/>
                    <a:pt x="10923" y="20123"/>
                    <a:pt x="11065" y="19880"/>
                  </a:cubicBezTo>
                  <a:cubicBezTo>
                    <a:pt x="11247" y="19880"/>
                    <a:pt x="11430" y="19728"/>
                    <a:pt x="11430" y="19485"/>
                  </a:cubicBezTo>
                  <a:cubicBezTo>
                    <a:pt x="11430" y="18998"/>
                    <a:pt x="11308" y="18299"/>
                    <a:pt x="11247" y="17509"/>
                  </a:cubicBezTo>
                  <a:cubicBezTo>
                    <a:pt x="11247" y="17205"/>
                    <a:pt x="11217" y="16931"/>
                    <a:pt x="11187" y="16627"/>
                  </a:cubicBezTo>
                  <a:cubicBezTo>
                    <a:pt x="11278" y="16080"/>
                    <a:pt x="11460" y="15016"/>
                    <a:pt x="11490" y="14956"/>
                  </a:cubicBezTo>
                  <a:cubicBezTo>
                    <a:pt x="11612" y="14348"/>
                    <a:pt x="11673" y="14074"/>
                    <a:pt x="11825" y="13497"/>
                  </a:cubicBezTo>
                  <a:cubicBezTo>
                    <a:pt x="11855" y="13405"/>
                    <a:pt x="11886" y="13345"/>
                    <a:pt x="11886" y="13284"/>
                  </a:cubicBezTo>
                  <a:cubicBezTo>
                    <a:pt x="11977" y="13010"/>
                    <a:pt x="12098" y="12767"/>
                    <a:pt x="12220" y="12494"/>
                  </a:cubicBezTo>
                  <a:cubicBezTo>
                    <a:pt x="12342" y="12190"/>
                    <a:pt x="12706" y="11521"/>
                    <a:pt x="13010" y="10943"/>
                  </a:cubicBezTo>
                  <a:cubicBezTo>
                    <a:pt x="13193" y="10548"/>
                    <a:pt x="13345" y="10153"/>
                    <a:pt x="13466" y="9758"/>
                  </a:cubicBezTo>
                  <a:cubicBezTo>
                    <a:pt x="13557" y="9606"/>
                    <a:pt x="13649" y="9424"/>
                    <a:pt x="13709" y="9272"/>
                  </a:cubicBezTo>
                  <a:cubicBezTo>
                    <a:pt x="13892" y="8785"/>
                    <a:pt x="14469" y="7965"/>
                    <a:pt x="14500" y="6962"/>
                  </a:cubicBezTo>
                  <a:cubicBezTo>
                    <a:pt x="14500" y="6779"/>
                    <a:pt x="14500" y="6627"/>
                    <a:pt x="14500" y="6445"/>
                  </a:cubicBezTo>
                  <a:cubicBezTo>
                    <a:pt x="14560" y="6354"/>
                    <a:pt x="14560" y="6262"/>
                    <a:pt x="14591" y="6202"/>
                  </a:cubicBezTo>
                  <a:cubicBezTo>
                    <a:pt x="14652" y="5959"/>
                    <a:pt x="14652" y="5746"/>
                    <a:pt x="14652" y="5503"/>
                  </a:cubicBezTo>
                  <a:cubicBezTo>
                    <a:pt x="14652" y="5199"/>
                    <a:pt x="14652" y="4925"/>
                    <a:pt x="14591" y="4652"/>
                  </a:cubicBezTo>
                  <a:cubicBezTo>
                    <a:pt x="14469" y="4196"/>
                    <a:pt x="14196" y="3770"/>
                    <a:pt x="13892" y="3405"/>
                  </a:cubicBezTo>
                  <a:cubicBezTo>
                    <a:pt x="13497" y="3041"/>
                    <a:pt x="12949" y="2949"/>
                    <a:pt x="12463" y="2828"/>
                  </a:cubicBezTo>
                  <a:cubicBezTo>
                    <a:pt x="12311" y="2767"/>
                    <a:pt x="12129" y="2737"/>
                    <a:pt x="11977" y="2676"/>
                  </a:cubicBezTo>
                  <a:cubicBezTo>
                    <a:pt x="11946" y="2250"/>
                    <a:pt x="11825" y="1825"/>
                    <a:pt x="11430" y="1582"/>
                  </a:cubicBezTo>
                  <a:cubicBezTo>
                    <a:pt x="11399" y="1551"/>
                    <a:pt x="11369" y="1521"/>
                    <a:pt x="11308" y="1521"/>
                  </a:cubicBezTo>
                  <a:cubicBezTo>
                    <a:pt x="11217" y="1430"/>
                    <a:pt x="11095" y="1308"/>
                    <a:pt x="11035" y="1278"/>
                  </a:cubicBezTo>
                  <a:cubicBezTo>
                    <a:pt x="10518" y="852"/>
                    <a:pt x="9940" y="396"/>
                    <a:pt x="9272" y="305"/>
                  </a:cubicBezTo>
                  <a:cubicBezTo>
                    <a:pt x="8876" y="123"/>
                    <a:pt x="8451" y="1"/>
                    <a:pt x="8025" y="1"/>
                  </a:cubicBezTo>
                  <a:close/>
                </a:path>
              </a:pathLst>
            </a:custGeom>
            <a:solidFill>
              <a:srgbClr val="D4A7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7241643" y="2384380"/>
              <a:ext cx="1113909" cy="937100"/>
            </a:xfrm>
            <a:custGeom>
              <a:avLst/>
              <a:gdLst/>
              <a:ahLst/>
              <a:cxnLst/>
              <a:rect l="l" t="t" r="r" b="b"/>
              <a:pathLst>
                <a:path w="9910" h="8337" extrusionOk="0">
                  <a:moveTo>
                    <a:pt x="8194" y="0"/>
                  </a:moveTo>
                  <a:cubicBezTo>
                    <a:pt x="8084" y="0"/>
                    <a:pt x="7911" y="93"/>
                    <a:pt x="7782" y="129"/>
                  </a:cubicBezTo>
                  <a:cubicBezTo>
                    <a:pt x="7691" y="129"/>
                    <a:pt x="7630" y="433"/>
                    <a:pt x="6597" y="859"/>
                  </a:cubicBezTo>
                  <a:cubicBezTo>
                    <a:pt x="5957" y="1196"/>
                    <a:pt x="5508" y="1298"/>
                    <a:pt x="5188" y="1298"/>
                  </a:cubicBezTo>
                  <a:cubicBezTo>
                    <a:pt x="4707" y="1298"/>
                    <a:pt x="4516" y="1068"/>
                    <a:pt x="4401" y="1068"/>
                  </a:cubicBezTo>
                  <a:cubicBezTo>
                    <a:pt x="4393" y="1068"/>
                    <a:pt x="4385" y="1069"/>
                    <a:pt x="4378" y="1072"/>
                  </a:cubicBezTo>
                  <a:cubicBezTo>
                    <a:pt x="4378" y="1091"/>
                    <a:pt x="3892" y="1192"/>
                    <a:pt x="3025" y="1192"/>
                  </a:cubicBezTo>
                  <a:cubicBezTo>
                    <a:pt x="2503" y="1192"/>
                    <a:pt x="1842" y="1155"/>
                    <a:pt x="1065" y="1041"/>
                  </a:cubicBezTo>
                  <a:cubicBezTo>
                    <a:pt x="882" y="1254"/>
                    <a:pt x="609" y="1831"/>
                    <a:pt x="487" y="2075"/>
                  </a:cubicBezTo>
                  <a:cubicBezTo>
                    <a:pt x="426" y="2196"/>
                    <a:pt x="274" y="2500"/>
                    <a:pt x="274" y="2531"/>
                  </a:cubicBezTo>
                  <a:cubicBezTo>
                    <a:pt x="244" y="2591"/>
                    <a:pt x="244" y="2652"/>
                    <a:pt x="214" y="2743"/>
                  </a:cubicBezTo>
                  <a:cubicBezTo>
                    <a:pt x="92" y="3260"/>
                    <a:pt x="1" y="3807"/>
                    <a:pt x="31" y="4385"/>
                  </a:cubicBezTo>
                  <a:cubicBezTo>
                    <a:pt x="31" y="4354"/>
                    <a:pt x="31" y="4324"/>
                    <a:pt x="31" y="4293"/>
                  </a:cubicBezTo>
                  <a:cubicBezTo>
                    <a:pt x="62" y="4658"/>
                    <a:pt x="153" y="5053"/>
                    <a:pt x="305" y="5388"/>
                  </a:cubicBezTo>
                  <a:cubicBezTo>
                    <a:pt x="548" y="6026"/>
                    <a:pt x="791" y="6421"/>
                    <a:pt x="1308" y="7029"/>
                  </a:cubicBezTo>
                  <a:cubicBezTo>
                    <a:pt x="1429" y="7151"/>
                    <a:pt x="1521" y="7211"/>
                    <a:pt x="1581" y="7272"/>
                  </a:cubicBezTo>
                  <a:cubicBezTo>
                    <a:pt x="1581" y="7333"/>
                    <a:pt x="1581" y="7394"/>
                    <a:pt x="1581" y="7455"/>
                  </a:cubicBezTo>
                  <a:cubicBezTo>
                    <a:pt x="1642" y="7971"/>
                    <a:pt x="2098" y="8306"/>
                    <a:pt x="2584" y="8336"/>
                  </a:cubicBezTo>
                  <a:cubicBezTo>
                    <a:pt x="2858" y="8336"/>
                    <a:pt x="3132" y="8245"/>
                    <a:pt x="3283" y="8032"/>
                  </a:cubicBezTo>
                  <a:cubicBezTo>
                    <a:pt x="3709" y="8123"/>
                    <a:pt x="4165" y="8215"/>
                    <a:pt x="4621" y="8215"/>
                  </a:cubicBezTo>
                  <a:cubicBezTo>
                    <a:pt x="5198" y="8154"/>
                    <a:pt x="5350" y="8154"/>
                    <a:pt x="5898" y="8032"/>
                  </a:cubicBezTo>
                  <a:cubicBezTo>
                    <a:pt x="6505" y="7880"/>
                    <a:pt x="7053" y="7607"/>
                    <a:pt x="7600" y="7333"/>
                  </a:cubicBezTo>
                  <a:cubicBezTo>
                    <a:pt x="7660" y="7272"/>
                    <a:pt x="7752" y="7242"/>
                    <a:pt x="7843" y="7181"/>
                  </a:cubicBezTo>
                  <a:cubicBezTo>
                    <a:pt x="7934" y="7242"/>
                    <a:pt x="8025" y="7303"/>
                    <a:pt x="8116" y="7333"/>
                  </a:cubicBezTo>
                  <a:cubicBezTo>
                    <a:pt x="8243" y="7384"/>
                    <a:pt x="8381" y="7408"/>
                    <a:pt x="8518" y="7408"/>
                  </a:cubicBezTo>
                  <a:cubicBezTo>
                    <a:pt x="8709" y="7408"/>
                    <a:pt x="8899" y="7361"/>
                    <a:pt x="9059" y="7272"/>
                  </a:cubicBezTo>
                  <a:cubicBezTo>
                    <a:pt x="9454" y="7120"/>
                    <a:pt x="9788" y="6756"/>
                    <a:pt x="9849" y="6330"/>
                  </a:cubicBezTo>
                  <a:cubicBezTo>
                    <a:pt x="9910" y="5935"/>
                    <a:pt x="9819" y="5479"/>
                    <a:pt x="9454" y="5266"/>
                  </a:cubicBezTo>
                  <a:cubicBezTo>
                    <a:pt x="9332" y="5175"/>
                    <a:pt x="9180" y="5145"/>
                    <a:pt x="8998" y="5114"/>
                  </a:cubicBezTo>
                  <a:cubicBezTo>
                    <a:pt x="9059" y="5023"/>
                    <a:pt x="9089" y="4901"/>
                    <a:pt x="9059" y="4780"/>
                  </a:cubicBezTo>
                  <a:cubicBezTo>
                    <a:pt x="8967" y="4597"/>
                    <a:pt x="8785" y="4415"/>
                    <a:pt x="8633" y="4263"/>
                  </a:cubicBezTo>
                  <a:cubicBezTo>
                    <a:pt x="8268" y="3777"/>
                    <a:pt x="7873" y="3199"/>
                    <a:pt x="7873" y="2804"/>
                  </a:cubicBezTo>
                  <a:cubicBezTo>
                    <a:pt x="7812" y="1102"/>
                    <a:pt x="8299" y="403"/>
                    <a:pt x="8299" y="160"/>
                  </a:cubicBezTo>
                  <a:cubicBezTo>
                    <a:pt x="8311" y="40"/>
                    <a:pt x="8266" y="0"/>
                    <a:pt x="8194" y="0"/>
                  </a:cubicBezTo>
                  <a:close/>
                </a:path>
              </a:pathLst>
            </a:custGeom>
            <a:solidFill>
              <a:srgbClr val="FFD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7514329" y="2871191"/>
              <a:ext cx="280894" cy="146798"/>
            </a:xfrm>
            <a:custGeom>
              <a:avLst/>
              <a:gdLst/>
              <a:ahLst/>
              <a:cxnLst/>
              <a:rect l="l" t="t" r="r" b="b"/>
              <a:pathLst>
                <a:path w="2499" h="1306" extrusionOk="0">
                  <a:moveTo>
                    <a:pt x="873" y="0"/>
                  </a:moveTo>
                  <a:cubicBezTo>
                    <a:pt x="736" y="0"/>
                    <a:pt x="599" y="23"/>
                    <a:pt x="462" y="54"/>
                  </a:cubicBezTo>
                  <a:cubicBezTo>
                    <a:pt x="462" y="54"/>
                    <a:pt x="432" y="84"/>
                    <a:pt x="432" y="84"/>
                  </a:cubicBezTo>
                  <a:lnTo>
                    <a:pt x="402" y="84"/>
                  </a:lnTo>
                  <a:cubicBezTo>
                    <a:pt x="374" y="75"/>
                    <a:pt x="347" y="71"/>
                    <a:pt x="322" y="71"/>
                  </a:cubicBezTo>
                  <a:cubicBezTo>
                    <a:pt x="101" y="71"/>
                    <a:pt x="1" y="400"/>
                    <a:pt x="219" y="510"/>
                  </a:cubicBezTo>
                  <a:cubicBezTo>
                    <a:pt x="250" y="540"/>
                    <a:pt x="280" y="540"/>
                    <a:pt x="310" y="570"/>
                  </a:cubicBezTo>
                  <a:cubicBezTo>
                    <a:pt x="341" y="631"/>
                    <a:pt x="371" y="692"/>
                    <a:pt x="402" y="722"/>
                  </a:cubicBezTo>
                  <a:cubicBezTo>
                    <a:pt x="554" y="905"/>
                    <a:pt x="857" y="1057"/>
                    <a:pt x="918" y="1087"/>
                  </a:cubicBezTo>
                  <a:cubicBezTo>
                    <a:pt x="1119" y="1221"/>
                    <a:pt x="1351" y="1305"/>
                    <a:pt x="1581" y="1305"/>
                  </a:cubicBezTo>
                  <a:cubicBezTo>
                    <a:pt x="1665" y="1305"/>
                    <a:pt x="1749" y="1294"/>
                    <a:pt x="1830" y="1270"/>
                  </a:cubicBezTo>
                  <a:cubicBezTo>
                    <a:pt x="2499" y="1026"/>
                    <a:pt x="2499" y="601"/>
                    <a:pt x="1921" y="236"/>
                  </a:cubicBezTo>
                  <a:cubicBezTo>
                    <a:pt x="1739" y="145"/>
                    <a:pt x="1496" y="114"/>
                    <a:pt x="1283" y="84"/>
                  </a:cubicBezTo>
                  <a:cubicBezTo>
                    <a:pt x="1146" y="23"/>
                    <a:pt x="1009" y="0"/>
                    <a:pt x="8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7801965" y="2914803"/>
              <a:ext cx="331587" cy="269991"/>
            </a:xfrm>
            <a:custGeom>
              <a:avLst/>
              <a:gdLst/>
              <a:ahLst/>
              <a:cxnLst/>
              <a:rect l="l" t="t" r="r" b="b"/>
              <a:pathLst>
                <a:path w="2950" h="2402" extrusionOk="0">
                  <a:moveTo>
                    <a:pt x="1216" y="0"/>
                  </a:moveTo>
                  <a:cubicBezTo>
                    <a:pt x="1064" y="30"/>
                    <a:pt x="913" y="61"/>
                    <a:pt x="730" y="122"/>
                  </a:cubicBezTo>
                  <a:cubicBezTo>
                    <a:pt x="213" y="395"/>
                    <a:pt x="1" y="973"/>
                    <a:pt x="153" y="1429"/>
                  </a:cubicBezTo>
                  <a:cubicBezTo>
                    <a:pt x="213" y="1945"/>
                    <a:pt x="639" y="2371"/>
                    <a:pt x="1216" y="2401"/>
                  </a:cubicBezTo>
                  <a:cubicBezTo>
                    <a:pt x="1612" y="2371"/>
                    <a:pt x="2037" y="2189"/>
                    <a:pt x="2311" y="1885"/>
                  </a:cubicBezTo>
                  <a:cubicBezTo>
                    <a:pt x="2949" y="1003"/>
                    <a:pt x="2311" y="91"/>
                    <a:pt x="1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7239395" y="2658528"/>
              <a:ext cx="272239" cy="232224"/>
            </a:xfrm>
            <a:custGeom>
              <a:avLst/>
              <a:gdLst/>
              <a:ahLst/>
              <a:cxnLst/>
              <a:rect l="l" t="t" r="r" b="b"/>
              <a:pathLst>
                <a:path w="2422" h="2066" extrusionOk="0">
                  <a:moveTo>
                    <a:pt x="1328" y="0"/>
                  </a:moveTo>
                  <a:cubicBezTo>
                    <a:pt x="902" y="0"/>
                    <a:pt x="507" y="274"/>
                    <a:pt x="355" y="669"/>
                  </a:cubicBezTo>
                  <a:cubicBezTo>
                    <a:pt x="1" y="1378"/>
                    <a:pt x="595" y="2065"/>
                    <a:pt x="1259" y="2065"/>
                  </a:cubicBezTo>
                  <a:cubicBezTo>
                    <a:pt x="1393" y="2065"/>
                    <a:pt x="1530" y="2037"/>
                    <a:pt x="1662" y="1976"/>
                  </a:cubicBezTo>
                  <a:cubicBezTo>
                    <a:pt x="2088" y="1854"/>
                    <a:pt x="2422" y="1429"/>
                    <a:pt x="2361" y="851"/>
                  </a:cubicBezTo>
                  <a:cubicBezTo>
                    <a:pt x="2300" y="335"/>
                    <a:pt x="1814" y="0"/>
                    <a:pt x="1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6377275" y="3073177"/>
              <a:ext cx="1927028" cy="2650114"/>
            </a:xfrm>
            <a:custGeom>
              <a:avLst/>
              <a:gdLst/>
              <a:ahLst/>
              <a:cxnLst/>
              <a:rect l="l" t="t" r="r" b="b"/>
              <a:pathLst>
                <a:path w="17144" h="23577" extrusionOk="0">
                  <a:moveTo>
                    <a:pt x="7812" y="810"/>
                  </a:moveTo>
                  <a:cubicBezTo>
                    <a:pt x="7873" y="840"/>
                    <a:pt x="7934" y="871"/>
                    <a:pt x="7964" y="931"/>
                  </a:cubicBezTo>
                  <a:cubicBezTo>
                    <a:pt x="8055" y="1023"/>
                    <a:pt x="8025" y="962"/>
                    <a:pt x="8116" y="1144"/>
                  </a:cubicBezTo>
                  <a:cubicBezTo>
                    <a:pt x="8147" y="1144"/>
                    <a:pt x="8147" y="1175"/>
                    <a:pt x="8177" y="1235"/>
                  </a:cubicBezTo>
                  <a:lnTo>
                    <a:pt x="8147" y="1235"/>
                  </a:lnTo>
                  <a:cubicBezTo>
                    <a:pt x="8086" y="1114"/>
                    <a:pt x="7995" y="962"/>
                    <a:pt x="7812" y="810"/>
                  </a:cubicBezTo>
                  <a:close/>
                  <a:moveTo>
                    <a:pt x="6533" y="0"/>
                  </a:moveTo>
                  <a:cubicBezTo>
                    <a:pt x="6321" y="0"/>
                    <a:pt x="6109" y="24"/>
                    <a:pt x="5897" y="80"/>
                  </a:cubicBezTo>
                  <a:lnTo>
                    <a:pt x="5502" y="80"/>
                  </a:lnTo>
                  <a:cubicBezTo>
                    <a:pt x="5259" y="80"/>
                    <a:pt x="4925" y="111"/>
                    <a:pt x="4834" y="415"/>
                  </a:cubicBezTo>
                  <a:cubicBezTo>
                    <a:pt x="4682" y="810"/>
                    <a:pt x="4986" y="1144"/>
                    <a:pt x="5229" y="1418"/>
                  </a:cubicBezTo>
                  <a:cubicBezTo>
                    <a:pt x="5107" y="1570"/>
                    <a:pt x="5016" y="1722"/>
                    <a:pt x="5016" y="1874"/>
                  </a:cubicBezTo>
                  <a:cubicBezTo>
                    <a:pt x="4986" y="2178"/>
                    <a:pt x="5168" y="2482"/>
                    <a:pt x="5441" y="2634"/>
                  </a:cubicBezTo>
                  <a:cubicBezTo>
                    <a:pt x="5381" y="2725"/>
                    <a:pt x="5350" y="2846"/>
                    <a:pt x="5350" y="2968"/>
                  </a:cubicBezTo>
                  <a:cubicBezTo>
                    <a:pt x="5291" y="3412"/>
                    <a:pt x="5405" y="3972"/>
                    <a:pt x="5861" y="3972"/>
                  </a:cubicBezTo>
                  <a:cubicBezTo>
                    <a:pt x="5873" y="3972"/>
                    <a:pt x="5885" y="3972"/>
                    <a:pt x="5897" y="3971"/>
                  </a:cubicBezTo>
                  <a:lnTo>
                    <a:pt x="5897" y="3971"/>
                  </a:lnTo>
                  <a:cubicBezTo>
                    <a:pt x="5837" y="4062"/>
                    <a:pt x="5776" y="4153"/>
                    <a:pt x="5745" y="4245"/>
                  </a:cubicBezTo>
                  <a:cubicBezTo>
                    <a:pt x="5593" y="4488"/>
                    <a:pt x="5472" y="4731"/>
                    <a:pt x="5320" y="5004"/>
                  </a:cubicBezTo>
                  <a:cubicBezTo>
                    <a:pt x="5289" y="5096"/>
                    <a:pt x="5229" y="5217"/>
                    <a:pt x="5229" y="5339"/>
                  </a:cubicBezTo>
                  <a:cubicBezTo>
                    <a:pt x="4165" y="6889"/>
                    <a:pt x="3314" y="8622"/>
                    <a:pt x="2675" y="10385"/>
                  </a:cubicBezTo>
                  <a:cubicBezTo>
                    <a:pt x="2584" y="10597"/>
                    <a:pt x="2523" y="10780"/>
                    <a:pt x="2463" y="10962"/>
                  </a:cubicBezTo>
                  <a:cubicBezTo>
                    <a:pt x="2159" y="11570"/>
                    <a:pt x="1824" y="12269"/>
                    <a:pt x="1551" y="12938"/>
                  </a:cubicBezTo>
                  <a:cubicBezTo>
                    <a:pt x="1277" y="13363"/>
                    <a:pt x="913" y="14427"/>
                    <a:pt x="700" y="15217"/>
                  </a:cubicBezTo>
                  <a:cubicBezTo>
                    <a:pt x="426" y="16281"/>
                    <a:pt x="92" y="17315"/>
                    <a:pt x="61" y="18409"/>
                  </a:cubicBezTo>
                  <a:cubicBezTo>
                    <a:pt x="1" y="19138"/>
                    <a:pt x="31" y="19868"/>
                    <a:pt x="274" y="20567"/>
                  </a:cubicBezTo>
                  <a:cubicBezTo>
                    <a:pt x="305" y="20658"/>
                    <a:pt x="335" y="20749"/>
                    <a:pt x="365" y="20841"/>
                  </a:cubicBezTo>
                  <a:cubicBezTo>
                    <a:pt x="396" y="21053"/>
                    <a:pt x="457" y="21266"/>
                    <a:pt x="548" y="21449"/>
                  </a:cubicBezTo>
                  <a:cubicBezTo>
                    <a:pt x="713" y="21946"/>
                    <a:pt x="1205" y="22342"/>
                    <a:pt x="1727" y="22342"/>
                  </a:cubicBezTo>
                  <a:cubicBezTo>
                    <a:pt x="1780" y="22342"/>
                    <a:pt x="1832" y="22338"/>
                    <a:pt x="1885" y="22330"/>
                  </a:cubicBezTo>
                  <a:cubicBezTo>
                    <a:pt x="2250" y="22269"/>
                    <a:pt x="2645" y="21935"/>
                    <a:pt x="2919" y="21631"/>
                  </a:cubicBezTo>
                  <a:cubicBezTo>
                    <a:pt x="3040" y="21570"/>
                    <a:pt x="3101" y="21479"/>
                    <a:pt x="3192" y="21418"/>
                  </a:cubicBezTo>
                  <a:cubicBezTo>
                    <a:pt x="3466" y="22087"/>
                    <a:pt x="3952" y="22664"/>
                    <a:pt x="4530" y="23120"/>
                  </a:cubicBezTo>
                  <a:cubicBezTo>
                    <a:pt x="4803" y="23363"/>
                    <a:pt x="5138" y="23515"/>
                    <a:pt x="5533" y="23546"/>
                  </a:cubicBezTo>
                  <a:cubicBezTo>
                    <a:pt x="5669" y="23561"/>
                    <a:pt x="5821" y="23576"/>
                    <a:pt x="5973" y="23576"/>
                  </a:cubicBezTo>
                  <a:cubicBezTo>
                    <a:pt x="6125" y="23576"/>
                    <a:pt x="6277" y="23561"/>
                    <a:pt x="6414" y="23515"/>
                  </a:cubicBezTo>
                  <a:cubicBezTo>
                    <a:pt x="6718" y="23424"/>
                    <a:pt x="6992" y="23211"/>
                    <a:pt x="7235" y="23029"/>
                  </a:cubicBezTo>
                  <a:cubicBezTo>
                    <a:pt x="7356" y="22938"/>
                    <a:pt x="7448" y="22816"/>
                    <a:pt x="7539" y="22725"/>
                  </a:cubicBezTo>
                  <a:cubicBezTo>
                    <a:pt x="7569" y="22725"/>
                    <a:pt x="7569" y="22756"/>
                    <a:pt x="7569" y="22756"/>
                  </a:cubicBezTo>
                  <a:cubicBezTo>
                    <a:pt x="7843" y="23029"/>
                    <a:pt x="8238" y="23151"/>
                    <a:pt x="8633" y="23151"/>
                  </a:cubicBezTo>
                  <a:cubicBezTo>
                    <a:pt x="8666" y="23153"/>
                    <a:pt x="8699" y="23154"/>
                    <a:pt x="8732" y="23154"/>
                  </a:cubicBezTo>
                  <a:cubicBezTo>
                    <a:pt x="9154" y="23154"/>
                    <a:pt x="9567" y="22977"/>
                    <a:pt x="9849" y="22695"/>
                  </a:cubicBezTo>
                  <a:cubicBezTo>
                    <a:pt x="10001" y="22543"/>
                    <a:pt x="10122" y="22360"/>
                    <a:pt x="10214" y="22178"/>
                  </a:cubicBezTo>
                  <a:cubicBezTo>
                    <a:pt x="10335" y="22300"/>
                    <a:pt x="10426" y="22391"/>
                    <a:pt x="10548" y="22452"/>
                  </a:cubicBezTo>
                  <a:cubicBezTo>
                    <a:pt x="10786" y="22716"/>
                    <a:pt x="11117" y="22889"/>
                    <a:pt x="11479" y="22889"/>
                  </a:cubicBezTo>
                  <a:cubicBezTo>
                    <a:pt x="11533" y="22889"/>
                    <a:pt x="11587" y="22885"/>
                    <a:pt x="11642" y="22877"/>
                  </a:cubicBezTo>
                  <a:cubicBezTo>
                    <a:pt x="12463" y="22847"/>
                    <a:pt x="13010" y="22208"/>
                    <a:pt x="13344" y="21509"/>
                  </a:cubicBezTo>
                  <a:cubicBezTo>
                    <a:pt x="13375" y="21509"/>
                    <a:pt x="13436" y="21540"/>
                    <a:pt x="13496" y="21570"/>
                  </a:cubicBezTo>
                  <a:cubicBezTo>
                    <a:pt x="13681" y="21650"/>
                    <a:pt x="13878" y="21688"/>
                    <a:pt x="14075" y="21688"/>
                  </a:cubicBezTo>
                  <a:cubicBezTo>
                    <a:pt x="14625" y="21688"/>
                    <a:pt x="15173" y="21394"/>
                    <a:pt x="15442" y="20901"/>
                  </a:cubicBezTo>
                  <a:cubicBezTo>
                    <a:pt x="15502" y="20780"/>
                    <a:pt x="15563" y="20658"/>
                    <a:pt x="15594" y="20537"/>
                  </a:cubicBezTo>
                  <a:cubicBezTo>
                    <a:pt x="16141" y="20537"/>
                    <a:pt x="16445" y="19898"/>
                    <a:pt x="16475" y="19412"/>
                  </a:cubicBezTo>
                  <a:cubicBezTo>
                    <a:pt x="16475" y="19321"/>
                    <a:pt x="16475" y="19260"/>
                    <a:pt x="16475" y="19199"/>
                  </a:cubicBezTo>
                  <a:cubicBezTo>
                    <a:pt x="16657" y="19108"/>
                    <a:pt x="16809" y="18926"/>
                    <a:pt x="16931" y="18743"/>
                  </a:cubicBezTo>
                  <a:cubicBezTo>
                    <a:pt x="17113" y="18470"/>
                    <a:pt x="17144" y="18105"/>
                    <a:pt x="17113" y="17771"/>
                  </a:cubicBezTo>
                  <a:cubicBezTo>
                    <a:pt x="17113" y="17771"/>
                    <a:pt x="17113" y="17740"/>
                    <a:pt x="17113" y="17710"/>
                  </a:cubicBezTo>
                  <a:cubicBezTo>
                    <a:pt x="17113" y="17679"/>
                    <a:pt x="17113" y="17679"/>
                    <a:pt x="17113" y="17679"/>
                  </a:cubicBezTo>
                  <a:cubicBezTo>
                    <a:pt x="17083" y="17497"/>
                    <a:pt x="17053" y="17315"/>
                    <a:pt x="16901" y="17193"/>
                  </a:cubicBezTo>
                  <a:cubicBezTo>
                    <a:pt x="16840" y="17132"/>
                    <a:pt x="16779" y="17102"/>
                    <a:pt x="16718" y="17102"/>
                  </a:cubicBezTo>
                  <a:cubicBezTo>
                    <a:pt x="16657" y="16980"/>
                    <a:pt x="16566" y="16859"/>
                    <a:pt x="16475" y="16737"/>
                  </a:cubicBezTo>
                  <a:cubicBezTo>
                    <a:pt x="16445" y="16707"/>
                    <a:pt x="16384" y="16646"/>
                    <a:pt x="16354" y="16616"/>
                  </a:cubicBezTo>
                  <a:cubicBezTo>
                    <a:pt x="16354" y="16494"/>
                    <a:pt x="16323" y="16372"/>
                    <a:pt x="16232" y="16281"/>
                  </a:cubicBezTo>
                  <a:cubicBezTo>
                    <a:pt x="16110" y="16038"/>
                    <a:pt x="15928" y="15795"/>
                    <a:pt x="15776" y="15582"/>
                  </a:cubicBezTo>
                  <a:cubicBezTo>
                    <a:pt x="15563" y="15309"/>
                    <a:pt x="14955" y="14336"/>
                    <a:pt x="14682" y="13728"/>
                  </a:cubicBezTo>
                  <a:cubicBezTo>
                    <a:pt x="14347" y="12907"/>
                    <a:pt x="14347" y="12907"/>
                    <a:pt x="14013" y="11965"/>
                  </a:cubicBezTo>
                  <a:cubicBezTo>
                    <a:pt x="13739" y="11296"/>
                    <a:pt x="13588" y="10385"/>
                    <a:pt x="13436" y="9442"/>
                  </a:cubicBezTo>
                  <a:cubicBezTo>
                    <a:pt x="13405" y="9381"/>
                    <a:pt x="13405" y="9351"/>
                    <a:pt x="13375" y="9321"/>
                  </a:cubicBezTo>
                  <a:cubicBezTo>
                    <a:pt x="13405" y="9138"/>
                    <a:pt x="13344" y="8956"/>
                    <a:pt x="13314" y="8774"/>
                  </a:cubicBezTo>
                  <a:cubicBezTo>
                    <a:pt x="13284" y="8348"/>
                    <a:pt x="13223" y="7892"/>
                    <a:pt x="13132" y="7467"/>
                  </a:cubicBezTo>
                  <a:cubicBezTo>
                    <a:pt x="13162" y="7436"/>
                    <a:pt x="13162" y="7406"/>
                    <a:pt x="13192" y="7375"/>
                  </a:cubicBezTo>
                  <a:cubicBezTo>
                    <a:pt x="13618" y="6524"/>
                    <a:pt x="13983" y="5552"/>
                    <a:pt x="13831" y="4609"/>
                  </a:cubicBezTo>
                  <a:cubicBezTo>
                    <a:pt x="13739" y="4245"/>
                    <a:pt x="13618" y="3910"/>
                    <a:pt x="13405" y="3606"/>
                  </a:cubicBezTo>
                  <a:cubicBezTo>
                    <a:pt x="13253" y="3363"/>
                    <a:pt x="13010" y="3181"/>
                    <a:pt x="12767" y="2968"/>
                  </a:cubicBezTo>
                  <a:cubicBezTo>
                    <a:pt x="12584" y="2816"/>
                    <a:pt x="12554" y="2755"/>
                    <a:pt x="12189" y="2512"/>
                  </a:cubicBezTo>
                  <a:cubicBezTo>
                    <a:pt x="12068" y="2451"/>
                    <a:pt x="11946" y="2390"/>
                    <a:pt x="11794" y="2330"/>
                  </a:cubicBezTo>
                  <a:cubicBezTo>
                    <a:pt x="11764" y="2330"/>
                    <a:pt x="11733" y="2299"/>
                    <a:pt x="11703" y="2299"/>
                  </a:cubicBezTo>
                  <a:cubicBezTo>
                    <a:pt x="11513" y="2191"/>
                    <a:pt x="11298" y="2082"/>
                    <a:pt x="11081" y="2082"/>
                  </a:cubicBezTo>
                  <a:cubicBezTo>
                    <a:pt x="11055" y="2082"/>
                    <a:pt x="11030" y="2083"/>
                    <a:pt x="11004" y="2087"/>
                  </a:cubicBezTo>
                  <a:cubicBezTo>
                    <a:pt x="10659" y="2168"/>
                    <a:pt x="10382" y="2235"/>
                    <a:pt x="10128" y="2235"/>
                  </a:cubicBezTo>
                  <a:cubicBezTo>
                    <a:pt x="10001" y="2235"/>
                    <a:pt x="9879" y="2218"/>
                    <a:pt x="9758" y="2178"/>
                  </a:cubicBezTo>
                  <a:cubicBezTo>
                    <a:pt x="9666" y="2178"/>
                    <a:pt x="9575" y="2147"/>
                    <a:pt x="9484" y="2117"/>
                  </a:cubicBezTo>
                  <a:cubicBezTo>
                    <a:pt x="9484" y="2087"/>
                    <a:pt x="9484" y="2087"/>
                    <a:pt x="9484" y="2087"/>
                  </a:cubicBezTo>
                  <a:cubicBezTo>
                    <a:pt x="9484" y="1965"/>
                    <a:pt x="9423" y="1874"/>
                    <a:pt x="9363" y="1783"/>
                  </a:cubicBezTo>
                  <a:lnTo>
                    <a:pt x="9332" y="1783"/>
                  </a:lnTo>
                  <a:cubicBezTo>
                    <a:pt x="9332" y="1752"/>
                    <a:pt x="9302" y="1752"/>
                    <a:pt x="9302" y="1722"/>
                  </a:cubicBezTo>
                  <a:cubicBezTo>
                    <a:pt x="9241" y="1631"/>
                    <a:pt x="9180" y="1570"/>
                    <a:pt x="9089" y="1509"/>
                  </a:cubicBezTo>
                  <a:cubicBezTo>
                    <a:pt x="8937" y="1387"/>
                    <a:pt x="8876" y="1296"/>
                    <a:pt x="8694" y="1235"/>
                  </a:cubicBezTo>
                  <a:lnTo>
                    <a:pt x="8663" y="1235"/>
                  </a:lnTo>
                  <a:cubicBezTo>
                    <a:pt x="8572" y="962"/>
                    <a:pt x="8420" y="719"/>
                    <a:pt x="8207" y="506"/>
                  </a:cubicBezTo>
                  <a:cubicBezTo>
                    <a:pt x="7934" y="293"/>
                    <a:pt x="7600" y="141"/>
                    <a:pt x="7265" y="80"/>
                  </a:cubicBezTo>
                  <a:cubicBezTo>
                    <a:pt x="7021" y="32"/>
                    <a:pt x="6777" y="0"/>
                    <a:pt x="65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7282670" y="5565907"/>
              <a:ext cx="112" cy="11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>
              <a:off x="8051384" y="5333685"/>
              <a:ext cx="112" cy="3484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1" y="0"/>
                  </a:moveTo>
                  <a:lnTo>
                    <a:pt x="1" y="30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>
              <a:off x="8263261" y="2086066"/>
              <a:ext cx="71825" cy="129712"/>
            </a:xfrm>
            <a:custGeom>
              <a:avLst/>
              <a:gdLst/>
              <a:ahLst/>
              <a:cxnLst/>
              <a:rect l="l" t="t" r="r" b="b"/>
              <a:pathLst>
                <a:path w="639" h="1154" extrusionOk="0">
                  <a:moveTo>
                    <a:pt x="520" y="1"/>
                  </a:moveTo>
                  <a:cubicBezTo>
                    <a:pt x="472" y="1"/>
                    <a:pt x="422" y="25"/>
                    <a:pt x="395" y="78"/>
                  </a:cubicBezTo>
                  <a:cubicBezTo>
                    <a:pt x="370" y="66"/>
                    <a:pt x="345" y="58"/>
                    <a:pt x="322" y="58"/>
                  </a:cubicBezTo>
                  <a:cubicBezTo>
                    <a:pt x="289" y="58"/>
                    <a:pt x="261" y="73"/>
                    <a:pt x="243" y="108"/>
                  </a:cubicBezTo>
                  <a:cubicBezTo>
                    <a:pt x="122" y="260"/>
                    <a:pt x="122" y="443"/>
                    <a:pt x="61" y="625"/>
                  </a:cubicBezTo>
                  <a:cubicBezTo>
                    <a:pt x="61" y="777"/>
                    <a:pt x="0" y="929"/>
                    <a:pt x="61" y="1081"/>
                  </a:cubicBezTo>
                  <a:cubicBezTo>
                    <a:pt x="83" y="1126"/>
                    <a:pt x="138" y="1154"/>
                    <a:pt x="190" y="1154"/>
                  </a:cubicBezTo>
                  <a:cubicBezTo>
                    <a:pt x="208" y="1154"/>
                    <a:pt x="227" y="1150"/>
                    <a:pt x="243" y="1142"/>
                  </a:cubicBezTo>
                  <a:cubicBezTo>
                    <a:pt x="426" y="1020"/>
                    <a:pt x="426" y="868"/>
                    <a:pt x="486" y="625"/>
                  </a:cubicBezTo>
                  <a:cubicBezTo>
                    <a:pt x="486" y="595"/>
                    <a:pt x="517" y="534"/>
                    <a:pt x="517" y="504"/>
                  </a:cubicBezTo>
                  <a:cubicBezTo>
                    <a:pt x="578" y="382"/>
                    <a:pt x="638" y="260"/>
                    <a:pt x="638" y="108"/>
                  </a:cubicBezTo>
                  <a:cubicBezTo>
                    <a:pt x="638" y="40"/>
                    <a:pt x="581" y="1"/>
                    <a:pt x="520" y="1"/>
                  </a:cubicBezTo>
                  <a:close/>
                </a:path>
              </a:pathLst>
            </a:custGeom>
            <a:solidFill>
              <a:srgbClr val="D4A7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8307660" y="2166546"/>
              <a:ext cx="126453" cy="90484"/>
            </a:xfrm>
            <a:custGeom>
              <a:avLst/>
              <a:gdLst/>
              <a:ahLst/>
              <a:cxnLst/>
              <a:rect l="l" t="t" r="r" b="b"/>
              <a:pathLst>
                <a:path w="1125" h="805" extrusionOk="0">
                  <a:moveTo>
                    <a:pt x="912" y="0"/>
                  </a:moveTo>
                  <a:cubicBezTo>
                    <a:pt x="669" y="61"/>
                    <a:pt x="0" y="304"/>
                    <a:pt x="31" y="639"/>
                  </a:cubicBezTo>
                  <a:cubicBezTo>
                    <a:pt x="81" y="760"/>
                    <a:pt x="159" y="804"/>
                    <a:pt x="249" y="804"/>
                  </a:cubicBezTo>
                  <a:cubicBezTo>
                    <a:pt x="429" y="804"/>
                    <a:pt x="659" y="629"/>
                    <a:pt x="821" y="548"/>
                  </a:cubicBezTo>
                  <a:cubicBezTo>
                    <a:pt x="882" y="517"/>
                    <a:pt x="942" y="487"/>
                    <a:pt x="1003" y="456"/>
                  </a:cubicBezTo>
                  <a:cubicBezTo>
                    <a:pt x="1034" y="426"/>
                    <a:pt x="1034" y="426"/>
                    <a:pt x="1034" y="426"/>
                  </a:cubicBezTo>
                  <a:cubicBezTo>
                    <a:pt x="1125" y="365"/>
                    <a:pt x="1125" y="244"/>
                    <a:pt x="1064" y="152"/>
                  </a:cubicBezTo>
                  <a:cubicBezTo>
                    <a:pt x="1064" y="92"/>
                    <a:pt x="1034" y="0"/>
                    <a:pt x="912" y="0"/>
                  </a:cubicBezTo>
                  <a:close/>
                </a:path>
              </a:pathLst>
            </a:custGeom>
            <a:solidFill>
              <a:srgbClr val="D4A7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7208934" y="2358640"/>
              <a:ext cx="948452" cy="179619"/>
            </a:xfrm>
            <a:custGeom>
              <a:avLst/>
              <a:gdLst/>
              <a:ahLst/>
              <a:cxnLst/>
              <a:rect l="l" t="t" r="r" b="b"/>
              <a:pathLst>
                <a:path w="8438" h="1598" extrusionOk="0">
                  <a:moveTo>
                    <a:pt x="6067" y="168"/>
                  </a:moveTo>
                  <a:cubicBezTo>
                    <a:pt x="6090" y="168"/>
                    <a:pt x="6113" y="176"/>
                    <a:pt x="6128" y="206"/>
                  </a:cubicBezTo>
                  <a:cubicBezTo>
                    <a:pt x="6128" y="206"/>
                    <a:pt x="6128" y="267"/>
                    <a:pt x="6128" y="298"/>
                  </a:cubicBezTo>
                  <a:cubicBezTo>
                    <a:pt x="6097" y="449"/>
                    <a:pt x="5824" y="632"/>
                    <a:pt x="5733" y="693"/>
                  </a:cubicBezTo>
                  <a:cubicBezTo>
                    <a:pt x="5459" y="875"/>
                    <a:pt x="5155" y="966"/>
                    <a:pt x="4851" y="1057"/>
                  </a:cubicBezTo>
                  <a:cubicBezTo>
                    <a:pt x="4969" y="645"/>
                    <a:pt x="5573" y="175"/>
                    <a:pt x="5970" y="175"/>
                  </a:cubicBezTo>
                  <a:cubicBezTo>
                    <a:pt x="5982" y="175"/>
                    <a:pt x="5994" y="175"/>
                    <a:pt x="6006" y="176"/>
                  </a:cubicBezTo>
                  <a:cubicBezTo>
                    <a:pt x="6021" y="176"/>
                    <a:pt x="6044" y="168"/>
                    <a:pt x="6067" y="168"/>
                  </a:cubicBezTo>
                  <a:close/>
                  <a:moveTo>
                    <a:pt x="5946" y="0"/>
                  </a:moveTo>
                  <a:cubicBezTo>
                    <a:pt x="5798" y="0"/>
                    <a:pt x="5636" y="51"/>
                    <a:pt x="5520" y="85"/>
                  </a:cubicBezTo>
                  <a:cubicBezTo>
                    <a:pt x="5185" y="237"/>
                    <a:pt x="4638" y="693"/>
                    <a:pt x="4608" y="1118"/>
                  </a:cubicBezTo>
                  <a:cubicBezTo>
                    <a:pt x="4334" y="1179"/>
                    <a:pt x="4030" y="1240"/>
                    <a:pt x="3726" y="1270"/>
                  </a:cubicBezTo>
                  <a:cubicBezTo>
                    <a:pt x="3434" y="1313"/>
                    <a:pt x="3118" y="1337"/>
                    <a:pt x="2796" y="1337"/>
                  </a:cubicBezTo>
                  <a:cubicBezTo>
                    <a:pt x="1978" y="1337"/>
                    <a:pt x="1124" y="1185"/>
                    <a:pt x="535" y="814"/>
                  </a:cubicBezTo>
                  <a:cubicBezTo>
                    <a:pt x="322" y="723"/>
                    <a:pt x="292" y="693"/>
                    <a:pt x="201" y="662"/>
                  </a:cubicBezTo>
                  <a:cubicBezTo>
                    <a:pt x="188" y="637"/>
                    <a:pt x="149" y="622"/>
                    <a:pt x="110" y="622"/>
                  </a:cubicBezTo>
                  <a:cubicBezTo>
                    <a:pt x="56" y="622"/>
                    <a:pt x="0" y="652"/>
                    <a:pt x="18" y="723"/>
                  </a:cubicBezTo>
                  <a:cubicBezTo>
                    <a:pt x="18" y="784"/>
                    <a:pt x="109" y="814"/>
                    <a:pt x="170" y="845"/>
                  </a:cubicBezTo>
                  <a:cubicBezTo>
                    <a:pt x="413" y="997"/>
                    <a:pt x="687" y="1118"/>
                    <a:pt x="960" y="1240"/>
                  </a:cubicBezTo>
                  <a:cubicBezTo>
                    <a:pt x="1566" y="1442"/>
                    <a:pt x="2203" y="1532"/>
                    <a:pt x="2840" y="1532"/>
                  </a:cubicBezTo>
                  <a:cubicBezTo>
                    <a:pt x="3450" y="1532"/>
                    <a:pt x="4059" y="1449"/>
                    <a:pt x="4638" y="1301"/>
                  </a:cubicBezTo>
                  <a:cubicBezTo>
                    <a:pt x="4638" y="1331"/>
                    <a:pt x="4669" y="1361"/>
                    <a:pt x="4699" y="1392"/>
                  </a:cubicBezTo>
                  <a:cubicBezTo>
                    <a:pt x="4790" y="1513"/>
                    <a:pt x="4912" y="1544"/>
                    <a:pt x="5064" y="1574"/>
                  </a:cubicBezTo>
                  <a:cubicBezTo>
                    <a:pt x="5170" y="1590"/>
                    <a:pt x="5278" y="1598"/>
                    <a:pt x="5387" y="1598"/>
                  </a:cubicBezTo>
                  <a:cubicBezTo>
                    <a:pt x="5685" y="1598"/>
                    <a:pt x="5990" y="1542"/>
                    <a:pt x="6280" y="1453"/>
                  </a:cubicBezTo>
                  <a:cubicBezTo>
                    <a:pt x="7009" y="1240"/>
                    <a:pt x="7678" y="936"/>
                    <a:pt x="8225" y="419"/>
                  </a:cubicBezTo>
                  <a:cubicBezTo>
                    <a:pt x="8286" y="328"/>
                    <a:pt x="8407" y="298"/>
                    <a:pt x="8438" y="206"/>
                  </a:cubicBezTo>
                  <a:cubicBezTo>
                    <a:pt x="8438" y="138"/>
                    <a:pt x="8387" y="104"/>
                    <a:pt x="8335" y="104"/>
                  </a:cubicBezTo>
                  <a:cubicBezTo>
                    <a:pt x="8318" y="104"/>
                    <a:pt x="8301" y="108"/>
                    <a:pt x="8286" y="115"/>
                  </a:cubicBezTo>
                  <a:cubicBezTo>
                    <a:pt x="7769" y="632"/>
                    <a:pt x="7161" y="966"/>
                    <a:pt x="6553" y="1149"/>
                  </a:cubicBezTo>
                  <a:cubicBezTo>
                    <a:pt x="6137" y="1259"/>
                    <a:pt x="5772" y="1396"/>
                    <a:pt x="5411" y="1396"/>
                  </a:cubicBezTo>
                  <a:cubicBezTo>
                    <a:pt x="5376" y="1396"/>
                    <a:pt x="5342" y="1394"/>
                    <a:pt x="5307" y="1392"/>
                  </a:cubicBezTo>
                  <a:cubicBezTo>
                    <a:pt x="5033" y="1361"/>
                    <a:pt x="4881" y="1331"/>
                    <a:pt x="4851" y="1240"/>
                  </a:cubicBezTo>
                  <a:cubicBezTo>
                    <a:pt x="5185" y="1149"/>
                    <a:pt x="6371" y="693"/>
                    <a:pt x="6249" y="146"/>
                  </a:cubicBezTo>
                  <a:cubicBezTo>
                    <a:pt x="6180" y="35"/>
                    <a:pt x="6068" y="0"/>
                    <a:pt x="59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8099267" y="2418550"/>
              <a:ext cx="156127" cy="490974"/>
            </a:xfrm>
            <a:custGeom>
              <a:avLst/>
              <a:gdLst/>
              <a:ahLst/>
              <a:cxnLst/>
              <a:rect l="l" t="t" r="r" b="b"/>
              <a:pathLst>
                <a:path w="1389" h="4368" extrusionOk="0">
                  <a:moveTo>
                    <a:pt x="543" y="0"/>
                  </a:moveTo>
                  <a:cubicBezTo>
                    <a:pt x="509" y="0"/>
                    <a:pt x="471" y="23"/>
                    <a:pt x="456" y="68"/>
                  </a:cubicBezTo>
                  <a:cubicBezTo>
                    <a:pt x="0" y="950"/>
                    <a:pt x="30" y="1983"/>
                    <a:pt x="243" y="2926"/>
                  </a:cubicBezTo>
                  <a:cubicBezTo>
                    <a:pt x="304" y="3199"/>
                    <a:pt x="456" y="3442"/>
                    <a:pt x="608" y="3686"/>
                  </a:cubicBezTo>
                  <a:cubicBezTo>
                    <a:pt x="760" y="3929"/>
                    <a:pt x="851" y="4141"/>
                    <a:pt x="1155" y="4324"/>
                  </a:cubicBezTo>
                  <a:cubicBezTo>
                    <a:pt x="1185" y="4354"/>
                    <a:pt x="1223" y="4368"/>
                    <a:pt x="1258" y="4368"/>
                  </a:cubicBezTo>
                  <a:cubicBezTo>
                    <a:pt x="1327" y="4368"/>
                    <a:pt x="1388" y="4314"/>
                    <a:pt x="1368" y="4233"/>
                  </a:cubicBezTo>
                  <a:cubicBezTo>
                    <a:pt x="1337" y="4141"/>
                    <a:pt x="1307" y="4141"/>
                    <a:pt x="1216" y="4050"/>
                  </a:cubicBezTo>
                  <a:cubicBezTo>
                    <a:pt x="973" y="3898"/>
                    <a:pt x="638" y="3290"/>
                    <a:pt x="517" y="3047"/>
                  </a:cubicBezTo>
                  <a:cubicBezTo>
                    <a:pt x="304" y="2318"/>
                    <a:pt x="274" y="1527"/>
                    <a:pt x="365" y="859"/>
                  </a:cubicBezTo>
                  <a:cubicBezTo>
                    <a:pt x="426" y="616"/>
                    <a:pt x="547" y="342"/>
                    <a:pt x="608" y="68"/>
                  </a:cubicBezTo>
                  <a:cubicBezTo>
                    <a:pt x="608" y="23"/>
                    <a:pt x="578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8099942" y="2944927"/>
              <a:ext cx="279545" cy="275386"/>
            </a:xfrm>
            <a:custGeom>
              <a:avLst/>
              <a:gdLst/>
              <a:ahLst/>
              <a:cxnLst/>
              <a:rect l="l" t="t" r="r" b="b"/>
              <a:pathLst>
                <a:path w="2487" h="2450" extrusionOk="0">
                  <a:moveTo>
                    <a:pt x="1334" y="1"/>
                  </a:moveTo>
                  <a:cubicBezTo>
                    <a:pt x="1268" y="1"/>
                    <a:pt x="1200" y="10"/>
                    <a:pt x="1149" y="36"/>
                  </a:cubicBezTo>
                  <a:cubicBezTo>
                    <a:pt x="997" y="66"/>
                    <a:pt x="845" y="97"/>
                    <a:pt x="693" y="158"/>
                  </a:cubicBezTo>
                  <a:cubicBezTo>
                    <a:pt x="693" y="158"/>
                    <a:pt x="663" y="188"/>
                    <a:pt x="632" y="218"/>
                  </a:cubicBezTo>
                  <a:cubicBezTo>
                    <a:pt x="632" y="249"/>
                    <a:pt x="663" y="310"/>
                    <a:pt x="724" y="310"/>
                  </a:cubicBezTo>
                  <a:cubicBezTo>
                    <a:pt x="876" y="249"/>
                    <a:pt x="1179" y="158"/>
                    <a:pt x="1271" y="158"/>
                  </a:cubicBezTo>
                  <a:cubicBezTo>
                    <a:pt x="1483" y="158"/>
                    <a:pt x="1635" y="188"/>
                    <a:pt x="1818" y="340"/>
                  </a:cubicBezTo>
                  <a:cubicBezTo>
                    <a:pt x="2183" y="644"/>
                    <a:pt x="2243" y="1343"/>
                    <a:pt x="1848" y="1799"/>
                  </a:cubicBezTo>
                  <a:cubicBezTo>
                    <a:pt x="1818" y="1829"/>
                    <a:pt x="1575" y="2103"/>
                    <a:pt x="1483" y="2103"/>
                  </a:cubicBezTo>
                  <a:cubicBezTo>
                    <a:pt x="1301" y="2179"/>
                    <a:pt x="1142" y="2209"/>
                    <a:pt x="978" y="2209"/>
                  </a:cubicBezTo>
                  <a:cubicBezTo>
                    <a:pt x="815" y="2209"/>
                    <a:pt x="648" y="2179"/>
                    <a:pt x="450" y="2133"/>
                  </a:cubicBezTo>
                  <a:cubicBezTo>
                    <a:pt x="359" y="2072"/>
                    <a:pt x="268" y="2012"/>
                    <a:pt x="207" y="1951"/>
                  </a:cubicBezTo>
                  <a:cubicBezTo>
                    <a:pt x="186" y="1937"/>
                    <a:pt x="164" y="1931"/>
                    <a:pt x="143" y="1931"/>
                  </a:cubicBezTo>
                  <a:cubicBezTo>
                    <a:pt x="69" y="1931"/>
                    <a:pt x="1" y="2002"/>
                    <a:pt x="24" y="2072"/>
                  </a:cubicBezTo>
                  <a:cubicBezTo>
                    <a:pt x="116" y="2255"/>
                    <a:pt x="298" y="2346"/>
                    <a:pt x="480" y="2376"/>
                  </a:cubicBezTo>
                  <a:cubicBezTo>
                    <a:pt x="648" y="2427"/>
                    <a:pt x="806" y="2449"/>
                    <a:pt x="960" y="2449"/>
                  </a:cubicBezTo>
                  <a:cubicBezTo>
                    <a:pt x="1086" y="2449"/>
                    <a:pt x="1209" y="2434"/>
                    <a:pt x="1331" y="2407"/>
                  </a:cubicBezTo>
                  <a:cubicBezTo>
                    <a:pt x="1757" y="2316"/>
                    <a:pt x="2061" y="1981"/>
                    <a:pt x="2243" y="1617"/>
                  </a:cubicBezTo>
                  <a:cubicBezTo>
                    <a:pt x="2487" y="1009"/>
                    <a:pt x="2274" y="158"/>
                    <a:pt x="1544" y="36"/>
                  </a:cubicBezTo>
                  <a:cubicBezTo>
                    <a:pt x="1509" y="18"/>
                    <a:pt x="1423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8134449" y="3037546"/>
              <a:ext cx="113976" cy="41814"/>
            </a:xfrm>
            <a:custGeom>
              <a:avLst/>
              <a:gdLst/>
              <a:ahLst/>
              <a:cxnLst/>
              <a:rect l="l" t="t" r="r" b="b"/>
              <a:pathLst>
                <a:path w="1014" h="372" extrusionOk="0">
                  <a:moveTo>
                    <a:pt x="787" y="0"/>
                  </a:moveTo>
                  <a:cubicBezTo>
                    <a:pt x="552" y="0"/>
                    <a:pt x="158" y="128"/>
                    <a:pt x="82" y="185"/>
                  </a:cubicBezTo>
                  <a:cubicBezTo>
                    <a:pt x="1" y="266"/>
                    <a:pt x="89" y="372"/>
                    <a:pt x="174" y="372"/>
                  </a:cubicBezTo>
                  <a:cubicBezTo>
                    <a:pt x="184" y="372"/>
                    <a:pt x="194" y="370"/>
                    <a:pt x="204" y="367"/>
                  </a:cubicBezTo>
                  <a:cubicBezTo>
                    <a:pt x="386" y="276"/>
                    <a:pt x="599" y="215"/>
                    <a:pt x="751" y="215"/>
                  </a:cubicBezTo>
                  <a:cubicBezTo>
                    <a:pt x="781" y="215"/>
                    <a:pt x="812" y="223"/>
                    <a:pt x="842" y="223"/>
                  </a:cubicBezTo>
                  <a:cubicBezTo>
                    <a:pt x="872" y="223"/>
                    <a:pt x="903" y="215"/>
                    <a:pt x="933" y="185"/>
                  </a:cubicBezTo>
                  <a:cubicBezTo>
                    <a:pt x="1014" y="47"/>
                    <a:pt x="929" y="0"/>
                    <a:pt x="78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7217702" y="2511281"/>
              <a:ext cx="847515" cy="810197"/>
            </a:xfrm>
            <a:custGeom>
              <a:avLst/>
              <a:gdLst/>
              <a:ahLst/>
              <a:cxnLst/>
              <a:rect l="l" t="t" r="r" b="b"/>
              <a:pathLst>
                <a:path w="7540" h="7208" extrusionOk="0">
                  <a:moveTo>
                    <a:pt x="1158" y="1"/>
                  </a:moveTo>
                  <a:cubicBezTo>
                    <a:pt x="1132" y="1"/>
                    <a:pt x="1107" y="11"/>
                    <a:pt x="1095" y="34"/>
                  </a:cubicBezTo>
                  <a:cubicBezTo>
                    <a:pt x="700" y="733"/>
                    <a:pt x="396" y="1310"/>
                    <a:pt x="183" y="2101"/>
                  </a:cubicBezTo>
                  <a:cubicBezTo>
                    <a:pt x="62" y="2587"/>
                    <a:pt x="1" y="2952"/>
                    <a:pt x="123" y="3438"/>
                  </a:cubicBezTo>
                  <a:cubicBezTo>
                    <a:pt x="214" y="3924"/>
                    <a:pt x="457" y="4320"/>
                    <a:pt x="730" y="4715"/>
                  </a:cubicBezTo>
                  <a:cubicBezTo>
                    <a:pt x="1156" y="5353"/>
                    <a:pt x="1582" y="5809"/>
                    <a:pt x="2189" y="6234"/>
                  </a:cubicBezTo>
                  <a:cubicBezTo>
                    <a:pt x="2737" y="6630"/>
                    <a:pt x="3375" y="6873"/>
                    <a:pt x="4044" y="7025"/>
                  </a:cubicBezTo>
                  <a:cubicBezTo>
                    <a:pt x="4469" y="7116"/>
                    <a:pt x="4773" y="7177"/>
                    <a:pt x="5290" y="7207"/>
                  </a:cubicBezTo>
                  <a:cubicBezTo>
                    <a:pt x="5928" y="7207"/>
                    <a:pt x="6718" y="6873"/>
                    <a:pt x="7174" y="6599"/>
                  </a:cubicBezTo>
                  <a:cubicBezTo>
                    <a:pt x="7296" y="6478"/>
                    <a:pt x="7357" y="6447"/>
                    <a:pt x="7478" y="6356"/>
                  </a:cubicBezTo>
                  <a:cubicBezTo>
                    <a:pt x="7509" y="6356"/>
                    <a:pt x="7539" y="6295"/>
                    <a:pt x="7509" y="6265"/>
                  </a:cubicBezTo>
                  <a:cubicBezTo>
                    <a:pt x="7478" y="6214"/>
                    <a:pt x="7448" y="6197"/>
                    <a:pt x="7420" y="6197"/>
                  </a:cubicBezTo>
                  <a:cubicBezTo>
                    <a:pt x="7363" y="6197"/>
                    <a:pt x="7316" y="6265"/>
                    <a:pt x="7296" y="6265"/>
                  </a:cubicBezTo>
                  <a:cubicBezTo>
                    <a:pt x="7174" y="6356"/>
                    <a:pt x="7053" y="6417"/>
                    <a:pt x="6931" y="6478"/>
                  </a:cubicBezTo>
                  <a:cubicBezTo>
                    <a:pt x="6384" y="6782"/>
                    <a:pt x="5807" y="6964"/>
                    <a:pt x="5229" y="6964"/>
                  </a:cubicBezTo>
                  <a:cubicBezTo>
                    <a:pt x="4196" y="6873"/>
                    <a:pt x="3162" y="6630"/>
                    <a:pt x="2250" y="5991"/>
                  </a:cubicBezTo>
                  <a:cubicBezTo>
                    <a:pt x="1399" y="5353"/>
                    <a:pt x="396" y="4137"/>
                    <a:pt x="305" y="3043"/>
                  </a:cubicBezTo>
                  <a:cubicBezTo>
                    <a:pt x="244" y="2496"/>
                    <a:pt x="548" y="1432"/>
                    <a:pt x="882" y="763"/>
                  </a:cubicBezTo>
                  <a:cubicBezTo>
                    <a:pt x="943" y="611"/>
                    <a:pt x="1186" y="307"/>
                    <a:pt x="1247" y="64"/>
                  </a:cubicBezTo>
                  <a:cubicBezTo>
                    <a:pt x="1247" y="27"/>
                    <a:pt x="1201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6988852" y="1999068"/>
              <a:ext cx="1239350" cy="942495"/>
            </a:xfrm>
            <a:custGeom>
              <a:avLst/>
              <a:gdLst/>
              <a:ahLst/>
              <a:cxnLst/>
              <a:rect l="l" t="t" r="r" b="b"/>
              <a:pathLst>
                <a:path w="11026" h="8385" extrusionOk="0">
                  <a:moveTo>
                    <a:pt x="7286" y="0"/>
                  </a:moveTo>
                  <a:cubicBezTo>
                    <a:pt x="6850" y="0"/>
                    <a:pt x="6412" y="55"/>
                    <a:pt x="5988" y="153"/>
                  </a:cubicBezTo>
                  <a:cubicBezTo>
                    <a:pt x="5411" y="275"/>
                    <a:pt x="4833" y="396"/>
                    <a:pt x="4317" y="670"/>
                  </a:cubicBezTo>
                  <a:cubicBezTo>
                    <a:pt x="3040" y="1460"/>
                    <a:pt x="2098" y="2919"/>
                    <a:pt x="1490" y="4104"/>
                  </a:cubicBezTo>
                  <a:cubicBezTo>
                    <a:pt x="1004" y="5077"/>
                    <a:pt x="639" y="6111"/>
                    <a:pt x="335" y="7144"/>
                  </a:cubicBezTo>
                  <a:cubicBezTo>
                    <a:pt x="244" y="7509"/>
                    <a:pt x="122" y="7873"/>
                    <a:pt x="31" y="8238"/>
                  </a:cubicBezTo>
                  <a:cubicBezTo>
                    <a:pt x="0" y="8269"/>
                    <a:pt x="31" y="8329"/>
                    <a:pt x="61" y="8360"/>
                  </a:cubicBezTo>
                  <a:cubicBezTo>
                    <a:pt x="84" y="8377"/>
                    <a:pt x="104" y="8384"/>
                    <a:pt x="121" y="8384"/>
                  </a:cubicBezTo>
                  <a:cubicBezTo>
                    <a:pt x="194" y="8384"/>
                    <a:pt x="219" y="8246"/>
                    <a:pt x="244" y="8147"/>
                  </a:cubicBezTo>
                  <a:cubicBezTo>
                    <a:pt x="335" y="7873"/>
                    <a:pt x="396" y="7600"/>
                    <a:pt x="487" y="7326"/>
                  </a:cubicBezTo>
                  <a:cubicBezTo>
                    <a:pt x="791" y="6354"/>
                    <a:pt x="1155" y="5290"/>
                    <a:pt x="1551" y="4530"/>
                  </a:cubicBezTo>
                  <a:cubicBezTo>
                    <a:pt x="2250" y="3101"/>
                    <a:pt x="3374" y="1278"/>
                    <a:pt x="4803" y="700"/>
                  </a:cubicBezTo>
                  <a:cubicBezTo>
                    <a:pt x="5645" y="412"/>
                    <a:pt x="6536" y="221"/>
                    <a:pt x="7369" y="221"/>
                  </a:cubicBezTo>
                  <a:cubicBezTo>
                    <a:pt x="7678" y="221"/>
                    <a:pt x="7980" y="247"/>
                    <a:pt x="8268" y="305"/>
                  </a:cubicBezTo>
                  <a:cubicBezTo>
                    <a:pt x="8663" y="427"/>
                    <a:pt x="9089" y="579"/>
                    <a:pt x="9393" y="761"/>
                  </a:cubicBezTo>
                  <a:cubicBezTo>
                    <a:pt x="9666" y="913"/>
                    <a:pt x="9909" y="1156"/>
                    <a:pt x="10153" y="1338"/>
                  </a:cubicBezTo>
                  <a:cubicBezTo>
                    <a:pt x="10426" y="1521"/>
                    <a:pt x="10669" y="1734"/>
                    <a:pt x="10913" y="1916"/>
                  </a:cubicBezTo>
                  <a:cubicBezTo>
                    <a:pt x="10925" y="1920"/>
                    <a:pt x="10936" y="1922"/>
                    <a:pt x="10946" y="1922"/>
                  </a:cubicBezTo>
                  <a:cubicBezTo>
                    <a:pt x="11010" y="1922"/>
                    <a:pt x="11026" y="1847"/>
                    <a:pt x="10973" y="1794"/>
                  </a:cubicBezTo>
                  <a:cubicBezTo>
                    <a:pt x="10639" y="1551"/>
                    <a:pt x="10335" y="1278"/>
                    <a:pt x="10001" y="1004"/>
                  </a:cubicBezTo>
                  <a:cubicBezTo>
                    <a:pt x="9879" y="913"/>
                    <a:pt x="9697" y="731"/>
                    <a:pt x="9514" y="609"/>
                  </a:cubicBezTo>
                  <a:cubicBezTo>
                    <a:pt x="8850" y="179"/>
                    <a:pt x="8072" y="0"/>
                    <a:pt x="728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7922797" y="2305811"/>
              <a:ext cx="695884" cy="2002563"/>
            </a:xfrm>
            <a:custGeom>
              <a:avLst/>
              <a:gdLst/>
              <a:ahLst/>
              <a:cxnLst/>
              <a:rect l="l" t="t" r="r" b="b"/>
              <a:pathLst>
                <a:path w="6191" h="17816" extrusionOk="0">
                  <a:moveTo>
                    <a:pt x="1023" y="15661"/>
                  </a:moveTo>
                  <a:lnTo>
                    <a:pt x="1023" y="15661"/>
                  </a:lnTo>
                  <a:cubicBezTo>
                    <a:pt x="1114" y="15905"/>
                    <a:pt x="1053" y="16208"/>
                    <a:pt x="962" y="16543"/>
                  </a:cubicBezTo>
                  <a:cubicBezTo>
                    <a:pt x="962" y="16573"/>
                    <a:pt x="962" y="16573"/>
                    <a:pt x="962" y="16604"/>
                  </a:cubicBezTo>
                  <a:cubicBezTo>
                    <a:pt x="932" y="16482"/>
                    <a:pt x="901" y="16391"/>
                    <a:pt x="901" y="16300"/>
                  </a:cubicBezTo>
                  <a:cubicBezTo>
                    <a:pt x="901" y="16087"/>
                    <a:pt x="962" y="15783"/>
                    <a:pt x="1023" y="15661"/>
                  </a:cubicBezTo>
                  <a:close/>
                  <a:moveTo>
                    <a:pt x="3379" y="0"/>
                  </a:moveTo>
                  <a:cubicBezTo>
                    <a:pt x="3341" y="0"/>
                    <a:pt x="3303" y="8"/>
                    <a:pt x="3272" y="38"/>
                  </a:cubicBezTo>
                  <a:cubicBezTo>
                    <a:pt x="3211" y="68"/>
                    <a:pt x="3272" y="190"/>
                    <a:pt x="3333" y="190"/>
                  </a:cubicBezTo>
                  <a:cubicBezTo>
                    <a:pt x="3759" y="220"/>
                    <a:pt x="4184" y="281"/>
                    <a:pt x="4488" y="403"/>
                  </a:cubicBezTo>
                  <a:cubicBezTo>
                    <a:pt x="5096" y="737"/>
                    <a:pt x="5400" y="1284"/>
                    <a:pt x="5704" y="1953"/>
                  </a:cubicBezTo>
                  <a:cubicBezTo>
                    <a:pt x="6038" y="2804"/>
                    <a:pt x="5795" y="4141"/>
                    <a:pt x="5643" y="4932"/>
                  </a:cubicBezTo>
                  <a:cubicBezTo>
                    <a:pt x="5491" y="5631"/>
                    <a:pt x="5157" y="6269"/>
                    <a:pt x="4883" y="6907"/>
                  </a:cubicBezTo>
                  <a:cubicBezTo>
                    <a:pt x="4427" y="8062"/>
                    <a:pt x="3819" y="9005"/>
                    <a:pt x="3303" y="10190"/>
                  </a:cubicBezTo>
                  <a:cubicBezTo>
                    <a:pt x="2999" y="10828"/>
                    <a:pt x="2816" y="11467"/>
                    <a:pt x="2664" y="12135"/>
                  </a:cubicBezTo>
                  <a:cubicBezTo>
                    <a:pt x="2421" y="13017"/>
                    <a:pt x="2269" y="13990"/>
                    <a:pt x="2360" y="14993"/>
                  </a:cubicBezTo>
                  <a:cubicBezTo>
                    <a:pt x="2391" y="15692"/>
                    <a:pt x="2573" y="16239"/>
                    <a:pt x="2482" y="16908"/>
                  </a:cubicBezTo>
                  <a:cubicBezTo>
                    <a:pt x="2452" y="17060"/>
                    <a:pt x="2360" y="17424"/>
                    <a:pt x="2300" y="17485"/>
                  </a:cubicBezTo>
                  <a:cubicBezTo>
                    <a:pt x="2188" y="17584"/>
                    <a:pt x="2066" y="17633"/>
                    <a:pt x="1942" y="17633"/>
                  </a:cubicBezTo>
                  <a:cubicBezTo>
                    <a:pt x="1763" y="17633"/>
                    <a:pt x="1580" y="17531"/>
                    <a:pt x="1418" y="17333"/>
                  </a:cubicBezTo>
                  <a:cubicBezTo>
                    <a:pt x="1297" y="17212"/>
                    <a:pt x="1175" y="17029"/>
                    <a:pt x="1084" y="16877"/>
                  </a:cubicBezTo>
                  <a:cubicBezTo>
                    <a:pt x="1205" y="16543"/>
                    <a:pt x="1266" y="16148"/>
                    <a:pt x="1266" y="15783"/>
                  </a:cubicBezTo>
                  <a:cubicBezTo>
                    <a:pt x="1266" y="15647"/>
                    <a:pt x="1149" y="15411"/>
                    <a:pt x="1013" y="15411"/>
                  </a:cubicBezTo>
                  <a:cubicBezTo>
                    <a:pt x="967" y="15411"/>
                    <a:pt x="918" y="15439"/>
                    <a:pt x="871" y="15509"/>
                  </a:cubicBezTo>
                  <a:cubicBezTo>
                    <a:pt x="689" y="15844"/>
                    <a:pt x="628" y="16239"/>
                    <a:pt x="719" y="16604"/>
                  </a:cubicBezTo>
                  <a:cubicBezTo>
                    <a:pt x="780" y="16695"/>
                    <a:pt x="810" y="16786"/>
                    <a:pt x="841" y="16877"/>
                  </a:cubicBezTo>
                  <a:cubicBezTo>
                    <a:pt x="810" y="16938"/>
                    <a:pt x="749" y="16968"/>
                    <a:pt x="689" y="16999"/>
                  </a:cubicBezTo>
                  <a:cubicBezTo>
                    <a:pt x="537" y="17090"/>
                    <a:pt x="385" y="17120"/>
                    <a:pt x="263" y="17120"/>
                  </a:cubicBezTo>
                  <a:cubicBezTo>
                    <a:pt x="202" y="17120"/>
                    <a:pt x="141" y="17120"/>
                    <a:pt x="111" y="17151"/>
                  </a:cubicBezTo>
                  <a:cubicBezTo>
                    <a:pt x="0" y="17262"/>
                    <a:pt x="92" y="17398"/>
                    <a:pt x="224" y="17398"/>
                  </a:cubicBezTo>
                  <a:cubicBezTo>
                    <a:pt x="237" y="17398"/>
                    <a:pt x="250" y="17397"/>
                    <a:pt x="263" y="17394"/>
                  </a:cubicBezTo>
                  <a:cubicBezTo>
                    <a:pt x="506" y="17363"/>
                    <a:pt x="780" y="17272"/>
                    <a:pt x="962" y="17090"/>
                  </a:cubicBezTo>
                  <a:cubicBezTo>
                    <a:pt x="1145" y="17394"/>
                    <a:pt x="1418" y="17667"/>
                    <a:pt x="1752" y="17789"/>
                  </a:cubicBezTo>
                  <a:cubicBezTo>
                    <a:pt x="1817" y="17807"/>
                    <a:pt x="1883" y="17815"/>
                    <a:pt x="1950" y="17815"/>
                  </a:cubicBezTo>
                  <a:cubicBezTo>
                    <a:pt x="2229" y="17815"/>
                    <a:pt x="2505" y="17664"/>
                    <a:pt x="2604" y="17394"/>
                  </a:cubicBezTo>
                  <a:cubicBezTo>
                    <a:pt x="2968" y="16452"/>
                    <a:pt x="2543" y="15479"/>
                    <a:pt x="2604" y="14597"/>
                  </a:cubicBezTo>
                  <a:cubicBezTo>
                    <a:pt x="2604" y="13564"/>
                    <a:pt x="2725" y="12926"/>
                    <a:pt x="2968" y="12105"/>
                  </a:cubicBezTo>
                  <a:cubicBezTo>
                    <a:pt x="3120" y="11406"/>
                    <a:pt x="3485" y="10464"/>
                    <a:pt x="3728" y="9917"/>
                  </a:cubicBezTo>
                  <a:cubicBezTo>
                    <a:pt x="4306" y="8853"/>
                    <a:pt x="4883" y="7758"/>
                    <a:pt x="5309" y="6634"/>
                  </a:cubicBezTo>
                  <a:cubicBezTo>
                    <a:pt x="5886" y="5418"/>
                    <a:pt x="6190" y="4050"/>
                    <a:pt x="6069" y="2713"/>
                  </a:cubicBezTo>
                  <a:cubicBezTo>
                    <a:pt x="6038" y="2166"/>
                    <a:pt x="5856" y="1771"/>
                    <a:pt x="5613" y="1315"/>
                  </a:cubicBezTo>
                  <a:cubicBezTo>
                    <a:pt x="5339" y="737"/>
                    <a:pt x="4822" y="190"/>
                    <a:pt x="4154" y="99"/>
                  </a:cubicBezTo>
                  <a:cubicBezTo>
                    <a:pt x="3941" y="38"/>
                    <a:pt x="3698" y="38"/>
                    <a:pt x="3485" y="8"/>
                  </a:cubicBezTo>
                  <a:cubicBezTo>
                    <a:pt x="3455" y="8"/>
                    <a:pt x="3417" y="0"/>
                    <a:pt x="33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7279298" y="3403750"/>
              <a:ext cx="627880" cy="635524"/>
            </a:xfrm>
            <a:custGeom>
              <a:avLst/>
              <a:gdLst/>
              <a:ahLst/>
              <a:cxnLst/>
              <a:rect l="l" t="t" r="r" b="b"/>
              <a:pathLst>
                <a:path w="5586" h="5654" extrusionOk="0">
                  <a:moveTo>
                    <a:pt x="3651" y="1"/>
                  </a:moveTo>
                  <a:cubicBezTo>
                    <a:pt x="3015" y="1"/>
                    <a:pt x="2555" y="321"/>
                    <a:pt x="1763" y="726"/>
                  </a:cubicBezTo>
                  <a:cubicBezTo>
                    <a:pt x="1307" y="1000"/>
                    <a:pt x="973" y="1243"/>
                    <a:pt x="608" y="1395"/>
                  </a:cubicBezTo>
                  <a:cubicBezTo>
                    <a:pt x="517" y="1425"/>
                    <a:pt x="395" y="1456"/>
                    <a:pt x="274" y="1486"/>
                  </a:cubicBezTo>
                  <a:cubicBezTo>
                    <a:pt x="0" y="1638"/>
                    <a:pt x="274" y="2033"/>
                    <a:pt x="426" y="2185"/>
                  </a:cubicBezTo>
                  <a:cubicBezTo>
                    <a:pt x="608" y="2337"/>
                    <a:pt x="821" y="2489"/>
                    <a:pt x="1064" y="2519"/>
                  </a:cubicBezTo>
                  <a:cubicBezTo>
                    <a:pt x="851" y="2732"/>
                    <a:pt x="638" y="3371"/>
                    <a:pt x="1459" y="3553"/>
                  </a:cubicBezTo>
                  <a:cubicBezTo>
                    <a:pt x="1520" y="3583"/>
                    <a:pt x="1550" y="3583"/>
                    <a:pt x="1581" y="3583"/>
                  </a:cubicBezTo>
                  <a:cubicBezTo>
                    <a:pt x="1429" y="3887"/>
                    <a:pt x="1338" y="4191"/>
                    <a:pt x="1550" y="4526"/>
                  </a:cubicBezTo>
                  <a:cubicBezTo>
                    <a:pt x="1611" y="4647"/>
                    <a:pt x="1702" y="4738"/>
                    <a:pt x="1885" y="4829"/>
                  </a:cubicBezTo>
                  <a:cubicBezTo>
                    <a:pt x="2097" y="4890"/>
                    <a:pt x="2128" y="4890"/>
                    <a:pt x="2371" y="4890"/>
                  </a:cubicBezTo>
                  <a:lnTo>
                    <a:pt x="2432" y="4890"/>
                  </a:lnTo>
                  <a:cubicBezTo>
                    <a:pt x="2493" y="4921"/>
                    <a:pt x="2645" y="5255"/>
                    <a:pt x="2827" y="5437"/>
                  </a:cubicBezTo>
                  <a:cubicBezTo>
                    <a:pt x="2979" y="5559"/>
                    <a:pt x="3131" y="5620"/>
                    <a:pt x="3313" y="5650"/>
                  </a:cubicBezTo>
                  <a:cubicBezTo>
                    <a:pt x="3344" y="5650"/>
                    <a:pt x="3394" y="5654"/>
                    <a:pt x="3456" y="5654"/>
                  </a:cubicBezTo>
                  <a:cubicBezTo>
                    <a:pt x="3580" y="5654"/>
                    <a:pt x="3749" y="5640"/>
                    <a:pt x="3891" y="5559"/>
                  </a:cubicBezTo>
                  <a:cubicBezTo>
                    <a:pt x="4316" y="5346"/>
                    <a:pt x="4711" y="4981"/>
                    <a:pt x="4955" y="4586"/>
                  </a:cubicBezTo>
                  <a:cubicBezTo>
                    <a:pt x="5289" y="4009"/>
                    <a:pt x="5441" y="3553"/>
                    <a:pt x="5563" y="3188"/>
                  </a:cubicBezTo>
                  <a:cubicBezTo>
                    <a:pt x="5585" y="3120"/>
                    <a:pt x="5523" y="3086"/>
                    <a:pt x="5464" y="3086"/>
                  </a:cubicBezTo>
                  <a:cubicBezTo>
                    <a:pt x="5445" y="3086"/>
                    <a:pt x="5426" y="3089"/>
                    <a:pt x="5411" y="3097"/>
                  </a:cubicBezTo>
                  <a:cubicBezTo>
                    <a:pt x="5380" y="3127"/>
                    <a:pt x="5380" y="3158"/>
                    <a:pt x="5380" y="3158"/>
                  </a:cubicBezTo>
                  <a:cubicBezTo>
                    <a:pt x="5319" y="3310"/>
                    <a:pt x="5289" y="3401"/>
                    <a:pt x="5198" y="3583"/>
                  </a:cubicBezTo>
                  <a:cubicBezTo>
                    <a:pt x="5137" y="3705"/>
                    <a:pt x="4985" y="4039"/>
                    <a:pt x="4803" y="4282"/>
                  </a:cubicBezTo>
                  <a:cubicBezTo>
                    <a:pt x="4590" y="4678"/>
                    <a:pt x="4134" y="5194"/>
                    <a:pt x="3617" y="5346"/>
                  </a:cubicBezTo>
                  <a:cubicBezTo>
                    <a:pt x="3599" y="5364"/>
                    <a:pt x="3563" y="5371"/>
                    <a:pt x="3518" y="5371"/>
                  </a:cubicBezTo>
                  <a:cubicBezTo>
                    <a:pt x="3409" y="5371"/>
                    <a:pt x="3247" y="5328"/>
                    <a:pt x="3161" y="5285"/>
                  </a:cubicBezTo>
                  <a:cubicBezTo>
                    <a:pt x="2948" y="5164"/>
                    <a:pt x="3040" y="5225"/>
                    <a:pt x="2857" y="4951"/>
                  </a:cubicBezTo>
                  <a:cubicBezTo>
                    <a:pt x="2766" y="4829"/>
                    <a:pt x="2675" y="4708"/>
                    <a:pt x="2553" y="4647"/>
                  </a:cubicBezTo>
                  <a:cubicBezTo>
                    <a:pt x="2249" y="4556"/>
                    <a:pt x="2158" y="4617"/>
                    <a:pt x="2067" y="4556"/>
                  </a:cubicBezTo>
                  <a:cubicBezTo>
                    <a:pt x="1854" y="4465"/>
                    <a:pt x="1733" y="4161"/>
                    <a:pt x="1763" y="4039"/>
                  </a:cubicBezTo>
                  <a:cubicBezTo>
                    <a:pt x="1824" y="3826"/>
                    <a:pt x="1824" y="3826"/>
                    <a:pt x="1915" y="3644"/>
                  </a:cubicBezTo>
                  <a:cubicBezTo>
                    <a:pt x="1915" y="3644"/>
                    <a:pt x="2006" y="3462"/>
                    <a:pt x="1885" y="3371"/>
                  </a:cubicBezTo>
                  <a:cubicBezTo>
                    <a:pt x="1733" y="3310"/>
                    <a:pt x="1641" y="3310"/>
                    <a:pt x="1520" y="3279"/>
                  </a:cubicBezTo>
                  <a:cubicBezTo>
                    <a:pt x="1338" y="3219"/>
                    <a:pt x="1155" y="3067"/>
                    <a:pt x="1216" y="2975"/>
                  </a:cubicBezTo>
                  <a:cubicBezTo>
                    <a:pt x="1246" y="2823"/>
                    <a:pt x="1277" y="2854"/>
                    <a:pt x="1368" y="2702"/>
                  </a:cubicBezTo>
                  <a:lnTo>
                    <a:pt x="1368" y="2702"/>
                  </a:lnTo>
                  <a:cubicBezTo>
                    <a:pt x="1362" y="2707"/>
                    <a:pt x="1360" y="2710"/>
                    <a:pt x="1360" y="2710"/>
                  </a:cubicBezTo>
                  <a:cubicBezTo>
                    <a:pt x="1359" y="2710"/>
                    <a:pt x="1404" y="2660"/>
                    <a:pt x="1429" y="2611"/>
                  </a:cubicBezTo>
                  <a:cubicBezTo>
                    <a:pt x="1429" y="2611"/>
                    <a:pt x="1459" y="2580"/>
                    <a:pt x="1489" y="2519"/>
                  </a:cubicBezTo>
                  <a:cubicBezTo>
                    <a:pt x="1520" y="2428"/>
                    <a:pt x="1489" y="2337"/>
                    <a:pt x="1398" y="2307"/>
                  </a:cubicBezTo>
                  <a:cubicBezTo>
                    <a:pt x="1277" y="2246"/>
                    <a:pt x="1246" y="2276"/>
                    <a:pt x="1064" y="2215"/>
                  </a:cubicBezTo>
                  <a:cubicBezTo>
                    <a:pt x="1003" y="2215"/>
                    <a:pt x="760" y="2063"/>
                    <a:pt x="669" y="1972"/>
                  </a:cubicBezTo>
                  <a:cubicBezTo>
                    <a:pt x="638" y="1942"/>
                    <a:pt x="578" y="1851"/>
                    <a:pt x="517" y="1760"/>
                  </a:cubicBezTo>
                  <a:cubicBezTo>
                    <a:pt x="973" y="1608"/>
                    <a:pt x="1368" y="1334"/>
                    <a:pt x="1793" y="1091"/>
                  </a:cubicBezTo>
                  <a:cubicBezTo>
                    <a:pt x="2432" y="726"/>
                    <a:pt x="2979" y="331"/>
                    <a:pt x="3526" y="240"/>
                  </a:cubicBezTo>
                  <a:cubicBezTo>
                    <a:pt x="3572" y="231"/>
                    <a:pt x="3622" y="228"/>
                    <a:pt x="3675" y="228"/>
                  </a:cubicBezTo>
                  <a:cubicBezTo>
                    <a:pt x="4006" y="228"/>
                    <a:pt x="4445" y="374"/>
                    <a:pt x="4681" y="453"/>
                  </a:cubicBezTo>
                  <a:cubicBezTo>
                    <a:pt x="4772" y="483"/>
                    <a:pt x="4894" y="574"/>
                    <a:pt x="4985" y="574"/>
                  </a:cubicBezTo>
                  <a:cubicBezTo>
                    <a:pt x="5076" y="544"/>
                    <a:pt x="5107" y="392"/>
                    <a:pt x="5015" y="361"/>
                  </a:cubicBezTo>
                  <a:cubicBezTo>
                    <a:pt x="4439" y="106"/>
                    <a:pt x="4016" y="1"/>
                    <a:pt x="365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7424183" y="3239419"/>
              <a:ext cx="213902" cy="115213"/>
            </a:xfrm>
            <a:custGeom>
              <a:avLst/>
              <a:gdLst/>
              <a:ahLst/>
              <a:cxnLst/>
              <a:rect l="l" t="t" r="r" b="b"/>
              <a:pathLst>
                <a:path w="1903" h="1025" extrusionOk="0">
                  <a:moveTo>
                    <a:pt x="109" y="1"/>
                  </a:moveTo>
                  <a:cubicBezTo>
                    <a:pt x="54" y="1"/>
                    <a:pt x="0" y="51"/>
                    <a:pt x="18" y="121"/>
                  </a:cubicBezTo>
                  <a:cubicBezTo>
                    <a:pt x="18" y="395"/>
                    <a:pt x="109" y="699"/>
                    <a:pt x="383" y="851"/>
                  </a:cubicBezTo>
                  <a:cubicBezTo>
                    <a:pt x="572" y="959"/>
                    <a:pt x="815" y="1025"/>
                    <a:pt x="1054" y="1025"/>
                  </a:cubicBezTo>
                  <a:cubicBezTo>
                    <a:pt x="1352" y="1025"/>
                    <a:pt x="1643" y="922"/>
                    <a:pt x="1811" y="668"/>
                  </a:cubicBezTo>
                  <a:cubicBezTo>
                    <a:pt x="1903" y="577"/>
                    <a:pt x="1842" y="425"/>
                    <a:pt x="1690" y="425"/>
                  </a:cubicBezTo>
                  <a:cubicBezTo>
                    <a:pt x="1599" y="486"/>
                    <a:pt x="1629" y="486"/>
                    <a:pt x="1568" y="577"/>
                  </a:cubicBezTo>
                  <a:cubicBezTo>
                    <a:pt x="1482" y="698"/>
                    <a:pt x="1237" y="790"/>
                    <a:pt x="975" y="790"/>
                  </a:cubicBezTo>
                  <a:cubicBezTo>
                    <a:pt x="777" y="790"/>
                    <a:pt x="570" y="738"/>
                    <a:pt x="413" y="608"/>
                  </a:cubicBezTo>
                  <a:cubicBezTo>
                    <a:pt x="322" y="516"/>
                    <a:pt x="231" y="364"/>
                    <a:pt x="200" y="91"/>
                  </a:cubicBezTo>
                  <a:cubicBezTo>
                    <a:pt x="188" y="27"/>
                    <a:pt x="148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7884018" y="3526155"/>
              <a:ext cx="41027" cy="145674"/>
            </a:xfrm>
            <a:custGeom>
              <a:avLst/>
              <a:gdLst/>
              <a:ahLst/>
              <a:cxnLst/>
              <a:rect l="l" t="t" r="r" b="b"/>
              <a:pathLst>
                <a:path w="365" h="1296" extrusionOk="0">
                  <a:moveTo>
                    <a:pt x="81" y="1"/>
                  </a:moveTo>
                  <a:cubicBezTo>
                    <a:pt x="38" y="1"/>
                    <a:pt x="0" y="34"/>
                    <a:pt x="0" y="93"/>
                  </a:cubicBezTo>
                  <a:cubicBezTo>
                    <a:pt x="152" y="488"/>
                    <a:pt x="274" y="853"/>
                    <a:pt x="183" y="1187"/>
                  </a:cubicBezTo>
                  <a:cubicBezTo>
                    <a:pt x="148" y="1256"/>
                    <a:pt x="191" y="1295"/>
                    <a:pt x="235" y="1295"/>
                  </a:cubicBezTo>
                  <a:cubicBezTo>
                    <a:pt x="269" y="1295"/>
                    <a:pt x="304" y="1271"/>
                    <a:pt x="304" y="1218"/>
                  </a:cubicBezTo>
                  <a:cubicBezTo>
                    <a:pt x="334" y="1126"/>
                    <a:pt x="365" y="944"/>
                    <a:pt x="334" y="792"/>
                  </a:cubicBezTo>
                  <a:cubicBezTo>
                    <a:pt x="304" y="519"/>
                    <a:pt x="243" y="275"/>
                    <a:pt x="152" y="32"/>
                  </a:cubicBezTo>
                  <a:cubicBezTo>
                    <a:pt x="131" y="11"/>
                    <a:pt x="105" y="1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6380759" y="3290562"/>
              <a:ext cx="1736506" cy="2412382"/>
            </a:xfrm>
            <a:custGeom>
              <a:avLst/>
              <a:gdLst/>
              <a:ahLst/>
              <a:cxnLst/>
              <a:rect l="l" t="t" r="r" b="b"/>
              <a:pathLst>
                <a:path w="15449" h="21462" extrusionOk="0">
                  <a:moveTo>
                    <a:pt x="7599" y="1"/>
                  </a:moveTo>
                  <a:cubicBezTo>
                    <a:pt x="7569" y="1"/>
                    <a:pt x="7508" y="1"/>
                    <a:pt x="7508" y="31"/>
                  </a:cubicBezTo>
                  <a:cubicBezTo>
                    <a:pt x="7021" y="791"/>
                    <a:pt x="6444" y="1490"/>
                    <a:pt x="5927" y="2219"/>
                  </a:cubicBezTo>
                  <a:cubicBezTo>
                    <a:pt x="5471" y="2827"/>
                    <a:pt x="5076" y="3496"/>
                    <a:pt x="4651" y="4134"/>
                  </a:cubicBezTo>
                  <a:cubicBezTo>
                    <a:pt x="4012" y="5137"/>
                    <a:pt x="3617" y="6110"/>
                    <a:pt x="3040" y="7144"/>
                  </a:cubicBezTo>
                  <a:cubicBezTo>
                    <a:pt x="2340" y="8390"/>
                    <a:pt x="1854" y="9788"/>
                    <a:pt x="1307" y="11156"/>
                  </a:cubicBezTo>
                  <a:cubicBezTo>
                    <a:pt x="760" y="12645"/>
                    <a:pt x="304" y="14165"/>
                    <a:pt x="182" y="15776"/>
                  </a:cubicBezTo>
                  <a:cubicBezTo>
                    <a:pt x="0" y="16931"/>
                    <a:pt x="91" y="18147"/>
                    <a:pt x="456" y="19271"/>
                  </a:cubicBezTo>
                  <a:cubicBezTo>
                    <a:pt x="608" y="19727"/>
                    <a:pt x="851" y="20214"/>
                    <a:pt x="1337" y="20396"/>
                  </a:cubicBezTo>
                  <a:cubicBezTo>
                    <a:pt x="1445" y="20430"/>
                    <a:pt x="1559" y="20445"/>
                    <a:pt x="1674" y="20445"/>
                  </a:cubicBezTo>
                  <a:cubicBezTo>
                    <a:pt x="2175" y="20445"/>
                    <a:pt x="2713" y="20162"/>
                    <a:pt x="3009" y="19940"/>
                  </a:cubicBezTo>
                  <a:cubicBezTo>
                    <a:pt x="3100" y="19879"/>
                    <a:pt x="3192" y="19788"/>
                    <a:pt x="3344" y="19727"/>
                  </a:cubicBezTo>
                  <a:lnTo>
                    <a:pt x="3374" y="19727"/>
                  </a:lnTo>
                  <a:cubicBezTo>
                    <a:pt x="3678" y="20092"/>
                    <a:pt x="3891" y="20670"/>
                    <a:pt x="4377" y="21034"/>
                  </a:cubicBezTo>
                  <a:cubicBezTo>
                    <a:pt x="4742" y="21308"/>
                    <a:pt x="5205" y="21461"/>
                    <a:pt x="5668" y="21461"/>
                  </a:cubicBezTo>
                  <a:cubicBezTo>
                    <a:pt x="5977" y="21461"/>
                    <a:pt x="6286" y="21393"/>
                    <a:pt x="6565" y="21247"/>
                  </a:cubicBezTo>
                  <a:cubicBezTo>
                    <a:pt x="6930" y="21095"/>
                    <a:pt x="7295" y="20700"/>
                    <a:pt x="7508" y="20578"/>
                  </a:cubicBezTo>
                  <a:lnTo>
                    <a:pt x="7538" y="20578"/>
                  </a:lnTo>
                  <a:cubicBezTo>
                    <a:pt x="7599" y="20609"/>
                    <a:pt x="7569" y="20639"/>
                    <a:pt x="7599" y="20639"/>
                  </a:cubicBezTo>
                  <a:cubicBezTo>
                    <a:pt x="7903" y="20913"/>
                    <a:pt x="8268" y="21247"/>
                    <a:pt x="8724" y="21277"/>
                  </a:cubicBezTo>
                  <a:cubicBezTo>
                    <a:pt x="9058" y="21217"/>
                    <a:pt x="9392" y="21095"/>
                    <a:pt x="9696" y="20973"/>
                  </a:cubicBezTo>
                  <a:cubicBezTo>
                    <a:pt x="9909" y="20852"/>
                    <a:pt x="10031" y="20670"/>
                    <a:pt x="10152" y="20518"/>
                  </a:cubicBezTo>
                  <a:cubicBezTo>
                    <a:pt x="10259" y="20411"/>
                    <a:pt x="10272" y="20366"/>
                    <a:pt x="10313" y="20366"/>
                  </a:cubicBezTo>
                  <a:cubicBezTo>
                    <a:pt x="10342" y="20366"/>
                    <a:pt x="10386" y="20389"/>
                    <a:pt x="10487" y="20426"/>
                  </a:cubicBezTo>
                  <a:cubicBezTo>
                    <a:pt x="10865" y="20604"/>
                    <a:pt x="11259" y="20717"/>
                    <a:pt x="11658" y="20717"/>
                  </a:cubicBezTo>
                  <a:cubicBezTo>
                    <a:pt x="11804" y="20717"/>
                    <a:pt x="11951" y="20702"/>
                    <a:pt x="12098" y="20670"/>
                  </a:cubicBezTo>
                  <a:cubicBezTo>
                    <a:pt x="12310" y="20639"/>
                    <a:pt x="12523" y="20609"/>
                    <a:pt x="12675" y="20518"/>
                  </a:cubicBezTo>
                  <a:cubicBezTo>
                    <a:pt x="12949" y="20366"/>
                    <a:pt x="13101" y="20122"/>
                    <a:pt x="13253" y="19879"/>
                  </a:cubicBezTo>
                  <a:cubicBezTo>
                    <a:pt x="13313" y="19788"/>
                    <a:pt x="13374" y="19666"/>
                    <a:pt x="13435" y="19575"/>
                  </a:cubicBezTo>
                  <a:cubicBezTo>
                    <a:pt x="13605" y="19661"/>
                    <a:pt x="13789" y="19699"/>
                    <a:pt x="13974" y="19699"/>
                  </a:cubicBezTo>
                  <a:cubicBezTo>
                    <a:pt x="14581" y="19699"/>
                    <a:pt x="15201" y="19283"/>
                    <a:pt x="15411" y="18724"/>
                  </a:cubicBezTo>
                  <a:cubicBezTo>
                    <a:pt x="15448" y="18612"/>
                    <a:pt x="15358" y="18534"/>
                    <a:pt x="15262" y="18534"/>
                  </a:cubicBezTo>
                  <a:cubicBezTo>
                    <a:pt x="15203" y="18534"/>
                    <a:pt x="15142" y="18563"/>
                    <a:pt x="15107" y="18633"/>
                  </a:cubicBezTo>
                  <a:cubicBezTo>
                    <a:pt x="15076" y="18755"/>
                    <a:pt x="14894" y="18998"/>
                    <a:pt x="14803" y="19119"/>
                  </a:cubicBezTo>
                  <a:cubicBezTo>
                    <a:pt x="14608" y="19286"/>
                    <a:pt x="14084" y="19427"/>
                    <a:pt x="13879" y="19427"/>
                  </a:cubicBezTo>
                  <a:cubicBezTo>
                    <a:pt x="13860" y="19427"/>
                    <a:pt x="13843" y="19426"/>
                    <a:pt x="13830" y="19423"/>
                  </a:cubicBezTo>
                  <a:cubicBezTo>
                    <a:pt x="13708" y="19393"/>
                    <a:pt x="13617" y="19363"/>
                    <a:pt x="13496" y="19332"/>
                  </a:cubicBezTo>
                  <a:cubicBezTo>
                    <a:pt x="13454" y="19311"/>
                    <a:pt x="13412" y="19276"/>
                    <a:pt x="13370" y="19276"/>
                  </a:cubicBezTo>
                  <a:cubicBezTo>
                    <a:pt x="13351" y="19276"/>
                    <a:pt x="13332" y="19283"/>
                    <a:pt x="13313" y="19302"/>
                  </a:cubicBezTo>
                  <a:cubicBezTo>
                    <a:pt x="13192" y="19393"/>
                    <a:pt x="13131" y="19545"/>
                    <a:pt x="13040" y="19666"/>
                  </a:cubicBezTo>
                  <a:cubicBezTo>
                    <a:pt x="12918" y="19910"/>
                    <a:pt x="12675" y="20183"/>
                    <a:pt x="12614" y="20214"/>
                  </a:cubicBezTo>
                  <a:cubicBezTo>
                    <a:pt x="12401" y="20366"/>
                    <a:pt x="12189" y="20366"/>
                    <a:pt x="11885" y="20426"/>
                  </a:cubicBezTo>
                  <a:cubicBezTo>
                    <a:pt x="11835" y="20431"/>
                    <a:pt x="11783" y="20434"/>
                    <a:pt x="11728" y="20434"/>
                  </a:cubicBezTo>
                  <a:cubicBezTo>
                    <a:pt x="11443" y="20434"/>
                    <a:pt x="11086" y="20366"/>
                    <a:pt x="10730" y="20214"/>
                  </a:cubicBezTo>
                  <a:cubicBezTo>
                    <a:pt x="10604" y="20160"/>
                    <a:pt x="10447" y="20095"/>
                    <a:pt x="10301" y="20095"/>
                  </a:cubicBezTo>
                  <a:cubicBezTo>
                    <a:pt x="10200" y="20095"/>
                    <a:pt x="10105" y="20126"/>
                    <a:pt x="10031" y="20214"/>
                  </a:cubicBezTo>
                  <a:cubicBezTo>
                    <a:pt x="9909" y="20366"/>
                    <a:pt x="9787" y="20578"/>
                    <a:pt x="9696" y="20639"/>
                  </a:cubicBezTo>
                  <a:cubicBezTo>
                    <a:pt x="9514" y="20791"/>
                    <a:pt x="9119" y="20882"/>
                    <a:pt x="8754" y="20973"/>
                  </a:cubicBezTo>
                  <a:cubicBezTo>
                    <a:pt x="8745" y="20975"/>
                    <a:pt x="8734" y="20976"/>
                    <a:pt x="8724" y="20976"/>
                  </a:cubicBezTo>
                  <a:cubicBezTo>
                    <a:pt x="8525" y="20976"/>
                    <a:pt x="8103" y="20718"/>
                    <a:pt x="7873" y="20487"/>
                  </a:cubicBezTo>
                  <a:cubicBezTo>
                    <a:pt x="7738" y="20353"/>
                    <a:pt x="7629" y="20301"/>
                    <a:pt x="7529" y="20301"/>
                  </a:cubicBezTo>
                  <a:cubicBezTo>
                    <a:pt x="7357" y="20301"/>
                    <a:pt x="7214" y="20455"/>
                    <a:pt x="7021" y="20609"/>
                  </a:cubicBezTo>
                  <a:cubicBezTo>
                    <a:pt x="6748" y="20882"/>
                    <a:pt x="6474" y="21034"/>
                    <a:pt x="6170" y="21125"/>
                  </a:cubicBezTo>
                  <a:cubicBezTo>
                    <a:pt x="5981" y="21192"/>
                    <a:pt x="5797" y="21223"/>
                    <a:pt x="5618" y="21223"/>
                  </a:cubicBezTo>
                  <a:cubicBezTo>
                    <a:pt x="5224" y="21223"/>
                    <a:pt x="4854" y="21072"/>
                    <a:pt x="4499" y="20822"/>
                  </a:cubicBezTo>
                  <a:cubicBezTo>
                    <a:pt x="4195" y="20578"/>
                    <a:pt x="3951" y="20153"/>
                    <a:pt x="3708" y="19758"/>
                  </a:cubicBezTo>
                  <a:cubicBezTo>
                    <a:pt x="3636" y="19637"/>
                    <a:pt x="3526" y="19478"/>
                    <a:pt x="3392" y="19478"/>
                  </a:cubicBezTo>
                  <a:cubicBezTo>
                    <a:pt x="3357" y="19478"/>
                    <a:pt x="3321" y="19489"/>
                    <a:pt x="3283" y="19515"/>
                  </a:cubicBezTo>
                  <a:cubicBezTo>
                    <a:pt x="3040" y="19636"/>
                    <a:pt x="2827" y="19849"/>
                    <a:pt x="2644" y="19970"/>
                  </a:cubicBezTo>
                  <a:cubicBezTo>
                    <a:pt x="2326" y="20147"/>
                    <a:pt x="2021" y="20246"/>
                    <a:pt x="1748" y="20246"/>
                  </a:cubicBezTo>
                  <a:cubicBezTo>
                    <a:pt x="1317" y="20246"/>
                    <a:pt x="965" y="20000"/>
                    <a:pt x="760" y="19423"/>
                  </a:cubicBezTo>
                  <a:cubicBezTo>
                    <a:pt x="334" y="18299"/>
                    <a:pt x="213" y="16961"/>
                    <a:pt x="395" y="15685"/>
                  </a:cubicBezTo>
                  <a:cubicBezTo>
                    <a:pt x="517" y="13983"/>
                    <a:pt x="1064" y="12341"/>
                    <a:pt x="1702" y="10730"/>
                  </a:cubicBezTo>
                  <a:cubicBezTo>
                    <a:pt x="2037" y="9910"/>
                    <a:pt x="2340" y="9089"/>
                    <a:pt x="2675" y="8268"/>
                  </a:cubicBezTo>
                  <a:cubicBezTo>
                    <a:pt x="3040" y="7478"/>
                    <a:pt x="3404" y="6840"/>
                    <a:pt x="3799" y="6049"/>
                  </a:cubicBezTo>
                  <a:cubicBezTo>
                    <a:pt x="4103" y="5441"/>
                    <a:pt x="4377" y="4833"/>
                    <a:pt x="4772" y="4226"/>
                  </a:cubicBezTo>
                  <a:cubicBezTo>
                    <a:pt x="5319" y="3466"/>
                    <a:pt x="5775" y="2645"/>
                    <a:pt x="6322" y="1915"/>
                  </a:cubicBezTo>
                  <a:cubicBezTo>
                    <a:pt x="6778" y="1338"/>
                    <a:pt x="7204" y="730"/>
                    <a:pt x="7629" y="92"/>
                  </a:cubicBezTo>
                  <a:cubicBezTo>
                    <a:pt x="7629" y="61"/>
                    <a:pt x="7629" y="31"/>
                    <a:pt x="759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7832763" y="3965196"/>
              <a:ext cx="471528" cy="1395927"/>
            </a:xfrm>
            <a:custGeom>
              <a:avLst/>
              <a:gdLst/>
              <a:ahLst/>
              <a:cxnLst/>
              <a:rect l="l" t="t" r="r" b="b"/>
              <a:pathLst>
                <a:path w="4195" h="12419" extrusionOk="0">
                  <a:moveTo>
                    <a:pt x="96" y="0"/>
                  </a:moveTo>
                  <a:cubicBezTo>
                    <a:pt x="48" y="0"/>
                    <a:pt x="0" y="40"/>
                    <a:pt x="0" y="108"/>
                  </a:cubicBezTo>
                  <a:cubicBezTo>
                    <a:pt x="91" y="625"/>
                    <a:pt x="122" y="1142"/>
                    <a:pt x="243" y="1628"/>
                  </a:cubicBezTo>
                  <a:cubicBezTo>
                    <a:pt x="365" y="2084"/>
                    <a:pt x="487" y="2388"/>
                    <a:pt x="608" y="2813"/>
                  </a:cubicBezTo>
                  <a:cubicBezTo>
                    <a:pt x="973" y="3968"/>
                    <a:pt x="1338" y="5032"/>
                    <a:pt x="1885" y="6157"/>
                  </a:cubicBezTo>
                  <a:cubicBezTo>
                    <a:pt x="2401" y="7403"/>
                    <a:pt x="3374" y="8467"/>
                    <a:pt x="3830" y="9531"/>
                  </a:cubicBezTo>
                  <a:cubicBezTo>
                    <a:pt x="3982" y="9926"/>
                    <a:pt x="3860" y="10503"/>
                    <a:pt x="3739" y="10686"/>
                  </a:cubicBezTo>
                  <a:cubicBezTo>
                    <a:pt x="3648" y="10807"/>
                    <a:pt x="3496" y="10868"/>
                    <a:pt x="3405" y="10959"/>
                  </a:cubicBezTo>
                  <a:cubicBezTo>
                    <a:pt x="3253" y="11111"/>
                    <a:pt x="3283" y="11567"/>
                    <a:pt x="3283" y="11598"/>
                  </a:cubicBezTo>
                  <a:cubicBezTo>
                    <a:pt x="3222" y="11871"/>
                    <a:pt x="3161" y="11902"/>
                    <a:pt x="2949" y="12084"/>
                  </a:cubicBezTo>
                  <a:cubicBezTo>
                    <a:pt x="2888" y="12175"/>
                    <a:pt x="2766" y="12175"/>
                    <a:pt x="2705" y="12266"/>
                  </a:cubicBezTo>
                  <a:cubicBezTo>
                    <a:pt x="2675" y="12327"/>
                    <a:pt x="2736" y="12418"/>
                    <a:pt x="2827" y="12418"/>
                  </a:cubicBezTo>
                  <a:cubicBezTo>
                    <a:pt x="2918" y="12418"/>
                    <a:pt x="2979" y="12327"/>
                    <a:pt x="3070" y="12297"/>
                  </a:cubicBezTo>
                  <a:cubicBezTo>
                    <a:pt x="3222" y="12205"/>
                    <a:pt x="3344" y="12084"/>
                    <a:pt x="3435" y="11962"/>
                  </a:cubicBezTo>
                  <a:cubicBezTo>
                    <a:pt x="3556" y="11750"/>
                    <a:pt x="3556" y="11537"/>
                    <a:pt x="3556" y="11294"/>
                  </a:cubicBezTo>
                  <a:cubicBezTo>
                    <a:pt x="3587" y="11142"/>
                    <a:pt x="3587" y="11172"/>
                    <a:pt x="3708" y="11050"/>
                  </a:cubicBezTo>
                  <a:cubicBezTo>
                    <a:pt x="3830" y="10990"/>
                    <a:pt x="3921" y="10959"/>
                    <a:pt x="4012" y="10777"/>
                  </a:cubicBezTo>
                  <a:cubicBezTo>
                    <a:pt x="4134" y="10503"/>
                    <a:pt x="4195" y="10169"/>
                    <a:pt x="4164" y="9865"/>
                  </a:cubicBezTo>
                  <a:cubicBezTo>
                    <a:pt x="4134" y="9531"/>
                    <a:pt x="4012" y="9227"/>
                    <a:pt x="3830" y="8953"/>
                  </a:cubicBezTo>
                  <a:cubicBezTo>
                    <a:pt x="3587" y="8497"/>
                    <a:pt x="3374" y="8224"/>
                    <a:pt x="3070" y="7768"/>
                  </a:cubicBezTo>
                  <a:cubicBezTo>
                    <a:pt x="2614" y="7069"/>
                    <a:pt x="2037" y="6066"/>
                    <a:pt x="1702" y="5184"/>
                  </a:cubicBezTo>
                  <a:cubicBezTo>
                    <a:pt x="1186" y="3847"/>
                    <a:pt x="760" y="2752"/>
                    <a:pt x="395" y="1445"/>
                  </a:cubicBezTo>
                  <a:cubicBezTo>
                    <a:pt x="304" y="990"/>
                    <a:pt x="243" y="534"/>
                    <a:pt x="183" y="78"/>
                  </a:cubicBezTo>
                  <a:cubicBezTo>
                    <a:pt x="169" y="24"/>
                    <a:pt x="133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>
              <a:off x="6903427" y="3054294"/>
              <a:ext cx="477823" cy="441629"/>
            </a:xfrm>
            <a:custGeom>
              <a:avLst/>
              <a:gdLst/>
              <a:ahLst/>
              <a:cxnLst/>
              <a:rect l="l" t="t" r="r" b="b"/>
              <a:pathLst>
                <a:path w="4251" h="3929" extrusionOk="0">
                  <a:moveTo>
                    <a:pt x="1919" y="0"/>
                  </a:moveTo>
                  <a:cubicBezTo>
                    <a:pt x="1377" y="0"/>
                    <a:pt x="827" y="92"/>
                    <a:pt x="305" y="157"/>
                  </a:cubicBezTo>
                  <a:cubicBezTo>
                    <a:pt x="274" y="188"/>
                    <a:pt x="274" y="188"/>
                    <a:pt x="274" y="188"/>
                  </a:cubicBezTo>
                  <a:lnTo>
                    <a:pt x="183" y="188"/>
                  </a:lnTo>
                  <a:cubicBezTo>
                    <a:pt x="92" y="279"/>
                    <a:pt x="92" y="461"/>
                    <a:pt x="92" y="613"/>
                  </a:cubicBezTo>
                  <a:cubicBezTo>
                    <a:pt x="92" y="948"/>
                    <a:pt x="335" y="1251"/>
                    <a:pt x="548" y="1495"/>
                  </a:cubicBezTo>
                  <a:cubicBezTo>
                    <a:pt x="578" y="1495"/>
                    <a:pt x="578" y="1525"/>
                    <a:pt x="608" y="1555"/>
                  </a:cubicBezTo>
                  <a:cubicBezTo>
                    <a:pt x="548" y="1586"/>
                    <a:pt x="487" y="1616"/>
                    <a:pt x="426" y="1677"/>
                  </a:cubicBezTo>
                  <a:cubicBezTo>
                    <a:pt x="153" y="1829"/>
                    <a:pt x="1" y="2224"/>
                    <a:pt x="153" y="2528"/>
                  </a:cubicBezTo>
                  <a:cubicBezTo>
                    <a:pt x="244" y="2710"/>
                    <a:pt x="426" y="2771"/>
                    <a:pt x="578" y="2862"/>
                  </a:cubicBezTo>
                  <a:cubicBezTo>
                    <a:pt x="487" y="3045"/>
                    <a:pt x="426" y="3227"/>
                    <a:pt x="487" y="3440"/>
                  </a:cubicBezTo>
                  <a:cubicBezTo>
                    <a:pt x="545" y="3671"/>
                    <a:pt x="739" y="3929"/>
                    <a:pt x="914" y="3929"/>
                  </a:cubicBezTo>
                  <a:cubicBezTo>
                    <a:pt x="924" y="3929"/>
                    <a:pt x="933" y="3928"/>
                    <a:pt x="943" y="3926"/>
                  </a:cubicBezTo>
                  <a:cubicBezTo>
                    <a:pt x="1034" y="3896"/>
                    <a:pt x="1095" y="3805"/>
                    <a:pt x="1034" y="3714"/>
                  </a:cubicBezTo>
                  <a:cubicBezTo>
                    <a:pt x="1034" y="3683"/>
                    <a:pt x="1004" y="3683"/>
                    <a:pt x="1004" y="3653"/>
                  </a:cubicBezTo>
                  <a:cubicBezTo>
                    <a:pt x="973" y="3653"/>
                    <a:pt x="943" y="3592"/>
                    <a:pt x="912" y="3592"/>
                  </a:cubicBezTo>
                  <a:cubicBezTo>
                    <a:pt x="852" y="3501"/>
                    <a:pt x="791" y="3410"/>
                    <a:pt x="760" y="3318"/>
                  </a:cubicBezTo>
                  <a:cubicBezTo>
                    <a:pt x="730" y="3136"/>
                    <a:pt x="821" y="3106"/>
                    <a:pt x="852" y="2771"/>
                  </a:cubicBezTo>
                  <a:cubicBezTo>
                    <a:pt x="821" y="2680"/>
                    <a:pt x="700" y="2650"/>
                    <a:pt x="639" y="2589"/>
                  </a:cubicBezTo>
                  <a:cubicBezTo>
                    <a:pt x="548" y="2528"/>
                    <a:pt x="457" y="2467"/>
                    <a:pt x="426" y="2467"/>
                  </a:cubicBezTo>
                  <a:cubicBezTo>
                    <a:pt x="274" y="2315"/>
                    <a:pt x="426" y="1981"/>
                    <a:pt x="639" y="1829"/>
                  </a:cubicBezTo>
                  <a:cubicBezTo>
                    <a:pt x="912" y="1647"/>
                    <a:pt x="943" y="1555"/>
                    <a:pt x="730" y="1343"/>
                  </a:cubicBezTo>
                  <a:cubicBezTo>
                    <a:pt x="487" y="1069"/>
                    <a:pt x="335" y="856"/>
                    <a:pt x="305" y="583"/>
                  </a:cubicBezTo>
                  <a:cubicBezTo>
                    <a:pt x="305" y="492"/>
                    <a:pt x="305" y="492"/>
                    <a:pt x="335" y="400"/>
                  </a:cubicBezTo>
                  <a:cubicBezTo>
                    <a:pt x="791" y="340"/>
                    <a:pt x="1368" y="248"/>
                    <a:pt x="1672" y="218"/>
                  </a:cubicBezTo>
                  <a:cubicBezTo>
                    <a:pt x="1762" y="213"/>
                    <a:pt x="1851" y="211"/>
                    <a:pt x="1940" y="211"/>
                  </a:cubicBezTo>
                  <a:cubicBezTo>
                    <a:pt x="2424" y="211"/>
                    <a:pt x="2888" y="286"/>
                    <a:pt x="3223" y="492"/>
                  </a:cubicBezTo>
                  <a:cubicBezTo>
                    <a:pt x="3435" y="674"/>
                    <a:pt x="3709" y="978"/>
                    <a:pt x="3830" y="1251"/>
                  </a:cubicBezTo>
                  <a:cubicBezTo>
                    <a:pt x="3891" y="1343"/>
                    <a:pt x="3952" y="1464"/>
                    <a:pt x="3982" y="1555"/>
                  </a:cubicBezTo>
                  <a:cubicBezTo>
                    <a:pt x="4013" y="1616"/>
                    <a:pt x="4013" y="1677"/>
                    <a:pt x="4074" y="1677"/>
                  </a:cubicBezTo>
                  <a:cubicBezTo>
                    <a:pt x="4091" y="1688"/>
                    <a:pt x="4108" y="1693"/>
                    <a:pt x="4124" y="1693"/>
                  </a:cubicBezTo>
                  <a:cubicBezTo>
                    <a:pt x="4195" y="1693"/>
                    <a:pt x="4250" y="1599"/>
                    <a:pt x="4226" y="1525"/>
                  </a:cubicBezTo>
                  <a:cubicBezTo>
                    <a:pt x="4013" y="1039"/>
                    <a:pt x="3709" y="583"/>
                    <a:pt x="3283" y="279"/>
                  </a:cubicBezTo>
                  <a:cubicBezTo>
                    <a:pt x="2848" y="68"/>
                    <a:pt x="2386" y="0"/>
                    <a:pt x="19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>
              <a:off x="7036735" y="5702587"/>
              <a:ext cx="304161" cy="884495"/>
            </a:xfrm>
            <a:custGeom>
              <a:avLst/>
              <a:gdLst/>
              <a:ahLst/>
              <a:cxnLst/>
              <a:rect l="l" t="t" r="r" b="b"/>
              <a:pathLst>
                <a:path w="2706" h="7869" extrusionOk="0">
                  <a:moveTo>
                    <a:pt x="274" y="214"/>
                  </a:moveTo>
                  <a:cubicBezTo>
                    <a:pt x="274" y="214"/>
                    <a:pt x="274" y="244"/>
                    <a:pt x="274" y="244"/>
                  </a:cubicBezTo>
                  <a:cubicBezTo>
                    <a:pt x="304" y="457"/>
                    <a:pt x="304" y="670"/>
                    <a:pt x="334" y="852"/>
                  </a:cubicBezTo>
                  <a:cubicBezTo>
                    <a:pt x="304" y="730"/>
                    <a:pt x="274" y="578"/>
                    <a:pt x="274" y="457"/>
                  </a:cubicBezTo>
                  <a:cubicBezTo>
                    <a:pt x="243" y="426"/>
                    <a:pt x="243" y="426"/>
                    <a:pt x="243" y="396"/>
                  </a:cubicBezTo>
                  <a:cubicBezTo>
                    <a:pt x="243" y="366"/>
                    <a:pt x="213" y="305"/>
                    <a:pt x="213" y="244"/>
                  </a:cubicBezTo>
                  <a:cubicBezTo>
                    <a:pt x="243" y="244"/>
                    <a:pt x="274" y="214"/>
                    <a:pt x="274" y="214"/>
                  </a:cubicBezTo>
                  <a:close/>
                  <a:moveTo>
                    <a:pt x="578" y="1399"/>
                  </a:moveTo>
                  <a:cubicBezTo>
                    <a:pt x="608" y="1551"/>
                    <a:pt x="638" y="1673"/>
                    <a:pt x="669" y="1825"/>
                  </a:cubicBezTo>
                  <a:cubicBezTo>
                    <a:pt x="669" y="1855"/>
                    <a:pt x="669" y="1885"/>
                    <a:pt x="699" y="1885"/>
                  </a:cubicBezTo>
                  <a:cubicBezTo>
                    <a:pt x="790" y="2311"/>
                    <a:pt x="881" y="2706"/>
                    <a:pt x="1003" y="3132"/>
                  </a:cubicBezTo>
                  <a:cubicBezTo>
                    <a:pt x="912" y="2888"/>
                    <a:pt x="851" y="2645"/>
                    <a:pt x="760" y="2402"/>
                  </a:cubicBezTo>
                  <a:cubicBezTo>
                    <a:pt x="669" y="2068"/>
                    <a:pt x="608" y="1733"/>
                    <a:pt x="578" y="1399"/>
                  </a:cubicBezTo>
                  <a:close/>
                  <a:moveTo>
                    <a:pt x="395" y="1"/>
                  </a:moveTo>
                  <a:cubicBezTo>
                    <a:pt x="304" y="1"/>
                    <a:pt x="213" y="31"/>
                    <a:pt x="152" y="92"/>
                  </a:cubicBezTo>
                  <a:lnTo>
                    <a:pt x="122" y="92"/>
                  </a:lnTo>
                  <a:cubicBezTo>
                    <a:pt x="122" y="92"/>
                    <a:pt x="61" y="122"/>
                    <a:pt x="61" y="153"/>
                  </a:cubicBezTo>
                  <a:cubicBezTo>
                    <a:pt x="0" y="578"/>
                    <a:pt x="152" y="973"/>
                    <a:pt x="213" y="1369"/>
                  </a:cubicBezTo>
                  <a:cubicBezTo>
                    <a:pt x="426" y="2129"/>
                    <a:pt x="669" y="3071"/>
                    <a:pt x="881" y="3679"/>
                  </a:cubicBezTo>
                  <a:cubicBezTo>
                    <a:pt x="1246" y="4743"/>
                    <a:pt x="1702" y="5746"/>
                    <a:pt x="2219" y="6688"/>
                  </a:cubicBezTo>
                  <a:cubicBezTo>
                    <a:pt x="2219" y="6688"/>
                    <a:pt x="2188" y="6718"/>
                    <a:pt x="2188" y="6718"/>
                  </a:cubicBezTo>
                  <a:cubicBezTo>
                    <a:pt x="1976" y="6992"/>
                    <a:pt x="1763" y="7265"/>
                    <a:pt x="1611" y="7569"/>
                  </a:cubicBezTo>
                  <a:cubicBezTo>
                    <a:pt x="1581" y="7661"/>
                    <a:pt x="1520" y="7782"/>
                    <a:pt x="1611" y="7843"/>
                  </a:cubicBezTo>
                  <a:cubicBezTo>
                    <a:pt x="1647" y="7861"/>
                    <a:pt x="1682" y="7868"/>
                    <a:pt x="1717" y="7868"/>
                  </a:cubicBezTo>
                  <a:cubicBezTo>
                    <a:pt x="1801" y="7868"/>
                    <a:pt x="1881" y="7825"/>
                    <a:pt x="1945" y="7782"/>
                  </a:cubicBezTo>
                  <a:cubicBezTo>
                    <a:pt x="2188" y="7539"/>
                    <a:pt x="2401" y="7235"/>
                    <a:pt x="2584" y="6931"/>
                  </a:cubicBezTo>
                  <a:cubicBezTo>
                    <a:pt x="2644" y="6809"/>
                    <a:pt x="2705" y="6688"/>
                    <a:pt x="2675" y="6566"/>
                  </a:cubicBezTo>
                  <a:cubicBezTo>
                    <a:pt x="2644" y="6414"/>
                    <a:pt x="2553" y="6232"/>
                    <a:pt x="2401" y="6019"/>
                  </a:cubicBezTo>
                  <a:cubicBezTo>
                    <a:pt x="2371" y="5989"/>
                    <a:pt x="2371" y="5989"/>
                    <a:pt x="2340" y="5989"/>
                  </a:cubicBezTo>
                  <a:cubicBezTo>
                    <a:pt x="2280" y="5806"/>
                    <a:pt x="2188" y="5624"/>
                    <a:pt x="2097" y="5442"/>
                  </a:cubicBezTo>
                  <a:cubicBezTo>
                    <a:pt x="1915" y="5046"/>
                    <a:pt x="1763" y="4682"/>
                    <a:pt x="1641" y="4317"/>
                  </a:cubicBezTo>
                  <a:cubicBezTo>
                    <a:pt x="1550" y="4074"/>
                    <a:pt x="1489" y="3831"/>
                    <a:pt x="1398" y="3557"/>
                  </a:cubicBezTo>
                  <a:cubicBezTo>
                    <a:pt x="1185" y="2706"/>
                    <a:pt x="881" y="1855"/>
                    <a:pt x="699" y="973"/>
                  </a:cubicBezTo>
                  <a:cubicBezTo>
                    <a:pt x="638" y="730"/>
                    <a:pt x="608" y="487"/>
                    <a:pt x="578" y="274"/>
                  </a:cubicBezTo>
                  <a:cubicBezTo>
                    <a:pt x="578" y="183"/>
                    <a:pt x="578" y="62"/>
                    <a:pt x="456" y="31"/>
                  </a:cubicBezTo>
                  <a:lnTo>
                    <a:pt x="456" y="31"/>
                  </a:lnTo>
                  <a:cubicBezTo>
                    <a:pt x="433" y="20"/>
                    <a:pt x="395" y="1"/>
                    <a:pt x="39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7491062" y="5626828"/>
              <a:ext cx="229076" cy="938336"/>
            </a:xfrm>
            <a:custGeom>
              <a:avLst/>
              <a:gdLst/>
              <a:ahLst/>
              <a:cxnLst/>
              <a:rect l="l" t="t" r="r" b="b"/>
              <a:pathLst>
                <a:path w="2038" h="8348" extrusionOk="0">
                  <a:moveTo>
                    <a:pt x="335" y="188"/>
                  </a:moveTo>
                  <a:lnTo>
                    <a:pt x="335" y="219"/>
                  </a:lnTo>
                  <a:cubicBezTo>
                    <a:pt x="335" y="888"/>
                    <a:pt x="487" y="1526"/>
                    <a:pt x="548" y="2195"/>
                  </a:cubicBezTo>
                  <a:cubicBezTo>
                    <a:pt x="639" y="2559"/>
                    <a:pt x="700" y="2924"/>
                    <a:pt x="761" y="3289"/>
                  </a:cubicBezTo>
                  <a:cubicBezTo>
                    <a:pt x="517" y="2316"/>
                    <a:pt x="274" y="1222"/>
                    <a:pt x="244" y="340"/>
                  </a:cubicBezTo>
                  <a:cubicBezTo>
                    <a:pt x="244" y="219"/>
                    <a:pt x="244" y="249"/>
                    <a:pt x="305" y="188"/>
                  </a:cubicBezTo>
                  <a:close/>
                  <a:moveTo>
                    <a:pt x="330" y="1"/>
                  </a:moveTo>
                  <a:cubicBezTo>
                    <a:pt x="239" y="1"/>
                    <a:pt x="148" y="53"/>
                    <a:pt x="92" y="128"/>
                  </a:cubicBezTo>
                  <a:cubicBezTo>
                    <a:pt x="61" y="188"/>
                    <a:pt x="61" y="219"/>
                    <a:pt x="31" y="280"/>
                  </a:cubicBezTo>
                  <a:cubicBezTo>
                    <a:pt x="31" y="310"/>
                    <a:pt x="1" y="340"/>
                    <a:pt x="1" y="371"/>
                  </a:cubicBezTo>
                  <a:cubicBezTo>
                    <a:pt x="183" y="2529"/>
                    <a:pt x="730" y="4657"/>
                    <a:pt x="1338" y="6724"/>
                  </a:cubicBezTo>
                  <a:cubicBezTo>
                    <a:pt x="1338" y="6845"/>
                    <a:pt x="1338" y="6967"/>
                    <a:pt x="1308" y="7119"/>
                  </a:cubicBezTo>
                  <a:cubicBezTo>
                    <a:pt x="1308" y="7119"/>
                    <a:pt x="1308" y="7149"/>
                    <a:pt x="1277" y="7149"/>
                  </a:cubicBezTo>
                  <a:cubicBezTo>
                    <a:pt x="1216" y="7453"/>
                    <a:pt x="1125" y="7757"/>
                    <a:pt x="1156" y="8061"/>
                  </a:cubicBezTo>
                  <a:cubicBezTo>
                    <a:pt x="1156" y="8091"/>
                    <a:pt x="1186" y="8122"/>
                    <a:pt x="1186" y="8152"/>
                  </a:cubicBezTo>
                  <a:cubicBezTo>
                    <a:pt x="1186" y="8183"/>
                    <a:pt x="1216" y="8243"/>
                    <a:pt x="1216" y="8304"/>
                  </a:cubicBezTo>
                  <a:cubicBezTo>
                    <a:pt x="1251" y="8334"/>
                    <a:pt x="1284" y="8347"/>
                    <a:pt x="1316" y="8347"/>
                  </a:cubicBezTo>
                  <a:cubicBezTo>
                    <a:pt x="1508" y="8347"/>
                    <a:pt x="1646" y="7870"/>
                    <a:pt x="1672" y="7818"/>
                  </a:cubicBezTo>
                  <a:cubicBezTo>
                    <a:pt x="1794" y="7666"/>
                    <a:pt x="1976" y="7240"/>
                    <a:pt x="1976" y="6936"/>
                  </a:cubicBezTo>
                  <a:cubicBezTo>
                    <a:pt x="2007" y="6784"/>
                    <a:pt x="2037" y="6632"/>
                    <a:pt x="1885" y="6541"/>
                  </a:cubicBezTo>
                  <a:cubicBezTo>
                    <a:pt x="1855" y="6541"/>
                    <a:pt x="1824" y="6511"/>
                    <a:pt x="1794" y="6511"/>
                  </a:cubicBezTo>
                  <a:cubicBezTo>
                    <a:pt x="1764" y="6207"/>
                    <a:pt x="1642" y="5842"/>
                    <a:pt x="1581" y="5538"/>
                  </a:cubicBezTo>
                  <a:cubicBezTo>
                    <a:pt x="1338" y="4322"/>
                    <a:pt x="1064" y="3137"/>
                    <a:pt x="821" y="1951"/>
                  </a:cubicBezTo>
                  <a:cubicBezTo>
                    <a:pt x="761" y="1587"/>
                    <a:pt x="639" y="1100"/>
                    <a:pt x="639" y="796"/>
                  </a:cubicBezTo>
                  <a:cubicBezTo>
                    <a:pt x="609" y="584"/>
                    <a:pt x="609" y="340"/>
                    <a:pt x="578" y="97"/>
                  </a:cubicBezTo>
                  <a:cubicBezTo>
                    <a:pt x="578" y="76"/>
                    <a:pt x="548" y="54"/>
                    <a:pt x="519" y="54"/>
                  </a:cubicBezTo>
                  <a:cubicBezTo>
                    <a:pt x="507" y="54"/>
                    <a:pt x="496" y="58"/>
                    <a:pt x="487" y="67"/>
                  </a:cubicBezTo>
                  <a:cubicBezTo>
                    <a:pt x="441" y="20"/>
                    <a:pt x="385" y="1"/>
                    <a:pt x="33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8256405" y="2069656"/>
              <a:ext cx="85538" cy="160174"/>
            </a:xfrm>
            <a:custGeom>
              <a:avLst/>
              <a:gdLst/>
              <a:ahLst/>
              <a:cxnLst/>
              <a:rect l="l" t="t" r="r" b="b"/>
              <a:pathLst>
                <a:path w="761" h="1425" extrusionOk="0">
                  <a:moveTo>
                    <a:pt x="547" y="194"/>
                  </a:moveTo>
                  <a:cubicBezTo>
                    <a:pt x="578" y="254"/>
                    <a:pt x="578" y="437"/>
                    <a:pt x="547" y="498"/>
                  </a:cubicBezTo>
                  <a:cubicBezTo>
                    <a:pt x="487" y="771"/>
                    <a:pt x="395" y="923"/>
                    <a:pt x="243" y="1166"/>
                  </a:cubicBezTo>
                  <a:cubicBezTo>
                    <a:pt x="243" y="1136"/>
                    <a:pt x="243" y="1106"/>
                    <a:pt x="243" y="1045"/>
                  </a:cubicBezTo>
                  <a:cubicBezTo>
                    <a:pt x="243" y="710"/>
                    <a:pt x="395" y="285"/>
                    <a:pt x="517" y="194"/>
                  </a:cubicBezTo>
                  <a:close/>
                  <a:moveTo>
                    <a:pt x="548" y="1"/>
                  </a:moveTo>
                  <a:cubicBezTo>
                    <a:pt x="529" y="1"/>
                    <a:pt x="508" y="4"/>
                    <a:pt x="487" y="11"/>
                  </a:cubicBezTo>
                  <a:cubicBezTo>
                    <a:pt x="304" y="103"/>
                    <a:pt x="183" y="376"/>
                    <a:pt x="152" y="589"/>
                  </a:cubicBezTo>
                  <a:cubicBezTo>
                    <a:pt x="122" y="741"/>
                    <a:pt x="0" y="1197"/>
                    <a:pt x="183" y="1318"/>
                  </a:cubicBezTo>
                  <a:cubicBezTo>
                    <a:pt x="183" y="1378"/>
                    <a:pt x="234" y="1424"/>
                    <a:pt x="279" y="1424"/>
                  </a:cubicBezTo>
                  <a:cubicBezTo>
                    <a:pt x="302" y="1424"/>
                    <a:pt x="324" y="1411"/>
                    <a:pt x="335" y="1379"/>
                  </a:cubicBezTo>
                  <a:cubicBezTo>
                    <a:pt x="547" y="1045"/>
                    <a:pt x="760" y="710"/>
                    <a:pt x="760" y="315"/>
                  </a:cubicBezTo>
                  <a:cubicBezTo>
                    <a:pt x="760" y="182"/>
                    <a:pt x="6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8300803" y="2165309"/>
              <a:ext cx="151968" cy="93631"/>
            </a:xfrm>
            <a:custGeom>
              <a:avLst/>
              <a:gdLst/>
              <a:ahLst/>
              <a:cxnLst/>
              <a:rect l="l" t="t" r="r" b="b"/>
              <a:pathLst>
                <a:path w="1352" h="833" extrusionOk="0">
                  <a:moveTo>
                    <a:pt x="1003" y="194"/>
                  </a:moveTo>
                  <a:cubicBezTo>
                    <a:pt x="1003" y="194"/>
                    <a:pt x="1034" y="194"/>
                    <a:pt x="1034" y="224"/>
                  </a:cubicBezTo>
                  <a:cubicBezTo>
                    <a:pt x="1034" y="346"/>
                    <a:pt x="639" y="559"/>
                    <a:pt x="304" y="589"/>
                  </a:cubicBezTo>
                  <a:cubicBezTo>
                    <a:pt x="487" y="437"/>
                    <a:pt x="669" y="285"/>
                    <a:pt x="791" y="224"/>
                  </a:cubicBezTo>
                  <a:cubicBezTo>
                    <a:pt x="912" y="194"/>
                    <a:pt x="912" y="194"/>
                    <a:pt x="1003" y="194"/>
                  </a:cubicBezTo>
                  <a:close/>
                  <a:moveTo>
                    <a:pt x="970" y="0"/>
                  </a:moveTo>
                  <a:cubicBezTo>
                    <a:pt x="934" y="0"/>
                    <a:pt x="895" y="4"/>
                    <a:pt x="851" y="11"/>
                  </a:cubicBezTo>
                  <a:cubicBezTo>
                    <a:pt x="517" y="103"/>
                    <a:pt x="244" y="376"/>
                    <a:pt x="31" y="619"/>
                  </a:cubicBezTo>
                  <a:cubicBezTo>
                    <a:pt x="0" y="650"/>
                    <a:pt x="0" y="680"/>
                    <a:pt x="31" y="710"/>
                  </a:cubicBezTo>
                  <a:cubicBezTo>
                    <a:pt x="31" y="771"/>
                    <a:pt x="61" y="832"/>
                    <a:pt x="152" y="832"/>
                  </a:cubicBezTo>
                  <a:cubicBezTo>
                    <a:pt x="426" y="832"/>
                    <a:pt x="700" y="710"/>
                    <a:pt x="943" y="589"/>
                  </a:cubicBezTo>
                  <a:cubicBezTo>
                    <a:pt x="1249" y="422"/>
                    <a:pt x="1351" y="0"/>
                    <a:pt x="97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7494547" y="2726868"/>
              <a:ext cx="382731" cy="297979"/>
            </a:xfrm>
            <a:custGeom>
              <a:avLst/>
              <a:gdLst/>
              <a:ahLst/>
              <a:cxnLst/>
              <a:rect l="l" t="t" r="r" b="b"/>
              <a:pathLst>
                <a:path w="3405" h="2651" extrusionOk="0">
                  <a:moveTo>
                    <a:pt x="1050" y="1340"/>
                  </a:moveTo>
                  <a:cubicBezTo>
                    <a:pt x="1148" y="1340"/>
                    <a:pt x="1253" y="1350"/>
                    <a:pt x="1368" y="1368"/>
                  </a:cubicBezTo>
                  <a:cubicBezTo>
                    <a:pt x="1672" y="1398"/>
                    <a:pt x="2037" y="1550"/>
                    <a:pt x="2280" y="1854"/>
                  </a:cubicBezTo>
                  <a:cubicBezTo>
                    <a:pt x="2401" y="2037"/>
                    <a:pt x="2401" y="2037"/>
                    <a:pt x="2492" y="2219"/>
                  </a:cubicBezTo>
                  <a:cubicBezTo>
                    <a:pt x="2492" y="2250"/>
                    <a:pt x="2523" y="2250"/>
                    <a:pt x="2523" y="2280"/>
                  </a:cubicBezTo>
                  <a:cubicBezTo>
                    <a:pt x="2303" y="2399"/>
                    <a:pt x="2063" y="2460"/>
                    <a:pt x="1816" y="2460"/>
                  </a:cubicBezTo>
                  <a:cubicBezTo>
                    <a:pt x="1619" y="2460"/>
                    <a:pt x="1418" y="2421"/>
                    <a:pt x="1216" y="2341"/>
                  </a:cubicBezTo>
                  <a:cubicBezTo>
                    <a:pt x="882" y="2250"/>
                    <a:pt x="638" y="1946"/>
                    <a:pt x="456" y="1672"/>
                  </a:cubicBezTo>
                  <a:cubicBezTo>
                    <a:pt x="426" y="1611"/>
                    <a:pt x="395" y="1581"/>
                    <a:pt x="395" y="1550"/>
                  </a:cubicBezTo>
                  <a:cubicBezTo>
                    <a:pt x="611" y="1400"/>
                    <a:pt x="811" y="1340"/>
                    <a:pt x="1050" y="1340"/>
                  </a:cubicBezTo>
                  <a:close/>
                  <a:moveTo>
                    <a:pt x="486" y="0"/>
                  </a:moveTo>
                  <a:cubicBezTo>
                    <a:pt x="456" y="0"/>
                    <a:pt x="456" y="0"/>
                    <a:pt x="426" y="31"/>
                  </a:cubicBezTo>
                  <a:lnTo>
                    <a:pt x="395" y="31"/>
                  </a:lnTo>
                  <a:cubicBezTo>
                    <a:pt x="334" y="61"/>
                    <a:pt x="304" y="91"/>
                    <a:pt x="243" y="122"/>
                  </a:cubicBezTo>
                  <a:cubicBezTo>
                    <a:pt x="243" y="152"/>
                    <a:pt x="213" y="183"/>
                    <a:pt x="213" y="183"/>
                  </a:cubicBezTo>
                  <a:cubicBezTo>
                    <a:pt x="152" y="274"/>
                    <a:pt x="122" y="335"/>
                    <a:pt x="91" y="395"/>
                  </a:cubicBezTo>
                  <a:cubicBezTo>
                    <a:pt x="91" y="456"/>
                    <a:pt x="61" y="517"/>
                    <a:pt x="30" y="608"/>
                  </a:cubicBezTo>
                  <a:cubicBezTo>
                    <a:pt x="0" y="760"/>
                    <a:pt x="30" y="943"/>
                    <a:pt x="61" y="1095"/>
                  </a:cubicBezTo>
                  <a:cubicBezTo>
                    <a:pt x="122" y="1429"/>
                    <a:pt x="304" y="1733"/>
                    <a:pt x="517" y="2006"/>
                  </a:cubicBezTo>
                  <a:cubicBezTo>
                    <a:pt x="699" y="2250"/>
                    <a:pt x="942" y="2402"/>
                    <a:pt x="1216" y="2523"/>
                  </a:cubicBezTo>
                  <a:cubicBezTo>
                    <a:pt x="1422" y="2598"/>
                    <a:pt x="1629" y="2650"/>
                    <a:pt x="1850" y="2650"/>
                  </a:cubicBezTo>
                  <a:cubicBezTo>
                    <a:pt x="1987" y="2650"/>
                    <a:pt x="2129" y="2630"/>
                    <a:pt x="2280" y="2584"/>
                  </a:cubicBezTo>
                  <a:cubicBezTo>
                    <a:pt x="2553" y="2493"/>
                    <a:pt x="2796" y="2371"/>
                    <a:pt x="3009" y="2189"/>
                  </a:cubicBezTo>
                  <a:cubicBezTo>
                    <a:pt x="3222" y="2006"/>
                    <a:pt x="3404" y="1794"/>
                    <a:pt x="3404" y="1581"/>
                  </a:cubicBezTo>
                  <a:cubicBezTo>
                    <a:pt x="3404" y="1338"/>
                    <a:pt x="3222" y="1125"/>
                    <a:pt x="2948" y="973"/>
                  </a:cubicBezTo>
                  <a:cubicBezTo>
                    <a:pt x="2948" y="943"/>
                    <a:pt x="2918" y="943"/>
                    <a:pt x="2918" y="912"/>
                  </a:cubicBezTo>
                  <a:cubicBezTo>
                    <a:pt x="2675" y="730"/>
                    <a:pt x="2432" y="608"/>
                    <a:pt x="2189" y="517"/>
                  </a:cubicBezTo>
                  <a:cubicBezTo>
                    <a:pt x="2158" y="487"/>
                    <a:pt x="2128" y="487"/>
                    <a:pt x="2097" y="487"/>
                  </a:cubicBezTo>
                  <a:cubicBezTo>
                    <a:pt x="1945" y="426"/>
                    <a:pt x="1793" y="365"/>
                    <a:pt x="1672" y="335"/>
                  </a:cubicBezTo>
                  <a:cubicBezTo>
                    <a:pt x="1611" y="304"/>
                    <a:pt x="1581" y="304"/>
                    <a:pt x="1550" y="274"/>
                  </a:cubicBezTo>
                  <a:cubicBezTo>
                    <a:pt x="1368" y="213"/>
                    <a:pt x="1185" y="152"/>
                    <a:pt x="1003" y="91"/>
                  </a:cubicBezTo>
                  <a:cubicBezTo>
                    <a:pt x="851" y="61"/>
                    <a:pt x="669" y="0"/>
                    <a:pt x="48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7897619" y="2795208"/>
              <a:ext cx="68453" cy="68903"/>
            </a:xfrm>
            <a:custGeom>
              <a:avLst/>
              <a:gdLst/>
              <a:ahLst/>
              <a:cxnLst/>
              <a:rect l="l" t="t" r="r" b="b"/>
              <a:pathLst>
                <a:path w="609" h="613" extrusionOk="0">
                  <a:moveTo>
                    <a:pt x="33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56"/>
                    <a:pt x="122" y="608"/>
                    <a:pt x="274" y="608"/>
                  </a:cubicBezTo>
                  <a:cubicBezTo>
                    <a:pt x="290" y="611"/>
                    <a:pt x="306" y="612"/>
                    <a:pt x="321" y="612"/>
                  </a:cubicBezTo>
                  <a:cubicBezTo>
                    <a:pt x="482" y="612"/>
                    <a:pt x="609" y="473"/>
                    <a:pt x="609" y="335"/>
                  </a:cubicBezTo>
                  <a:cubicBezTo>
                    <a:pt x="609" y="152"/>
                    <a:pt x="487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7515004" y="2627730"/>
              <a:ext cx="71825" cy="68453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52" y="1"/>
                    <a:pt x="31" y="122"/>
                    <a:pt x="0" y="274"/>
                  </a:cubicBezTo>
                  <a:cubicBezTo>
                    <a:pt x="0" y="457"/>
                    <a:pt x="122" y="609"/>
                    <a:pt x="304" y="609"/>
                  </a:cubicBezTo>
                  <a:cubicBezTo>
                    <a:pt x="456" y="609"/>
                    <a:pt x="608" y="487"/>
                    <a:pt x="639" y="335"/>
                  </a:cubicBezTo>
                  <a:cubicBezTo>
                    <a:pt x="63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6879485" y="3099816"/>
              <a:ext cx="640582" cy="888092"/>
            </a:xfrm>
            <a:custGeom>
              <a:avLst/>
              <a:gdLst/>
              <a:ahLst/>
              <a:cxnLst/>
              <a:rect l="l" t="t" r="r" b="b"/>
              <a:pathLst>
                <a:path w="5699" h="7901" extrusionOk="0">
                  <a:moveTo>
                    <a:pt x="1885" y="299"/>
                  </a:moveTo>
                  <a:cubicBezTo>
                    <a:pt x="1885" y="360"/>
                    <a:pt x="1885" y="603"/>
                    <a:pt x="1855" y="634"/>
                  </a:cubicBezTo>
                  <a:cubicBezTo>
                    <a:pt x="1855" y="694"/>
                    <a:pt x="1825" y="755"/>
                    <a:pt x="1794" y="846"/>
                  </a:cubicBezTo>
                  <a:lnTo>
                    <a:pt x="1794" y="816"/>
                  </a:lnTo>
                  <a:cubicBezTo>
                    <a:pt x="1794" y="543"/>
                    <a:pt x="1794" y="421"/>
                    <a:pt x="1885" y="299"/>
                  </a:cubicBezTo>
                  <a:close/>
                  <a:moveTo>
                    <a:pt x="1905" y="1"/>
                  </a:moveTo>
                  <a:cubicBezTo>
                    <a:pt x="1752" y="1"/>
                    <a:pt x="1577" y="159"/>
                    <a:pt x="1521" y="330"/>
                  </a:cubicBezTo>
                  <a:cubicBezTo>
                    <a:pt x="1429" y="573"/>
                    <a:pt x="1429" y="877"/>
                    <a:pt x="1399" y="1181"/>
                  </a:cubicBezTo>
                  <a:cubicBezTo>
                    <a:pt x="913" y="1819"/>
                    <a:pt x="153" y="2822"/>
                    <a:pt x="92" y="3886"/>
                  </a:cubicBezTo>
                  <a:cubicBezTo>
                    <a:pt x="1" y="4950"/>
                    <a:pt x="214" y="6135"/>
                    <a:pt x="943" y="6926"/>
                  </a:cubicBezTo>
                  <a:cubicBezTo>
                    <a:pt x="1338" y="7260"/>
                    <a:pt x="1764" y="7594"/>
                    <a:pt x="2280" y="7777"/>
                  </a:cubicBezTo>
                  <a:cubicBezTo>
                    <a:pt x="2541" y="7885"/>
                    <a:pt x="2879" y="7901"/>
                    <a:pt x="3173" y="7901"/>
                  </a:cubicBezTo>
                  <a:cubicBezTo>
                    <a:pt x="3290" y="7901"/>
                    <a:pt x="3401" y="7898"/>
                    <a:pt x="3496" y="7898"/>
                  </a:cubicBezTo>
                  <a:cubicBezTo>
                    <a:pt x="4074" y="7898"/>
                    <a:pt x="4864" y="7716"/>
                    <a:pt x="5533" y="7503"/>
                  </a:cubicBezTo>
                  <a:cubicBezTo>
                    <a:pt x="5699" y="7475"/>
                    <a:pt x="5663" y="7222"/>
                    <a:pt x="5518" y="7222"/>
                  </a:cubicBezTo>
                  <a:cubicBezTo>
                    <a:pt x="5504" y="7222"/>
                    <a:pt x="5489" y="7224"/>
                    <a:pt x="5472" y="7230"/>
                  </a:cubicBezTo>
                  <a:cubicBezTo>
                    <a:pt x="4651" y="7442"/>
                    <a:pt x="4104" y="7564"/>
                    <a:pt x="3375" y="7564"/>
                  </a:cubicBezTo>
                  <a:cubicBezTo>
                    <a:pt x="2919" y="7533"/>
                    <a:pt x="2645" y="7564"/>
                    <a:pt x="2250" y="7382"/>
                  </a:cubicBezTo>
                  <a:cubicBezTo>
                    <a:pt x="1733" y="7108"/>
                    <a:pt x="1095" y="6682"/>
                    <a:pt x="791" y="6075"/>
                  </a:cubicBezTo>
                  <a:cubicBezTo>
                    <a:pt x="426" y="5254"/>
                    <a:pt x="305" y="4190"/>
                    <a:pt x="518" y="3369"/>
                  </a:cubicBezTo>
                  <a:cubicBezTo>
                    <a:pt x="670" y="2701"/>
                    <a:pt x="1217" y="2001"/>
                    <a:pt x="1551" y="1515"/>
                  </a:cubicBezTo>
                  <a:cubicBezTo>
                    <a:pt x="1551" y="1515"/>
                    <a:pt x="1551" y="1485"/>
                    <a:pt x="1551" y="1485"/>
                  </a:cubicBezTo>
                  <a:cubicBezTo>
                    <a:pt x="1581" y="1515"/>
                    <a:pt x="1581" y="1546"/>
                    <a:pt x="1612" y="1546"/>
                  </a:cubicBezTo>
                  <a:cubicBezTo>
                    <a:pt x="1581" y="1606"/>
                    <a:pt x="1581" y="1667"/>
                    <a:pt x="1612" y="1728"/>
                  </a:cubicBezTo>
                  <a:cubicBezTo>
                    <a:pt x="1703" y="1850"/>
                    <a:pt x="1885" y="1941"/>
                    <a:pt x="2037" y="1941"/>
                  </a:cubicBezTo>
                  <a:cubicBezTo>
                    <a:pt x="2070" y="1949"/>
                    <a:pt x="2105" y="1953"/>
                    <a:pt x="2140" y="1953"/>
                  </a:cubicBezTo>
                  <a:cubicBezTo>
                    <a:pt x="2238" y="1953"/>
                    <a:pt x="2343" y="1924"/>
                    <a:pt x="2432" y="1880"/>
                  </a:cubicBezTo>
                  <a:cubicBezTo>
                    <a:pt x="2554" y="1850"/>
                    <a:pt x="2706" y="1758"/>
                    <a:pt x="2676" y="1637"/>
                  </a:cubicBezTo>
                  <a:cubicBezTo>
                    <a:pt x="2676" y="1546"/>
                    <a:pt x="2584" y="1485"/>
                    <a:pt x="2524" y="1454"/>
                  </a:cubicBezTo>
                  <a:cubicBezTo>
                    <a:pt x="2493" y="1454"/>
                    <a:pt x="2463" y="1424"/>
                    <a:pt x="2432" y="1424"/>
                  </a:cubicBezTo>
                  <a:cubicBezTo>
                    <a:pt x="2554" y="1363"/>
                    <a:pt x="2676" y="1272"/>
                    <a:pt x="2767" y="1181"/>
                  </a:cubicBezTo>
                  <a:cubicBezTo>
                    <a:pt x="2858" y="1120"/>
                    <a:pt x="2949" y="998"/>
                    <a:pt x="2949" y="877"/>
                  </a:cubicBezTo>
                  <a:cubicBezTo>
                    <a:pt x="2949" y="755"/>
                    <a:pt x="2797" y="664"/>
                    <a:pt x="2676" y="664"/>
                  </a:cubicBezTo>
                  <a:cubicBezTo>
                    <a:pt x="2645" y="664"/>
                    <a:pt x="2615" y="664"/>
                    <a:pt x="2554" y="694"/>
                  </a:cubicBezTo>
                  <a:cubicBezTo>
                    <a:pt x="2584" y="634"/>
                    <a:pt x="2615" y="573"/>
                    <a:pt x="2615" y="512"/>
                  </a:cubicBezTo>
                  <a:cubicBezTo>
                    <a:pt x="2615" y="388"/>
                    <a:pt x="2532" y="326"/>
                    <a:pt x="2433" y="326"/>
                  </a:cubicBezTo>
                  <a:cubicBezTo>
                    <a:pt x="2362" y="326"/>
                    <a:pt x="2283" y="358"/>
                    <a:pt x="2220" y="421"/>
                  </a:cubicBezTo>
                  <a:cubicBezTo>
                    <a:pt x="2189" y="421"/>
                    <a:pt x="2189" y="451"/>
                    <a:pt x="2159" y="451"/>
                  </a:cubicBezTo>
                  <a:cubicBezTo>
                    <a:pt x="2159" y="360"/>
                    <a:pt x="2159" y="269"/>
                    <a:pt x="2128" y="208"/>
                  </a:cubicBezTo>
                  <a:cubicBezTo>
                    <a:pt x="2083" y="59"/>
                    <a:pt x="1998" y="1"/>
                    <a:pt x="190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7053708" y="3266620"/>
              <a:ext cx="112" cy="11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6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6490014" y="2707647"/>
              <a:ext cx="590450" cy="728930"/>
            </a:xfrm>
            <a:custGeom>
              <a:avLst/>
              <a:gdLst/>
              <a:ahLst/>
              <a:cxnLst/>
              <a:rect l="l" t="t" r="r" b="b"/>
              <a:pathLst>
                <a:path w="5253" h="6485" extrusionOk="0">
                  <a:moveTo>
                    <a:pt x="2311" y="5308"/>
                  </a:moveTo>
                  <a:cubicBezTo>
                    <a:pt x="2220" y="5399"/>
                    <a:pt x="2128" y="5490"/>
                    <a:pt x="2007" y="5612"/>
                  </a:cubicBezTo>
                  <a:cubicBezTo>
                    <a:pt x="1794" y="5794"/>
                    <a:pt x="1733" y="5886"/>
                    <a:pt x="1520" y="5977"/>
                  </a:cubicBezTo>
                  <a:cubicBezTo>
                    <a:pt x="1244" y="6107"/>
                    <a:pt x="949" y="6168"/>
                    <a:pt x="740" y="6168"/>
                  </a:cubicBezTo>
                  <a:cubicBezTo>
                    <a:pt x="559" y="6168"/>
                    <a:pt x="443" y="6122"/>
                    <a:pt x="457" y="6038"/>
                  </a:cubicBezTo>
                  <a:cubicBezTo>
                    <a:pt x="457" y="5886"/>
                    <a:pt x="1277" y="5521"/>
                    <a:pt x="1855" y="5399"/>
                  </a:cubicBezTo>
                  <a:cubicBezTo>
                    <a:pt x="2007" y="5369"/>
                    <a:pt x="2159" y="5339"/>
                    <a:pt x="2311" y="5308"/>
                  </a:cubicBezTo>
                  <a:close/>
                  <a:moveTo>
                    <a:pt x="4476" y="0"/>
                  </a:moveTo>
                  <a:cubicBezTo>
                    <a:pt x="4375" y="0"/>
                    <a:pt x="4269" y="93"/>
                    <a:pt x="4226" y="202"/>
                  </a:cubicBezTo>
                  <a:cubicBezTo>
                    <a:pt x="4165" y="323"/>
                    <a:pt x="4165" y="445"/>
                    <a:pt x="4165" y="536"/>
                  </a:cubicBezTo>
                  <a:cubicBezTo>
                    <a:pt x="4089" y="521"/>
                    <a:pt x="4013" y="513"/>
                    <a:pt x="3941" y="513"/>
                  </a:cubicBezTo>
                  <a:cubicBezTo>
                    <a:pt x="3869" y="513"/>
                    <a:pt x="3800" y="521"/>
                    <a:pt x="3739" y="536"/>
                  </a:cubicBezTo>
                  <a:cubicBezTo>
                    <a:pt x="3557" y="627"/>
                    <a:pt x="3557" y="779"/>
                    <a:pt x="3618" y="931"/>
                  </a:cubicBezTo>
                  <a:cubicBezTo>
                    <a:pt x="3587" y="1083"/>
                    <a:pt x="3618" y="1266"/>
                    <a:pt x="3679" y="1357"/>
                  </a:cubicBezTo>
                  <a:cubicBezTo>
                    <a:pt x="3800" y="1539"/>
                    <a:pt x="3983" y="1691"/>
                    <a:pt x="4165" y="1782"/>
                  </a:cubicBezTo>
                  <a:cubicBezTo>
                    <a:pt x="4226" y="1782"/>
                    <a:pt x="4256" y="1782"/>
                    <a:pt x="4286" y="1752"/>
                  </a:cubicBezTo>
                  <a:lnTo>
                    <a:pt x="4286" y="1752"/>
                  </a:lnTo>
                  <a:cubicBezTo>
                    <a:pt x="4165" y="2208"/>
                    <a:pt x="3861" y="2755"/>
                    <a:pt x="3739" y="3028"/>
                  </a:cubicBezTo>
                  <a:cubicBezTo>
                    <a:pt x="3496" y="3515"/>
                    <a:pt x="3010" y="4305"/>
                    <a:pt x="2615" y="4913"/>
                  </a:cubicBezTo>
                  <a:cubicBezTo>
                    <a:pt x="2280" y="4974"/>
                    <a:pt x="1916" y="5065"/>
                    <a:pt x="1551" y="5126"/>
                  </a:cubicBezTo>
                  <a:cubicBezTo>
                    <a:pt x="1095" y="5278"/>
                    <a:pt x="609" y="5399"/>
                    <a:pt x="244" y="5703"/>
                  </a:cubicBezTo>
                  <a:cubicBezTo>
                    <a:pt x="1" y="5916"/>
                    <a:pt x="122" y="6281"/>
                    <a:pt x="396" y="6402"/>
                  </a:cubicBezTo>
                  <a:cubicBezTo>
                    <a:pt x="522" y="6461"/>
                    <a:pt x="657" y="6485"/>
                    <a:pt x="797" y="6485"/>
                  </a:cubicBezTo>
                  <a:cubicBezTo>
                    <a:pt x="1095" y="6485"/>
                    <a:pt x="1413" y="6375"/>
                    <a:pt x="1703" y="6250"/>
                  </a:cubicBezTo>
                  <a:cubicBezTo>
                    <a:pt x="2128" y="6007"/>
                    <a:pt x="2524" y="5612"/>
                    <a:pt x="2858" y="5187"/>
                  </a:cubicBezTo>
                  <a:cubicBezTo>
                    <a:pt x="3162" y="5126"/>
                    <a:pt x="3466" y="5065"/>
                    <a:pt x="3770" y="5004"/>
                  </a:cubicBezTo>
                  <a:cubicBezTo>
                    <a:pt x="3963" y="4949"/>
                    <a:pt x="3930" y="4692"/>
                    <a:pt x="3763" y="4692"/>
                  </a:cubicBezTo>
                  <a:cubicBezTo>
                    <a:pt x="3746" y="4692"/>
                    <a:pt x="3728" y="4695"/>
                    <a:pt x="3709" y="4700"/>
                  </a:cubicBezTo>
                  <a:cubicBezTo>
                    <a:pt x="3496" y="4731"/>
                    <a:pt x="3314" y="4761"/>
                    <a:pt x="3101" y="4822"/>
                  </a:cubicBezTo>
                  <a:cubicBezTo>
                    <a:pt x="3344" y="4457"/>
                    <a:pt x="3587" y="4092"/>
                    <a:pt x="3770" y="3728"/>
                  </a:cubicBezTo>
                  <a:cubicBezTo>
                    <a:pt x="4013" y="3332"/>
                    <a:pt x="4195" y="2937"/>
                    <a:pt x="4378" y="2512"/>
                  </a:cubicBezTo>
                  <a:cubicBezTo>
                    <a:pt x="4469" y="2269"/>
                    <a:pt x="4590" y="2025"/>
                    <a:pt x="4682" y="1691"/>
                  </a:cubicBezTo>
                  <a:cubicBezTo>
                    <a:pt x="4742" y="1661"/>
                    <a:pt x="4773" y="1600"/>
                    <a:pt x="4803" y="1509"/>
                  </a:cubicBezTo>
                  <a:cubicBezTo>
                    <a:pt x="4894" y="1387"/>
                    <a:pt x="4986" y="1266"/>
                    <a:pt x="5046" y="1114"/>
                  </a:cubicBezTo>
                  <a:cubicBezTo>
                    <a:pt x="5190" y="912"/>
                    <a:pt x="5253" y="410"/>
                    <a:pt x="4922" y="410"/>
                  </a:cubicBezTo>
                  <a:cubicBezTo>
                    <a:pt x="4904" y="410"/>
                    <a:pt x="4885" y="411"/>
                    <a:pt x="4864" y="414"/>
                  </a:cubicBezTo>
                  <a:cubicBezTo>
                    <a:pt x="4834" y="414"/>
                    <a:pt x="4773" y="445"/>
                    <a:pt x="4742" y="445"/>
                  </a:cubicBezTo>
                  <a:cubicBezTo>
                    <a:pt x="4742" y="391"/>
                    <a:pt x="4742" y="337"/>
                    <a:pt x="4742" y="262"/>
                  </a:cubicBezTo>
                  <a:lnTo>
                    <a:pt x="4742" y="262"/>
                  </a:lnTo>
                  <a:cubicBezTo>
                    <a:pt x="4744" y="263"/>
                    <a:pt x="4745" y="263"/>
                    <a:pt x="4745" y="263"/>
                  </a:cubicBezTo>
                  <a:cubicBezTo>
                    <a:pt x="4748" y="263"/>
                    <a:pt x="4748" y="254"/>
                    <a:pt x="4742" y="232"/>
                  </a:cubicBezTo>
                  <a:cubicBezTo>
                    <a:pt x="4742" y="242"/>
                    <a:pt x="4742" y="252"/>
                    <a:pt x="4742" y="262"/>
                  </a:cubicBezTo>
                  <a:lnTo>
                    <a:pt x="4742" y="262"/>
                  </a:lnTo>
                  <a:cubicBezTo>
                    <a:pt x="4722" y="244"/>
                    <a:pt x="4638" y="73"/>
                    <a:pt x="4590" y="50"/>
                  </a:cubicBezTo>
                  <a:cubicBezTo>
                    <a:pt x="4556" y="15"/>
                    <a:pt x="4516" y="0"/>
                    <a:pt x="447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2" name="Google Shape;692;p36"/>
          <p:cNvGrpSpPr/>
          <p:nvPr/>
        </p:nvGrpSpPr>
        <p:grpSpPr>
          <a:xfrm rot="1166325">
            <a:off x="2794914" y="2830840"/>
            <a:ext cx="349450" cy="344610"/>
            <a:chOff x="588850" y="618775"/>
            <a:chExt cx="703975" cy="694225"/>
          </a:xfrm>
        </p:grpSpPr>
        <p:sp>
          <p:nvSpPr>
            <p:cNvPr id="693" name="Google Shape;693;p36"/>
            <p:cNvSpPr/>
            <p:nvPr/>
          </p:nvSpPr>
          <p:spPr>
            <a:xfrm>
              <a:off x="612650" y="684225"/>
              <a:ext cx="625100" cy="608400"/>
            </a:xfrm>
            <a:custGeom>
              <a:avLst/>
              <a:gdLst/>
              <a:ahLst/>
              <a:cxnLst/>
              <a:rect l="l" t="t" r="r" b="b"/>
              <a:pathLst>
                <a:path w="25004" h="24336" extrusionOk="0">
                  <a:moveTo>
                    <a:pt x="10686" y="0"/>
                  </a:moveTo>
                  <a:cubicBezTo>
                    <a:pt x="10158" y="0"/>
                    <a:pt x="9636" y="288"/>
                    <a:pt x="9442" y="826"/>
                  </a:cubicBezTo>
                  <a:cubicBezTo>
                    <a:pt x="9323" y="945"/>
                    <a:pt x="9335" y="1314"/>
                    <a:pt x="9359" y="1659"/>
                  </a:cubicBezTo>
                  <a:cubicBezTo>
                    <a:pt x="9323" y="1743"/>
                    <a:pt x="9299" y="1826"/>
                    <a:pt x="9275" y="1909"/>
                  </a:cubicBezTo>
                  <a:cubicBezTo>
                    <a:pt x="8835" y="4124"/>
                    <a:pt x="8371" y="6338"/>
                    <a:pt x="7894" y="8541"/>
                  </a:cubicBezTo>
                  <a:cubicBezTo>
                    <a:pt x="7263" y="8601"/>
                    <a:pt x="6608" y="8660"/>
                    <a:pt x="5942" y="8743"/>
                  </a:cubicBezTo>
                  <a:cubicBezTo>
                    <a:pt x="5596" y="8779"/>
                    <a:pt x="5263" y="8815"/>
                    <a:pt x="4930" y="8851"/>
                  </a:cubicBezTo>
                  <a:cubicBezTo>
                    <a:pt x="4620" y="8874"/>
                    <a:pt x="4322" y="8934"/>
                    <a:pt x="4025" y="8993"/>
                  </a:cubicBezTo>
                  <a:cubicBezTo>
                    <a:pt x="3144" y="9101"/>
                    <a:pt x="2239" y="9208"/>
                    <a:pt x="1417" y="9565"/>
                  </a:cubicBezTo>
                  <a:cubicBezTo>
                    <a:pt x="905" y="9744"/>
                    <a:pt x="382" y="10113"/>
                    <a:pt x="262" y="10672"/>
                  </a:cubicBezTo>
                  <a:cubicBezTo>
                    <a:pt x="167" y="10982"/>
                    <a:pt x="203" y="11303"/>
                    <a:pt x="334" y="11577"/>
                  </a:cubicBezTo>
                  <a:cubicBezTo>
                    <a:pt x="1" y="12196"/>
                    <a:pt x="239" y="13030"/>
                    <a:pt x="870" y="13387"/>
                  </a:cubicBezTo>
                  <a:cubicBezTo>
                    <a:pt x="3084" y="14089"/>
                    <a:pt x="4501" y="14423"/>
                    <a:pt x="5942" y="15161"/>
                  </a:cubicBezTo>
                  <a:cubicBezTo>
                    <a:pt x="6073" y="15208"/>
                    <a:pt x="6192" y="15268"/>
                    <a:pt x="6311" y="15316"/>
                  </a:cubicBezTo>
                  <a:cubicBezTo>
                    <a:pt x="6180" y="15804"/>
                    <a:pt x="6073" y="16292"/>
                    <a:pt x="5942" y="16780"/>
                  </a:cubicBezTo>
                  <a:cubicBezTo>
                    <a:pt x="5525" y="18268"/>
                    <a:pt x="5025" y="19733"/>
                    <a:pt x="4668" y="21245"/>
                  </a:cubicBezTo>
                  <a:cubicBezTo>
                    <a:pt x="4465" y="21971"/>
                    <a:pt x="4275" y="22769"/>
                    <a:pt x="4644" y="23471"/>
                  </a:cubicBezTo>
                  <a:cubicBezTo>
                    <a:pt x="4842" y="24031"/>
                    <a:pt x="5387" y="24335"/>
                    <a:pt x="5941" y="24335"/>
                  </a:cubicBezTo>
                  <a:cubicBezTo>
                    <a:pt x="6187" y="24335"/>
                    <a:pt x="6436" y="24275"/>
                    <a:pt x="6656" y="24150"/>
                  </a:cubicBezTo>
                  <a:cubicBezTo>
                    <a:pt x="7847" y="23162"/>
                    <a:pt x="7561" y="23174"/>
                    <a:pt x="8609" y="22221"/>
                  </a:cubicBezTo>
                  <a:cubicBezTo>
                    <a:pt x="9907" y="20935"/>
                    <a:pt x="11383" y="19852"/>
                    <a:pt x="12681" y="18566"/>
                  </a:cubicBezTo>
                  <a:cubicBezTo>
                    <a:pt x="12824" y="18435"/>
                    <a:pt x="12966" y="18304"/>
                    <a:pt x="13109" y="18161"/>
                  </a:cubicBezTo>
                  <a:cubicBezTo>
                    <a:pt x="13836" y="18435"/>
                    <a:pt x="15907" y="19745"/>
                    <a:pt x="17348" y="20435"/>
                  </a:cubicBezTo>
                  <a:cubicBezTo>
                    <a:pt x="18200" y="20770"/>
                    <a:pt x="19673" y="21592"/>
                    <a:pt x="20761" y="21592"/>
                  </a:cubicBezTo>
                  <a:cubicBezTo>
                    <a:pt x="21451" y="21592"/>
                    <a:pt x="21986" y="21262"/>
                    <a:pt x="22110" y="20269"/>
                  </a:cubicBezTo>
                  <a:cubicBezTo>
                    <a:pt x="21598" y="18411"/>
                    <a:pt x="20408" y="16768"/>
                    <a:pt x="19574" y="15030"/>
                  </a:cubicBezTo>
                  <a:cubicBezTo>
                    <a:pt x="19217" y="14411"/>
                    <a:pt x="18848" y="13804"/>
                    <a:pt x="18479" y="13196"/>
                  </a:cubicBezTo>
                  <a:cubicBezTo>
                    <a:pt x="18479" y="13184"/>
                    <a:pt x="18479" y="13172"/>
                    <a:pt x="18491" y="13161"/>
                  </a:cubicBezTo>
                  <a:cubicBezTo>
                    <a:pt x="19384" y="12363"/>
                    <a:pt x="20289" y="11577"/>
                    <a:pt x="21229" y="10827"/>
                  </a:cubicBezTo>
                  <a:cubicBezTo>
                    <a:pt x="21944" y="10196"/>
                    <a:pt x="23349" y="9434"/>
                    <a:pt x="24408" y="7958"/>
                  </a:cubicBezTo>
                  <a:cubicBezTo>
                    <a:pt x="25004" y="7029"/>
                    <a:pt x="24361" y="5838"/>
                    <a:pt x="23325" y="5624"/>
                  </a:cubicBezTo>
                  <a:cubicBezTo>
                    <a:pt x="23123" y="5589"/>
                    <a:pt x="22922" y="5573"/>
                    <a:pt x="22720" y="5573"/>
                  </a:cubicBezTo>
                  <a:cubicBezTo>
                    <a:pt x="21696" y="5573"/>
                    <a:pt x="20677" y="5969"/>
                    <a:pt x="19682" y="6148"/>
                  </a:cubicBezTo>
                  <a:cubicBezTo>
                    <a:pt x="19539" y="6184"/>
                    <a:pt x="19396" y="6219"/>
                    <a:pt x="19265" y="6243"/>
                  </a:cubicBezTo>
                  <a:cubicBezTo>
                    <a:pt x="18812" y="6255"/>
                    <a:pt x="18336" y="6350"/>
                    <a:pt x="17919" y="6434"/>
                  </a:cubicBezTo>
                  <a:cubicBezTo>
                    <a:pt x="17110" y="6600"/>
                    <a:pt x="16324" y="6898"/>
                    <a:pt x="15538" y="7184"/>
                  </a:cubicBezTo>
                  <a:cubicBezTo>
                    <a:pt x="15324" y="7243"/>
                    <a:pt x="15098" y="7291"/>
                    <a:pt x="14883" y="7350"/>
                  </a:cubicBezTo>
                  <a:cubicBezTo>
                    <a:pt x="14133" y="6136"/>
                    <a:pt x="13336" y="4957"/>
                    <a:pt x="12669" y="3707"/>
                  </a:cubicBezTo>
                  <a:cubicBezTo>
                    <a:pt x="12490" y="2552"/>
                    <a:pt x="12323" y="1326"/>
                    <a:pt x="11645" y="385"/>
                  </a:cubicBezTo>
                  <a:cubicBezTo>
                    <a:pt x="11385" y="125"/>
                    <a:pt x="11034" y="0"/>
                    <a:pt x="10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588850" y="618775"/>
              <a:ext cx="703975" cy="694225"/>
            </a:xfrm>
            <a:custGeom>
              <a:avLst/>
              <a:gdLst/>
              <a:ahLst/>
              <a:cxnLst/>
              <a:rect l="l" t="t" r="r" b="b"/>
              <a:pathLst>
                <a:path w="28159" h="27769" extrusionOk="0">
                  <a:moveTo>
                    <a:pt x="11656" y="1301"/>
                  </a:moveTo>
                  <a:cubicBezTo>
                    <a:pt x="11680" y="1563"/>
                    <a:pt x="11787" y="1860"/>
                    <a:pt x="11894" y="2098"/>
                  </a:cubicBezTo>
                  <a:cubicBezTo>
                    <a:pt x="12132" y="2682"/>
                    <a:pt x="12311" y="3277"/>
                    <a:pt x="12561" y="3860"/>
                  </a:cubicBezTo>
                  <a:cubicBezTo>
                    <a:pt x="13216" y="5444"/>
                    <a:pt x="14157" y="6897"/>
                    <a:pt x="14954" y="8421"/>
                  </a:cubicBezTo>
                  <a:cubicBezTo>
                    <a:pt x="15323" y="9040"/>
                    <a:pt x="15526" y="9766"/>
                    <a:pt x="15966" y="10349"/>
                  </a:cubicBezTo>
                  <a:cubicBezTo>
                    <a:pt x="16143" y="10619"/>
                    <a:pt x="16435" y="10700"/>
                    <a:pt x="16736" y="10700"/>
                  </a:cubicBezTo>
                  <a:cubicBezTo>
                    <a:pt x="16821" y="10700"/>
                    <a:pt x="16906" y="10693"/>
                    <a:pt x="16990" y="10683"/>
                  </a:cubicBezTo>
                  <a:cubicBezTo>
                    <a:pt x="17597" y="10647"/>
                    <a:pt x="18193" y="10552"/>
                    <a:pt x="18800" y="10480"/>
                  </a:cubicBezTo>
                  <a:cubicBezTo>
                    <a:pt x="21253" y="10254"/>
                    <a:pt x="23979" y="9325"/>
                    <a:pt x="26146" y="9123"/>
                  </a:cubicBezTo>
                  <a:lnTo>
                    <a:pt x="26146" y="9123"/>
                  </a:lnTo>
                  <a:cubicBezTo>
                    <a:pt x="25194" y="10230"/>
                    <a:pt x="24063" y="11159"/>
                    <a:pt x="23003" y="12159"/>
                  </a:cubicBezTo>
                  <a:cubicBezTo>
                    <a:pt x="21908" y="13195"/>
                    <a:pt x="20931" y="14338"/>
                    <a:pt x="19943" y="15481"/>
                  </a:cubicBezTo>
                  <a:cubicBezTo>
                    <a:pt x="19681" y="16005"/>
                    <a:pt x="20086" y="16564"/>
                    <a:pt x="20229" y="17064"/>
                  </a:cubicBezTo>
                  <a:cubicBezTo>
                    <a:pt x="20753" y="19077"/>
                    <a:pt x="21562" y="21005"/>
                    <a:pt x="22193" y="22982"/>
                  </a:cubicBezTo>
                  <a:cubicBezTo>
                    <a:pt x="22289" y="23339"/>
                    <a:pt x="22372" y="23625"/>
                    <a:pt x="22443" y="23875"/>
                  </a:cubicBezTo>
                  <a:cubicBezTo>
                    <a:pt x="21634" y="23577"/>
                    <a:pt x="20288" y="22672"/>
                    <a:pt x="19098" y="22208"/>
                  </a:cubicBezTo>
                  <a:cubicBezTo>
                    <a:pt x="17490" y="21636"/>
                    <a:pt x="16478" y="20958"/>
                    <a:pt x="14418" y="20220"/>
                  </a:cubicBezTo>
                  <a:cubicBezTo>
                    <a:pt x="14254" y="20175"/>
                    <a:pt x="14102" y="20155"/>
                    <a:pt x="13959" y="20155"/>
                  </a:cubicBezTo>
                  <a:cubicBezTo>
                    <a:pt x="13378" y="20155"/>
                    <a:pt x="12944" y="20487"/>
                    <a:pt x="12418" y="20851"/>
                  </a:cubicBezTo>
                  <a:cubicBezTo>
                    <a:pt x="11704" y="21327"/>
                    <a:pt x="10989" y="21779"/>
                    <a:pt x="10323" y="22315"/>
                  </a:cubicBezTo>
                  <a:cubicBezTo>
                    <a:pt x="9192" y="23149"/>
                    <a:pt x="7727" y="24613"/>
                    <a:pt x="6679" y="25601"/>
                  </a:cubicBezTo>
                  <a:cubicBezTo>
                    <a:pt x="6727" y="25173"/>
                    <a:pt x="6775" y="24756"/>
                    <a:pt x="6798" y="24327"/>
                  </a:cubicBezTo>
                  <a:cubicBezTo>
                    <a:pt x="7049" y="21982"/>
                    <a:pt x="7370" y="19648"/>
                    <a:pt x="7322" y="17291"/>
                  </a:cubicBezTo>
                  <a:cubicBezTo>
                    <a:pt x="7299" y="16850"/>
                    <a:pt x="7441" y="16255"/>
                    <a:pt x="6977" y="15993"/>
                  </a:cubicBezTo>
                  <a:cubicBezTo>
                    <a:pt x="5525" y="14862"/>
                    <a:pt x="2953" y="13778"/>
                    <a:pt x="1893" y="13016"/>
                  </a:cubicBezTo>
                  <a:cubicBezTo>
                    <a:pt x="1976" y="12993"/>
                    <a:pt x="2048" y="12981"/>
                    <a:pt x="2131" y="12945"/>
                  </a:cubicBezTo>
                  <a:cubicBezTo>
                    <a:pt x="4501" y="12183"/>
                    <a:pt x="7584" y="11457"/>
                    <a:pt x="9501" y="10921"/>
                  </a:cubicBezTo>
                  <a:cubicBezTo>
                    <a:pt x="9977" y="10468"/>
                    <a:pt x="9704" y="10076"/>
                    <a:pt x="9882" y="9671"/>
                  </a:cubicBezTo>
                  <a:cubicBezTo>
                    <a:pt x="10120" y="8301"/>
                    <a:pt x="10382" y="6932"/>
                    <a:pt x="10751" y="5587"/>
                  </a:cubicBezTo>
                  <a:cubicBezTo>
                    <a:pt x="11061" y="4170"/>
                    <a:pt x="11430" y="2741"/>
                    <a:pt x="11656" y="1301"/>
                  </a:cubicBezTo>
                  <a:close/>
                  <a:moveTo>
                    <a:pt x="11368" y="0"/>
                  </a:moveTo>
                  <a:cubicBezTo>
                    <a:pt x="11186" y="0"/>
                    <a:pt x="11004" y="100"/>
                    <a:pt x="10954" y="312"/>
                  </a:cubicBezTo>
                  <a:cubicBezTo>
                    <a:pt x="10525" y="3337"/>
                    <a:pt x="9525" y="6254"/>
                    <a:pt x="9037" y="9278"/>
                  </a:cubicBezTo>
                  <a:cubicBezTo>
                    <a:pt x="9037" y="9433"/>
                    <a:pt x="8930" y="9718"/>
                    <a:pt x="8858" y="9945"/>
                  </a:cubicBezTo>
                  <a:cubicBezTo>
                    <a:pt x="8823" y="9945"/>
                    <a:pt x="8787" y="9956"/>
                    <a:pt x="8727" y="9968"/>
                  </a:cubicBezTo>
                  <a:cubicBezTo>
                    <a:pt x="6358" y="10552"/>
                    <a:pt x="4012" y="11183"/>
                    <a:pt x="1679" y="11861"/>
                  </a:cubicBezTo>
                  <a:cubicBezTo>
                    <a:pt x="1012" y="12016"/>
                    <a:pt x="1131" y="11957"/>
                    <a:pt x="548" y="12028"/>
                  </a:cubicBezTo>
                  <a:cubicBezTo>
                    <a:pt x="0" y="12183"/>
                    <a:pt x="0" y="12838"/>
                    <a:pt x="333" y="13207"/>
                  </a:cubicBezTo>
                  <a:cubicBezTo>
                    <a:pt x="1262" y="14481"/>
                    <a:pt x="2762" y="14957"/>
                    <a:pt x="4346" y="15898"/>
                  </a:cubicBezTo>
                  <a:cubicBezTo>
                    <a:pt x="4703" y="16005"/>
                    <a:pt x="5536" y="16672"/>
                    <a:pt x="5977" y="16969"/>
                  </a:cubicBezTo>
                  <a:cubicBezTo>
                    <a:pt x="6036" y="19708"/>
                    <a:pt x="5596" y="22422"/>
                    <a:pt x="5382" y="25149"/>
                  </a:cubicBezTo>
                  <a:cubicBezTo>
                    <a:pt x="5322" y="25732"/>
                    <a:pt x="5239" y="26316"/>
                    <a:pt x="5215" y="26899"/>
                  </a:cubicBezTo>
                  <a:cubicBezTo>
                    <a:pt x="5167" y="27197"/>
                    <a:pt x="5274" y="27518"/>
                    <a:pt x="5548" y="27673"/>
                  </a:cubicBezTo>
                  <a:cubicBezTo>
                    <a:pt x="5672" y="27740"/>
                    <a:pt x="5794" y="27768"/>
                    <a:pt x="5914" y="27768"/>
                  </a:cubicBezTo>
                  <a:cubicBezTo>
                    <a:pt x="6350" y="27768"/>
                    <a:pt x="6757" y="27391"/>
                    <a:pt x="7084" y="27101"/>
                  </a:cubicBezTo>
                  <a:cubicBezTo>
                    <a:pt x="7691" y="26542"/>
                    <a:pt x="8287" y="25947"/>
                    <a:pt x="8882" y="25363"/>
                  </a:cubicBezTo>
                  <a:cubicBezTo>
                    <a:pt x="10585" y="23708"/>
                    <a:pt x="11859" y="22815"/>
                    <a:pt x="13847" y="21541"/>
                  </a:cubicBezTo>
                  <a:lnTo>
                    <a:pt x="14121" y="21541"/>
                  </a:lnTo>
                  <a:cubicBezTo>
                    <a:pt x="14752" y="21708"/>
                    <a:pt x="15669" y="22244"/>
                    <a:pt x="16669" y="22660"/>
                  </a:cubicBezTo>
                  <a:cubicBezTo>
                    <a:pt x="17859" y="23184"/>
                    <a:pt x="19038" y="23553"/>
                    <a:pt x="20610" y="24494"/>
                  </a:cubicBezTo>
                  <a:cubicBezTo>
                    <a:pt x="21241" y="24851"/>
                    <a:pt x="21896" y="25161"/>
                    <a:pt x="22586" y="25351"/>
                  </a:cubicBezTo>
                  <a:cubicBezTo>
                    <a:pt x="22794" y="25397"/>
                    <a:pt x="23022" y="25478"/>
                    <a:pt x="23241" y="25478"/>
                  </a:cubicBezTo>
                  <a:cubicBezTo>
                    <a:pt x="23360" y="25478"/>
                    <a:pt x="23477" y="25454"/>
                    <a:pt x="23586" y="25387"/>
                  </a:cubicBezTo>
                  <a:cubicBezTo>
                    <a:pt x="24051" y="25089"/>
                    <a:pt x="23943" y="24470"/>
                    <a:pt x="23872" y="23994"/>
                  </a:cubicBezTo>
                  <a:cubicBezTo>
                    <a:pt x="23682" y="23089"/>
                    <a:pt x="23384" y="22220"/>
                    <a:pt x="23074" y="21339"/>
                  </a:cubicBezTo>
                  <a:cubicBezTo>
                    <a:pt x="22408" y="19577"/>
                    <a:pt x="21848" y="17779"/>
                    <a:pt x="21276" y="15981"/>
                  </a:cubicBezTo>
                  <a:cubicBezTo>
                    <a:pt x="22586" y="14528"/>
                    <a:pt x="23896" y="13076"/>
                    <a:pt x="25396" y="11826"/>
                  </a:cubicBezTo>
                  <a:cubicBezTo>
                    <a:pt x="26158" y="11147"/>
                    <a:pt x="26872" y="10433"/>
                    <a:pt x="27492" y="9623"/>
                  </a:cubicBezTo>
                  <a:cubicBezTo>
                    <a:pt x="27730" y="9278"/>
                    <a:pt x="28134" y="9004"/>
                    <a:pt x="28158" y="8563"/>
                  </a:cubicBezTo>
                  <a:cubicBezTo>
                    <a:pt x="28112" y="7906"/>
                    <a:pt x="27507" y="7698"/>
                    <a:pt x="26722" y="7698"/>
                  </a:cubicBezTo>
                  <a:cubicBezTo>
                    <a:pt x="25489" y="7698"/>
                    <a:pt x="23812" y="8210"/>
                    <a:pt x="23158" y="8290"/>
                  </a:cubicBezTo>
                  <a:cubicBezTo>
                    <a:pt x="20776" y="8837"/>
                    <a:pt x="19133" y="9147"/>
                    <a:pt x="16931" y="9325"/>
                  </a:cubicBezTo>
                  <a:cubicBezTo>
                    <a:pt x="16395" y="8325"/>
                    <a:pt x="15240" y="6039"/>
                    <a:pt x="14442" y="4706"/>
                  </a:cubicBezTo>
                  <a:cubicBezTo>
                    <a:pt x="13823" y="3491"/>
                    <a:pt x="13692" y="3039"/>
                    <a:pt x="13228" y="1801"/>
                  </a:cubicBezTo>
                  <a:cubicBezTo>
                    <a:pt x="13045" y="1327"/>
                    <a:pt x="12911" y="571"/>
                    <a:pt x="12332" y="571"/>
                  </a:cubicBezTo>
                  <a:cubicBezTo>
                    <a:pt x="12271" y="571"/>
                    <a:pt x="12204" y="580"/>
                    <a:pt x="12132" y="598"/>
                  </a:cubicBezTo>
                  <a:cubicBezTo>
                    <a:pt x="11894" y="670"/>
                    <a:pt x="11775" y="801"/>
                    <a:pt x="11704" y="955"/>
                  </a:cubicBezTo>
                  <a:cubicBezTo>
                    <a:pt x="11740" y="765"/>
                    <a:pt x="11775" y="562"/>
                    <a:pt x="11799" y="360"/>
                  </a:cubicBezTo>
                  <a:cubicBezTo>
                    <a:pt x="11780" y="127"/>
                    <a:pt x="11574" y="0"/>
                    <a:pt x="113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36"/>
          <p:cNvGrpSpPr/>
          <p:nvPr/>
        </p:nvGrpSpPr>
        <p:grpSpPr>
          <a:xfrm>
            <a:off x="2456625" y="3279125"/>
            <a:ext cx="175100" cy="143475"/>
            <a:chOff x="1808250" y="1643825"/>
            <a:chExt cx="175100" cy="143475"/>
          </a:xfrm>
        </p:grpSpPr>
        <p:sp>
          <p:nvSpPr>
            <p:cNvPr id="696" name="Google Shape;696;p36"/>
            <p:cNvSpPr/>
            <p:nvPr/>
          </p:nvSpPr>
          <p:spPr>
            <a:xfrm>
              <a:off x="1808250" y="1651700"/>
              <a:ext cx="175100" cy="135600"/>
            </a:xfrm>
            <a:custGeom>
              <a:avLst/>
              <a:gdLst/>
              <a:ahLst/>
              <a:cxnLst/>
              <a:rect l="l" t="t" r="r" b="b"/>
              <a:pathLst>
                <a:path w="7004" h="5424" extrusionOk="0">
                  <a:moveTo>
                    <a:pt x="3954" y="0"/>
                  </a:moveTo>
                  <a:cubicBezTo>
                    <a:pt x="3625" y="0"/>
                    <a:pt x="3268" y="74"/>
                    <a:pt x="2890" y="240"/>
                  </a:cubicBezTo>
                  <a:cubicBezTo>
                    <a:pt x="2544" y="430"/>
                    <a:pt x="2306" y="704"/>
                    <a:pt x="2151" y="1002"/>
                  </a:cubicBezTo>
                  <a:cubicBezTo>
                    <a:pt x="1" y="2826"/>
                    <a:pt x="817" y="5424"/>
                    <a:pt x="3003" y="5424"/>
                  </a:cubicBezTo>
                  <a:cubicBezTo>
                    <a:pt x="3685" y="5424"/>
                    <a:pt x="4501" y="5171"/>
                    <a:pt x="5402" y="4562"/>
                  </a:cubicBezTo>
                  <a:cubicBezTo>
                    <a:pt x="7004" y="2919"/>
                    <a:pt x="6019" y="0"/>
                    <a:pt x="3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1817675" y="1643825"/>
              <a:ext cx="158675" cy="140325"/>
            </a:xfrm>
            <a:custGeom>
              <a:avLst/>
              <a:gdLst/>
              <a:ahLst/>
              <a:cxnLst/>
              <a:rect l="l" t="t" r="r" b="b"/>
              <a:pathLst>
                <a:path w="6347" h="5613" extrusionOk="0">
                  <a:moveTo>
                    <a:pt x="4203" y="1293"/>
                  </a:moveTo>
                  <a:cubicBezTo>
                    <a:pt x="4227" y="1305"/>
                    <a:pt x="4263" y="1329"/>
                    <a:pt x="4299" y="1329"/>
                  </a:cubicBezTo>
                  <a:cubicBezTo>
                    <a:pt x="4489" y="1340"/>
                    <a:pt x="4846" y="1888"/>
                    <a:pt x="4822" y="2150"/>
                  </a:cubicBezTo>
                  <a:cubicBezTo>
                    <a:pt x="4810" y="2805"/>
                    <a:pt x="4799" y="2769"/>
                    <a:pt x="4739" y="3150"/>
                  </a:cubicBezTo>
                  <a:cubicBezTo>
                    <a:pt x="4715" y="3198"/>
                    <a:pt x="4703" y="3245"/>
                    <a:pt x="4691" y="3281"/>
                  </a:cubicBezTo>
                  <a:cubicBezTo>
                    <a:pt x="4668" y="3317"/>
                    <a:pt x="4656" y="3353"/>
                    <a:pt x="4632" y="3376"/>
                  </a:cubicBezTo>
                  <a:cubicBezTo>
                    <a:pt x="4013" y="4014"/>
                    <a:pt x="3484" y="4247"/>
                    <a:pt x="3179" y="4247"/>
                  </a:cubicBezTo>
                  <a:cubicBezTo>
                    <a:pt x="3085" y="4247"/>
                    <a:pt x="3013" y="4225"/>
                    <a:pt x="2965" y="4186"/>
                  </a:cubicBezTo>
                  <a:cubicBezTo>
                    <a:pt x="2167" y="3650"/>
                    <a:pt x="1941" y="3305"/>
                    <a:pt x="2572" y="2388"/>
                  </a:cubicBezTo>
                  <a:cubicBezTo>
                    <a:pt x="2679" y="2293"/>
                    <a:pt x="3322" y="1674"/>
                    <a:pt x="3477" y="1638"/>
                  </a:cubicBezTo>
                  <a:cubicBezTo>
                    <a:pt x="3882" y="1364"/>
                    <a:pt x="3787" y="1507"/>
                    <a:pt x="4203" y="1293"/>
                  </a:cubicBezTo>
                  <a:close/>
                  <a:moveTo>
                    <a:pt x="3898" y="1"/>
                  </a:moveTo>
                  <a:cubicBezTo>
                    <a:pt x="3839" y="1"/>
                    <a:pt x="3778" y="10"/>
                    <a:pt x="3715" y="31"/>
                  </a:cubicBezTo>
                  <a:cubicBezTo>
                    <a:pt x="2013" y="567"/>
                    <a:pt x="0" y="2603"/>
                    <a:pt x="1239" y="4436"/>
                  </a:cubicBezTo>
                  <a:cubicBezTo>
                    <a:pt x="1700" y="5095"/>
                    <a:pt x="2458" y="5612"/>
                    <a:pt x="3261" y="5612"/>
                  </a:cubicBezTo>
                  <a:cubicBezTo>
                    <a:pt x="3475" y="5612"/>
                    <a:pt x="3691" y="5576"/>
                    <a:pt x="3906" y="5496"/>
                  </a:cubicBezTo>
                  <a:cubicBezTo>
                    <a:pt x="4680" y="5162"/>
                    <a:pt x="5501" y="4650"/>
                    <a:pt x="5906" y="3888"/>
                  </a:cubicBezTo>
                  <a:cubicBezTo>
                    <a:pt x="6334" y="2757"/>
                    <a:pt x="6346" y="1269"/>
                    <a:pt x="5370" y="412"/>
                  </a:cubicBezTo>
                  <a:cubicBezTo>
                    <a:pt x="5133" y="220"/>
                    <a:pt x="4805" y="15"/>
                    <a:pt x="4482" y="15"/>
                  </a:cubicBezTo>
                  <a:cubicBezTo>
                    <a:pt x="4384" y="15"/>
                    <a:pt x="4286" y="34"/>
                    <a:pt x="4191" y="78"/>
                  </a:cubicBezTo>
                  <a:cubicBezTo>
                    <a:pt x="4106" y="32"/>
                    <a:pt x="4006" y="1"/>
                    <a:pt x="3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8" name="Google Shape;698;p36"/>
          <p:cNvGrpSpPr/>
          <p:nvPr/>
        </p:nvGrpSpPr>
        <p:grpSpPr>
          <a:xfrm>
            <a:off x="6007025" y="2947850"/>
            <a:ext cx="420575" cy="596000"/>
            <a:chOff x="6007025" y="2947850"/>
            <a:chExt cx="420575" cy="596000"/>
          </a:xfrm>
        </p:grpSpPr>
        <p:grpSp>
          <p:nvGrpSpPr>
            <p:cNvPr id="699" name="Google Shape;699;p36"/>
            <p:cNvGrpSpPr/>
            <p:nvPr/>
          </p:nvGrpSpPr>
          <p:grpSpPr>
            <a:xfrm>
              <a:off x="6007025" y="3372300"/>
              <a:ext cx="193200" cy="171550"/>
              <a:chOff x="1141700" y="1345000"/>
              <a:chExt cx="193200" cy="171550"/>
            </a:xfrm>
          </p:grpSpPr>
          <p:sp>
            <p:nvSpPr>
              <p:cNvPr id="700" name="Google Shape;700;p36"/>
              <p:cNvSpPr/>
              <p:nvPr/>
            </p:nvSpPr>
            <p:spPr>
              <a:xfrm>
                <a:off x="1157775" y="1362850"/>
                <a:ext cx="149825" cy="136225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5449" extrusionOk="0">
                    <a:moveTo>
                      <a:pt x="2636" y="0"/>
                    </a:moveTo>
                    <a:cubicBezTo>
                      <a:pt x="1842" y="0"/>
                      <a:pt x="1009" y="409"/>
                      <a:pt x="381" y="1400"/>
                    </a:cubicBezTo>
                    <a:cubicBezTo>
                      <a:pt x="36" y="2019"/>
                      <a:pt x="0" y="2697"/>
                      <a:pt x="155" y="3293"/>
                    </a:cubicBezTo>
                    <a:cubicBezTo>
                      <a:pt x="131" y="3543"/>
                      <a:pt x="131" y="3793"/>
                      <a:pt x="203" y="4055"/>
                    </a:cubicBezTo>
                    <a:cubicBezTo>
                      <a:pt x="512" y="5023"/>
                      <a:pt x="1335" y="5448"/>
                      <a:pt x="2210" y="5448"/>
                    </a:cubicBezTo>
                    <a:cubicBezTo>
                      <a:pt x="3120" y="5448"/>
                      <a:pt x="4086" y="4987"/>
                      <a:pt x="4584" y="4198"/>
                    </a:cubicBezTo>
                    <a:cubicBezTo>
                      <a:pt x="5992" y="2056"/>
                      <a:pt x="4416" y="0"/>
                      <a:pt x="2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6"/>
              <p:cNvSpPr/>
              <p:nvPr/>
            </p:nvSpPr>
            <p:spPr>
              <a:xfrm>
                <a:off x="1141700" y="1345000"/>
                <a:ext cx="193200" cy="1715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6862" extrusionOk="0">
                    <a:moveTo>
                      <a:pt x="3786" y="1363"/>
                    </a:moveTo>
                    <a:cubicBezTo>
                      <a:pt x="4298" y="1363"/>
                      <a:pt x="5096" y="1530"/>
                      <a:pt x="5358" y="2268"/>
                    </a:cubicBezTo>
                    <a:cubicBezTo>
                      <a:pt x="5754" y="3705"/>
                      <a:pt x="4574" y="5479"/>
                      <a:pt x="3180" y="5479"/>
                    </a:cubicBezTo>
                    <a:cubicBezTo>
                      <a:pt x="2981" y="5479"/>
                      <a:pt x="2776" y="5443"/>
                      <a:pt x="2572" y="5364"/>
                    </a:cubicBezTo>
                    <a:cubicBezTo>
                      <a:pt x="2048" y="5304"/>
                      <a:pt x="1393" y="4209"/>
                      <a:pt x="1369" y="3376"/>
                    </a:cubicBezTo>
                    <a:cubicBezTo>
                      <a:pt x="1239" y="2923"/>
                      <a:pt x="2251" y="1935"/>
                      <a:pt x="2893" y="1756"/>
                    </a:cubicBezTo>
                    <a:cubicBezTo>
                      <a:pt x="3191" y="1637"/>
                      <a:pt x="3572" y="1613"/>
                      <a:pt x="3786" y="1363"/>
                    </a:cubicBezTo>
                    <a:close/>
                    <a:moveTo>
                      <a:pt x="3862" y="1"/>
                    </a:moveTo>
                    <a:cubicBezTo>
                      <a:pt x="3664" y="1"/>
                      <a:pt x="3465" y="21"/>
                      <a:pt x="3286" y="101"/>
                    </a:cubicBezTo>
                    <a:cubicBezTo>
                      <a:pt x="3203" y="149"/>
                      <a:pt x="3144" y="185"/>
                      <a:pt x="3108" y="209"/>
                    </a:cubicBezTo>
                    <a:cubicBezTo>
                      <a:pt x="3060" y="232"/>
                      <a:pt x="3024" y="268"/>
                      <a:pt x="2989" y="304"/>
                    </a:cubicBezTo>
                    <a:cubicBezTo>
                      <a:pt x="1548" y="673"/>
                      <a:pt x="36" y="1792"/>
                      <a:pt x="0" y="3399"/>
                    </a:cubicBezTo>
                    <a:cubicBezTo>
                      <a:pt x="84" y="5289"/>
                      <a:pt x="1442" y="6861"/>
                      <a:pt x="3134" y="6861"/>
                    </a:cubicBezTo>
                    <a:cubicBezTo>
                      <a:pt x="3618" y="6861"/>
                      <a:pt x="4128" y="6733"/>
                      <a:pt x="4644" y="6447"/>
                    </a:cubicBezTo>
                    <a:cubicBezTo>
                      <a:pt x="7442" y="5090"/>
                      <a:pt x="7727" y="244"/>
                      <a:pt x="4060" y="6"/>
                    </a:cubicBezTo>
                    <a:cubicBezTo>
                      <a:pt x="3995" y="3"/>
                      <a:pt x="3929" y="1"/>
                      <a:pt x="38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2" name="Google Shape;702;p36"/>
            <p:cNvGrpSpPr/>
            <p:nvPr/>
          </p:nvGrpSpPr>
          <p:grpSpPr>
            <a:xfrm>
              <a:off x="6162350" y="2947850"/>
              <a:ext cx="265250" cy="244300"/>
              <a:chOff x="1139600" y="850250"/>
              <a:chExt cx="265250" cy="244300"/>
            </a:xfrm>
          </p:grpSpPr>
          <p:sp>
            <p:nvSpPr>
              <p:cNvPr id="703" name="Google Shape;703;p36"/>
              <p:cNvSpPr/>
              <p:nvPr/>
            </p:nvSpPr>
            <p:spPr>
              <a:xfrm>
                <a:off x="1162125" y="879300"/>
                <a:ext cx="223075" cy="196550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7862" extrusionOk="0">
                    <a:moveTo>
                      <a:pt x="4456" y="1"/>
                    </a:moveTo>
                    <a:cubicBezTo>
                      <a:pt x="2706" y="1"/>
                      <a:pt x="886" y="673"/>
                      <a:pt x="481" y="2430"/>
                    </a:cubicBezTo>
                    <a:cubicBezTo>
                      <a:pt x="1" y="4699"/>
                      <a:pt x="1950" y="7862"/>
                      <a:pt x="4327" y="7862"/>
                    </a:cubicBezTo>
                    <a:cubicBezTo>
                      <a:pt x="4719" y="7862"/>
                      <a:pt x="5123" y="7776"/>
                      <a:pt x="5529" y="7585"/>
                    </a:cubicBezTo>
                    <a:cubicBezTo>
                      <a:pt x="7351" y="6692"/>
                      <a:pt x="8923" y="4192"/>
                      <a:pt x="7982" y="2204"/>
                    </a:cubicBezTo>
                    <a:cubicBezTo>
                      <a:pt x="7815" y="1930"/>
                      <a:pt x="7625" y="1680"/>
                      <a:pt x="7410" y="1465"/>
                    </a:cubicBezTo>
                    <a:cubicBezTo>
                      <a:pt x="7375" y="953"/>
                      <a:pt x="7065" y="465"/>
                      <a:pt x="6470" y="310"/>
                    </a:cubicBezTo>
                    <a:cubicBezTo>
                      <a:pt x="5878" y="113"/>
                      <a:pt x="5173" y="1"/>
                      <a:pt x="44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6"/>
              <p:cNvSpPr/>
              <p:nvPr/>
            </p:nvSpPr>
            <p:spPr>
              <a:xfrm>
                <a:off x="1139600" y="850250"/>
                <a:ext cx="265250" cy="24430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9772" extrusionOk="0">
                    <a:moveTo>
                      <a:pt x="5064" y="0"/>
                    </a:moveTo>
                    <a:cubicBezTo>
                      <a:pt x="3624" y="0"/>
                      <a:pt x="2244" y="451"/>
                      <a:pt x="1358" y="1687"/>
                    </a:cubicBezTo>
                    <a:cubicBezTo>
                      <a:pt x="477" y="3139"/>
                      <a:pt x="1" y="4913"/>
                      <a:pt x="358" y="6592"/>
                    </a:cubicBezTo>
                    <a:cubicBezTo>
                      <a:pt x="775" y="8009"/>
                      <a:pt x="2085" y="9092"/>
                      <a:pt x="3454" y="9545"/>
                    </a:cubicBezTo>
                    <a:cubicBezTo>
                      <a:pt x="3988" y="9697"/>
                      <a:pt x="4542" y="9772"/>
                      <a:pt x="5095" y="9772"/>
                    </a:cubicBezTo>
                    <a:cubicBezTo>
                      <a:pt x="6969" y="9772"/>
                      <a:pt x="8822" y="8906"/>
                      <a:pt x="9788" y="7223"/>
                    </a:cubicBezTo>
                    <a:cubicBezTo>
                      <a:pt x="10526" y="5925"/>
                      <a:pt x="10609" y="4199"/>
                      <a:pt x="10050" y="2830"/>
                    </a:cubicBezTo>
                    <a:cubicBezTo>
                      <a:pt x="9859" y="2449"/>
                      <a:pt x="9764" y="1913"/>
                      <a:pt x="9300" y="1782"/>
                    </a:cubicBezTo>
                    <a:cubicBezTo>
                      <a:pt x="9236" y="1765"/>
                      <a:pt x="9175" y="1757"/>
                      <a:pt x="9116" y="1757"/>
                    </a:cubicBezTo>
                    <a:cubicBezTo>
                      <a:pt x="8557" y="1757"/>
                      <a:pt x="8232" y="2474"/>
                      <a:pt x="8609" y="2937"/>
                    </a:cubicBezTo>
                    <a:cubicBezTo>
                      <a:pt x="9478" y="4544"/>
                      <a:pt x="8943" y="6664"/>
                      <a:pt x="7811" y="7473"/>
                    </a:cubicBezTo>
                    <a:cubicBezTo>
                      <a:pt x="7038" y="7997"/>
                      <a:pt x="6954" y="8140"/>
                      <a:pt x="6216" y="8271"/>
                    </a:cubicBezTo>
                    <a:cubicBezTo>
                      <a:pt x="6133" y="8295"/>
                      <a:pt x="5906" y="8330"/>
                      <a:pt x="5775" y="8354"/>
                    </a:cubicBezTo>
                    <a:cubicBezTo>
                      <a:pt x="5532" y="8375"/>
                      <a:pt x="5302" y="8385"/>
                      <a:pt x="5085" y="8385"/>
                    </a:cubicBezTo>
                    <a:cubicBezTo>
                      <a:pt x="3415" y="8385"/>
                      <a:pt x="2494" y="7765"/>
                      <a:pt x="1704" y="6342"/>
                    </a:cubicBezTo>
                    <a:cubicBezTo>
                      <a:pt x="1465" y="5675"/>
                      <a:pt x="1656" y="3508"/>
                      <a:pt x="2608" y="2282"/>
                    </a:cubicBezTo>
                    <a:cubicBezTo>
                      <a:pt x="2985" y="1766"/>
                      <a:pt x="4043" y="1358"/>
                      <a:pt x="5251" y="1358"/>
                    </a:cubicBezTo>
                    <a:cubicBezTo>
                      <a:pt x="5800" y="1358"/>
                      <a:pt x="6381" y="1442"/>
                      <a:pt x="6942" y="1639"/>
                    </a:cubicBezTo>
                    <a:cubicBezTo>
                      <a:pt x="7374" y="1705"/>
                      <a:pt x="7814" y="2030"/>
                      <a:pt x="8243" y="2030"/>
                    </a:cubicBezTo>
                    <a:cubicBezTo>
                      <a:pt x="8358" y="2030"/>
                      <a:pt x="8472" y="2007"/>
                      <a:pt x="8585" y="1949"/>
                    </a:cubicBezTo>
                    <a:cubicBezTo>
                      <a:pt x="9097" y="1675"/>
                      <a:pt x="8990" y="841"/>
                      <a:pt x="8419" y="699"/>
                    </a:cubicBezTo>
                    <a:cubicBezTo>
                      <a:pt x="7412" y="291"/>
                      <a:pt x="6219" y="0"/>
                      <a:pt x="5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>
          <a:extLst>
            <a:ext uri="{FF2B5EF4-FFF2-40B4-BE49-F238E27FC236}">
              <a16:creationId xmlns:a16="http://schemas.microsoft.com/office/drawing/2014/main" id="{8D1C4437-7B53-5947-0AD8-0AAC1A4DC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40">
            <a:extLst>
              <a:ext uri="{FF2B5EF4-FFF2-40B4-BE49-F238E27FC236}">
                <a16:creationId xmlns:a16="http://schemas.microsoft.com/office/drawing/2014/main" id="{03028C9D-FB17-6DBE-8099-5050022BB6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For</a:t>
            </a:r>
            <a:r>
              <a:rPr lang="ko-KR" altLang="en-US" sz="36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</a:t>
            </a:r>
            <a:r>
              <a:rPr lang="ko-KR" altLang="en-US" sz="3600" dirty="0" err="1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반복문</a:t>
            </a:r>
            <a:r>
              <a:rPr lang="ko-KR" altLang="en-US" sz="36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실습 해보기</a:t>
            </a:r>
            <a:endParaRPr sz="3600" dirty="0">
              <a:solidFill>
                <a:schemeClr val="tx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grpSp>
        <p:nvGrpSpPr>
          <p:cNvPr id="971" name="Google Shape;971;p40">
            <a:extLst>
              <a:ext uri="{FF2B5EF4-FFF2-40B4-BE49-F238E27FC236}">
                <a16:creationId xmlns:a16="http://schemas.microsoft.com/office/drawing/2014/main" id="{4C22FD53-8E4E-E3C8-AB0E-F248BFB15BFE}"/>
              </a:ext>
            </a:extLst>
          </p:cNvPr>
          <p:cNvGrpSpPr/>
          <p:nvPr/>
        </p:nvGrpSpPr>
        <p:grpSpPr>
          <a:xfrm>
            <a:off x="8041251" y="3823757"/>
            <a:ext cx="778947" cy="711110"/>
            <a:chOff x="5767928" y="1902088"/>
            <a:chExt cx="778947" cy="711110"/>
          </a:xfrm>
        </p:grpSpPr>
        <p:grpSp>
          <p:nvGrpSpPr>
            <p:cNvPr id="972" name="Google Shape;972;p40">
              <a:extLst>
                <a:ext uri="{FF2B5EF4-FFF2-40B4-BE49-F238E27FC236}">
                  <a16:creationId xmlns:a16="http://schemas.microsoft.com/office/drawing/2014/main" id="{B43C24C0-0A39-ED01-9367-7B9DF72D80B9}"/>
                </a:ext>
              </a:extLst>
            </p:cNvPr>
            <p:cNvGrpSpPr/>
            <p:nvPr/>
          </p:nvGrpSpPr>
          <p:grpSpPr>
            <a:xfrm rot="547774">
              <a:off x="5793002" y="2243807"/>
              <a:ext cx="348732" cy="343902"/>
              <a:chOff x="588850" y="618775"/>
              <a:chExt cx="703975" cy="694225"/>
            </a:xfrm>
          </p:grpSpPr>
          <p:sp>
            <p:nvSpPr>
              <p:cNvPr id="973" name="Google Shape;973;p40">
                <a:extLst>
                  <a:ext uri="{FF2B5EF4-FFF2-40B4-BE49-F238E27FC236}">
                    <a16:creationId xmlns:a16="http://schemas.microsoft.com/office/drawing/2014/main" id="{84D20CC9-441D-A633-3293-35FE03B29F79}"/>
                  </a:ext>
                </a:extLst>
              </p:cNvPr>
              <p:cNvSpPr/>
              <p:nvPr/>
            </p:nvSpPr>
            <p:spPr>
              <a:xfrm>
                <a:off x="612650" y="684225"/>
                <a:ext cx="625100" cy="608400"/>
              </a:xfrm>
              <a:custGeom>
                <a:avLst/>
                <a:gdLst/>
                <a:ahLst/>
                <a:cxnLst/>
                <a:rect l="l" t="t" r="r" b="b"/>
                <a:pathLst>
                  <a:path w="25004" h="24336" extrusionOk="0">
                    <a:moveTo>
                      <a:pt x="10686" y="0"/>
                    </a:moveTo>
                    <a:cubicBezTo>
                      <a:pt x="10158" y="0"/>
                      <a:pt x="9636" y="288"/>
                      <a:pt x="9442" y="826"/>
                    </a:cubicBezTo>
                    <a:cubicBezTo>
                      <a:pt x="9323" y="945"/>
                      <a:pt x="9335" y="1314"/>
                      <a:pt x="9359" y="1659"/>
                    </a:cubicBezTo>
                    <a:cubicBezTo>
                      <a:pt x="9323" y="1743"/>
                      <a:pt x="9299" y="1826"/>
                      <a:pt x="9275" y="1909"/>
                    </a:cubicBezTo>
                    <a:cubicBezTo>
                      <a:pt x="8835" y="4124"/>
                      <a:pt x="8371" y="6338"/>
                      <a:pt x="7894" y="8541"/>
                    </a:cubicBezTo>
                    <a:cubicBezTo>
                      <a:pt x="7263" y="8601"/>
                      <a:pt x="6608" y="8660"/>
                      <a:pt x="5942" y="8743"/>
                    </a:cubicBezTo>
                    <a:cubicBezTo>
                      <a:pt x="5596" y="8779"/>
                      <a:pt x="5263" y="8815"/>
                      <a:pt x="4930" y="8851"/>
                    </a:cubicBezTo>
                    <a:cubicBezTo>
                      <a:pt x="4620" y="8874"/>
                      <a:pt x="4322" y="8934"/>
                      <a:pt x="4025" y="8993"/>
                    </a:cubicBezTo>
                    <a:cubicBezTo>
                      <a:pt x="3144" y="9101"/>
                      <a:pt x="2239" y="9208"/>
                      <a:pt x="1417" y="9565"/>
                    </a:cubicBezTo>
                    <a:cubicBezTo>
                      <a:pt x="905" y="9744"/>
                      <a:pt x="382" y="10113"/>
                      <a:pt x="262" y="10672"/>
                    </a:cubicBezTo>
                    <a:cubicBezTo>
                      <a:pt x="167" y="10982"/>
                      <a:pt x="203" y="11303"/>
                      <a:pt x="334" y="11577"/>
                    </a:cubicBezTo>
                    <a:cubicBezTo>
                      <a:pt x="1" y="12196"/>
                      <a:pt x="239" y="13030"/>
                      <a:pt x="870" y="13387"/>
                    </a:cubicBezTo>
                    <a:cubicBezTo>
                      <a:pt x="3084" y="14089"/>
                      <a:pt x="4501" y="14423"/>
                      <a:pt x="5942" y="15161"/>
                    </a:cubicBezTo>
                    <a:cubicBezTo>
                      <a:pt x="6073" y="15208"/>
                      <a:pt x="6192" y="15268"/>
                      <a:pt x="6311" y="15316"/>
                    </a:cubicBezTo>
                    <a:cubicBezTo>
                      <a:pt x="6180" y="15804"/>
                      <a:pt x="6073" y="16292"/>
                      <a:pt x="5942" y="16780"/>
                    </a:cubicBezTo>
                    <a:cubicBezTo>
                      <a:pt x="5525" y="18268"/>
                      <a:pt x="5025" y="19733"/>
                      <a:pt x="4668" y="21245"/>
                    </a:cubicBezTo>
                    <a:cubicBezTo>
                      <a:pt x="4465" y="21971"/>
                      <a:pt x="4275" y="22769"/>
                      <a:pt x="4644" y="23471"/>
                    </a:cubicBezTo>
                    <a:cubicBezTo>
                      <a:pt x="4842" y="24031"/>
                      <a:pt x="5387" y="24335"/>
                      <a:pt x="5941" y="24335"/>
                    </a:cubicBezTo>
                    <a:cubicBezTo>
                      <a:pt x="6187" y="24335"/>
                      <a:pt x="6436" y="24275"/>
                      <a:pt x="6656" y="24150"/>
                    </a:cubicBezTo>
                    <a:cubicBezTo>
                      <a:pt x="7847" y="23162"/>
                      <a:pt x="7561" y="23174"/>
                      <a:pt x="8609" y="22221"/>
                    </a:cubicBezTo>
                    <a:cubicBezTo>
                      <a:pt x="9907" y="20935"/>
                      <a:pt x="11383" y="19852"/>
                      <a:pt x="12681" y="18566"/>
                    </a:cubicBezTo>
                    <a:cubicBezTo>
                      <a:pt x="12824" y="18435"/>
                      <a:pt x="12966" y="18304"/>
                      <a:pt x="13109" y="18161"/>
                    </a:cubicBezTo>
                    <a:cubicBezTo>
                      <a:pt x="13836" y="18435"/>
                      <a:pt x="15907" y="19745"/>
                      <a:pt x="17348" y="20435"/>
                    </a:cubicBezTo>
                    <a:cubicBezTo>
                      <a:pt x="18200" y="20770"/>
                      <a:pt x="19673" y="21592"/>
                      <a:pt x="20761" y="21592"/>
                    </a:cubicBezTo>
                    <a:cubicBezTo>
                      <a:pt x="21451" y="21592"/>
                      <a:pt x="21986" y="21262"/>
                      <a:pt x="22110" y="20269"/>
                    </a:cubicBezTo>
                    <a:cubicBezTo>
                      <a:pt x="21598" y="18411"/>
                      <a:pt x="20408" y="16768"/>
                      <a:pt x="19574" y="15030"/>
                    </a:cubicBezTo>
                    <a:cubicBezTo>
                      <a:pt x="19217" y="14411"/>
                      <a:pt x="18848" y="13804"/>
                      <a:pt x="18479" y="13196"/>
                    </a:cubicBezTo>
                    <a:cubicBezTo>
                      <a:pt x="18479" y="13184"/>
                      <a:pt x="18479" y="13172"/>
                      <a:pt x="18491" y="13161"/>
                    </a:cubicBezTo>
                    <a:cubicBezTo>
                      <a:pt x="19384" y="12363"/>
                      <a:pt x="20289" y="11577"/>
                      <a:pt x="21229" y="10827"/>
                    </a:cubicBezTo>
                    <a:cubicBezTo>
                      <a:pt x="21944" y="10196"/>
                      <a:pt x="23349" y="9434"/>
                      <a:pt x="24408" y="7958"/>
                    </a:cubicBezTo>
                    <a:cubicBezTo>
                      <a:pt x="25004" y="7029"/>
                      <a:pt x="24361" y="5838"/>
                      <a:pt x="23325" y="5624"/>
                    </a:cubicBezTo>
                    <a:cubicBezTo>
                      <a:pt x="23123" y="5589"/>
                      <a:pt x="22922" y="5573"/>
                      <a:pt x="22720" y="5573"/>
                    </a:cubicBezTo>
                    <a:cubicBezTo>
                      <a:pt x="21696" y="5573"/>
                      <a:pt x="20677" y="5969"/>
                      <a:pt x="19682" y="6148"/>
                    </a:cubicBezTo>
                    <a:cubicBezTo>
                      <a:pt x="19539" y="6184"/>
                      <a:pt x="19396" y="6219"/>
                      <a:pt x="19265" y="6243"/>
                    </a:cubicBezTo>
                    <a:cubicBezTo>
                      <a:pt x="18812" y="6255"/>
                      <a:pt x="18336" y="6350"/>
                      <a:pt x="17919" y="6434"/>
                    </a:cubicBezTo>
                    <a:cubicBezTo>
                      <a:pt x="17110" y="6600"/>
                      <a:pt x="16324" y="6898"/>
                      <a:pt x="15538" y="7184"/>
                    </a:cubicBezTo>
                    <a:cubicBezTo>
                      <a:pt x="15324" y="7243"/>
                      <a:pt x="15098" y="7291"/>
                      <a:pt x="14883" y="7350"/>
                    </a:cubicBezTo>
                    <a:cubicBezTo>
                      <a:pt x="14133" y="6136"/>
                      <a:pt x="13336" y="4957"/>
                      <a:pt x="12669" y="3707"/>
                    </a:cubicBezTo>
                    <a:cubicBezTo>
                      <a:pt x="12490" y="2552"/>
                      <a:pt x="12323" y="1326"/>
                      <a:pt x="11645" y="385"/>
                    </a:cubicBezTo>
                    <a:cubicBezTo>
                      <a:pt x="11385" y="125"/>
                      <a:pt x="11034" y="0"/>
                      <a:pt x="10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0">
                <a:extLst>
                  <a:ext uri="{FF2B5EF4-FFF2-40B4-BE49-F238E27FC236}">
                    <a16:creationId xmlns:a16="http://schemas.microsoft.com/office/drawing/2014/main" id="{C5DC1292-5AAD-1891-775A-57A306ADC9A1}"/>
                  </a:ext>
                </a:extLst>
              </p:cNvPr>
              <p:cNvSpPr/>
              <p:nvPr/>
            </p:nvSpPr>
            <p:spPr>
              <a:xfrm>
                <a:off x="588850" y="618775"/>
                <a:ext cx="703975" cy="694225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27769" extrusionOk="0">
                    <a:moveTo>
                      <a:pt x="11656" y="1301"/>
                    </a:moveTo>
                    <a:cubicBezTo>
                      <a:pt x="11680" y="1563"/>
                      <a:pt x="11787" y="1860"/>
                      <a:pt x="11894" y="2098"/>
                    </a:cubicBezTo>
                    <a:cubicBezTo>
                      <a:pt x="12132" y="2682"/>
                      <a:pt x="12311" y="3277"/>
                      <a:pt x="12561" y="3860"/>
                    </a:cubicBezTo>
                    <a:cubicBezTo>
                      <a:pt x="13216" y="5444"/>
                      <a:pt x="14157" y="6897"/>
                      <a:pt x="14954" y="8421"/>
                    </a:cubicBezTo>
                    <a:cubicBezTo>
                      <a:pt x="15323" y="9040"/>
                      <a:pt x="15526" y="9766"/>
                      <a:pt x="15966" y="10349"/>
                    </a:cubicBezTo>
                    <a:cubicBezTo>
                      <a:pt x="16143" y="10619"/>
                      <a:pt x="16435" y="10700"/>
                      <a:pt x="16736" y="10700"/>
                    </a:cubicBezTo>
                    <a:cubicBezTo>
                      <a:pt x="16821" y="10700"/>
                      <a:pt x="16906" y="10693"/>
                      <a:pt x="16990" y="10683"/>
                    </a:cubicBezTo>
                    <a:cubicBezTo>
                      <a:pt x="17597" y="10647"/>
                      <a:pt x="18193" y="10552"/>
                      <a:pt x="18800" y="10480"/>
                    </a:cubicBezTo>
                    <a:cubicBezTo>
                      <a:pt x="21253" y="10254"/>
                      <a:pt x="23979" y="9325"/>
                      <a:pt x="26146" y="9123"/>
                    </a:cubicBezTo>
                    <a:lnTo>
                      <a:pt x="26146" y="9123"/>
                    </a:lnTo>
                    <a:cubicBezTo>
                      <a:pt x="25194" y="10230"/>
                      <a:pt x="24063" y="11159"/>
                      <a:pt x="23003" y="12159"/>
                    </a:cubicBezTo>
                    <a:cubicBezTo>
                      <a:pt x="21908" y="13195"/>
                      <a:pt x="20931" y="14338"/>
                      <a:pt x="19943" y="15481"/>
                    </a:cubicBezTo>
                    <a:cubicBezTo>
                      <a:pt x="19681" y="16005"/>
                      <a:pt x="20086" y="16564"/>
                      <a:pt x="20229" y="17064"/>
                    </a:cubicBezTo>
                    <a:cubicBezTo>
                      <a:pt x="20753" y="19077"/>
                      <a:pt x="21562" y="21005"/>
                      <a:pt x="22193" y="22982"/>
                    </a:cubicBezTo>
                    <a:cubicBezTo>
                      <a:pt x="22289" y="23339"/>
                      <a:pt x="22372" y="23625"/>
                      <a:pt x="22443" y="23875"/>
                    </a:cubicBezTo>
                    <a:cubicBezTo>
                      <a:pt x="21634" y="23577"/>
                      <a:pt x="20288" y="22672"/>
                      <a:pt x="19098" y="22208"/>
                    </a:cubicBezTo>
                    <a:cubicBezTo>
                      <a:pt x="17490" y="21636"/>
                      <a:pt x="16478" y="20958"/>
                      <a:pt x="14418" y="20220"/>
                    </a:cubicBezTo>
                    <a:cubicBezTo>
                      <a:pt x="14254" y="20175"/>
                      <a:pt x="14102" y="20155"/>
                      <a:pt x="13959" y="20155"/>
                    </a:cubicBezTo>
                    <a:cubicBezTo>
                      <a:pt x="13378" y="20155"/>
                      <a:pt x="12944" y="20487"/>
                      <a:pt x="12418" y="20851"/>
                    </a:cubicBezTo>
                    <a:cubicBezTo>
                      <a:pt x="11704" y="21327"/>
                      <a:pt x="10989" y="21779"/>
                      <a:pt x="10323" y="22315"/>
                    </a:cubicBezTo>
                    <a:cubicBezTo>
                      <a:pt x="9192" y="23149"/>
                      <a:pt x="7727" y="24613"/>
                      <a:pt x="6679" y="25601"/>
                    </a:cubicBezTo>
                    <a:cubicBezTo>
                      <a:pt x="6727" y="25173"/>
                      <a:pt x="6775" y="24756"/>
                      <a:pt x="6798" y="24327"/>
                    </a:cubicBezTo>
                    <a:cubicBezTo>
                      <a:pt x="7049" y="21982"/>
                      <a:pt x="7370" y="19648"/>
                      <a:pt x="7322" y="17291"/>
                    </a:cubicBezTo>
                    <a:cubicBezTo>
                      <a:pt x="7299" y="16850"/>
                      <a:pt x="7441" y="16255"/>
                      <a:pt x="6977" y="15993"/>
                    </a:cubicBezTo>
                    <a:cubicBezTo>
                      <a:pt x="5525" y="14862"/>
                      <a:pt x="2953" y="13778"/>
                      <a:pt x="1893" y="13016"/>
                    </a:cubicBezTo>
                    <a:cubicBezTo>
                      <a:pt x="1976" y="12993"/>
                      <a:pt x="2048" y="12981"/>
                      <a:pt x="2131" y="12945"/>
                    </a:cubicBezTo>
                    <a:cubicBezTo>
                      <a:pt x="4501" y="12183"/>
                      <a:pt x="7584" y="11457"/>
                      <a:pt x="9501" y="10921"/>
                    </a:cubicBezTo>
                    <a:cubicBezTo>
                      <a:pt x="9977" y="10468"/>
                      <a:pt x="9704" y="10076"/>
                      <a:pt x="9882" y="9671"/>
                    </a:cubicBezTo>
                    <a:cubicBezTo>
                      <a:pt x="10120" y="8301"/>
                      <a:pt x="10382" y="6932"/>
                      <a:pt x="10751" y="5587"/>
                    </a:cubicBezTo>
                    <a:cubicBezTo>
                      <a:pt x="11061" y="4170"/>
                      <a:pt x="11430" y="2741"/>
                      <a:pt x="11656" y="1301"/>
                    </a:cubicBezTo>
                    <a:close/>
                    <a:moveTo>
                      <a:pt x="11368" y="0"/>
                    </a:moveTo>
                    <a:cubicBezTo>
                      <a:pt x="11186" y="0"/>
                      <a:pt x="11004" y="100"/>
                      <a:pt x="10954" y="312"/>
                    </a:cubicBezTo>
                    <a:cubicBezTo>
                      <a:pt x="10525" y="3337"/>
                      <a:pt x="9525" y="6254"/>
                      <a:pt x="9037" y="9278"/>
                    </a:cubicBezTo>
                    <a:cubicBezTo>
                      <a:pt x="9037" y="9433"/>
                      <a:pt x="8930" y="9718"/>
                      <a:pt x="8858" y="9945"/>
                    </a:cubicBezTo>
                    <a:cubicBezTo>
                      <a:pt x="8823" y="9945"/>
                      <a:pt x="8787" y="9956"/>
                      <a:pt x="8727" y="9968"/>
                    </a:cubicBezTo>
                    <a:cubicBezTo>
                      <a:pt x="6358" y="10552"/>
                      <a:pt x="4012" y="11183"/>
                      <a:pt x="1679" y="11861"/>
                    </a:cubicBezTo>
                    <a:cubicBezTo>
                      <a:pt x="1012" y="12016"/>
                      <a:pt x="1131" y="11957"/>
                      <a:pt x="548" y="12028"/>
                    </a:cubicBezTo>
                    <a:cubicBezTo>
                      <a:pt x="0" y="12183"/>
                      <a:pt x="0" y="12838"/>
                      <a:pt x="333" y="13207"/>
                    </a:cubicBezTo>
                    <a:cubicBezTo>
                      <a:pt x="1262" y="14481"/>
                      <a:pt x="2762" y="14957"/>
                      <a:pt x="4346" y="15898"/>
                    </a:cubicBezTo>
                    <a:cubicBezTo>
                      <a:pt x="4703" y="16005"/>
                      <a:pt x="5536" y="16672"/>
                      <a:pt x="5977" y="16969"/>
                    </a:cubicBezTo>
                    <a:cubicBezTo>
                      <a:pt x="6036" y="19708"/>
                      <a:pt x="5596" y="22422"/>
                      <a:pt x="5382" y="25149"/>
                    </a:cubicBezTo>
                    <a:cubicBezTo>
                      <a:pt x="5322" y="25732"/>
                      <a:pt x="5239" y="26316"/>
                      <a:pt x="5215" y="26899"/>
                    </a:cubicBezTo>
                    <a:cubicBezTo>
                      <a:pt x="5167" y="27197"/>
                      <a:pt x="5274" y="27518"/>
                      <a:pt x="5548" y="27673"/>
                    </a:cubicBezTo>
                    <a:cubicBezTo>
                      <a:pt x="5672" y="27740"/>
                      <a:pt x="5794" y="27768"/>
                      <a:pt x="5914" y="27768"/>
                    </a:cubicBezTo>
                    <a:cubicBezTo>
                      <a:pt x="6350" y="27768"/>
                      <a:pt x="6757" y="27391"/>
                      <a:pt x="7084" y="27101"/>
                    </a:cubicBezTo>
                    <a:cubicBezTo>
                      <a:pt x="7691" y="26542"/>
                      <a:pt x="8287" y="25947"/>
                      <a:pt x="8882" y="25363"/>
                    </a:cubicBezTo>
                    <a:cubicBezTo>
                      <a:pt x="10585" y="23708"/>
                      <a:pt x="11859" y="22815"/>
                      <a:pt x="13847" y="21541"/>
                    </a:cubicBezTo>
                    <a:lnTo>
                      <a:pt x="14121" y="21541"/>
                    </a:lnTo>
                    <a:cubicBezTo>
                      <a:pt x="14752" y="21708"/>
                      <a:pt x="15669" y="22244"/>
                      <a:pt x="16669" y="22660"/>
                    </a:cubicBezTo>
                    <a:cubicBezTo>
                      <a:pt x="17859" y="23184"/>
                      <a:pt x="19038" y="23553"/>
                      <a:pt x="20610" y="24494"/>
                    </a:cubicBezTo>
                    <a:cubicBezTo>
                      <a:pt x="21241" y="24851"/>
                      <a:pt x="21896" y="25161"/>
                      <a:pt x="22586" y="25351"/>
                    </a:cubicBezTo>
                    <a:cubicBezTo>
                      <a:pt x="22794" y="25397"/>
                      <a:pt x="23022" y="25478"/>
                      <a:pt x="23241" y="25478"/>
                    </a:cubicBezTo>
                    <a:cubicBezTo>
                      <a:pt x="23360" y="25478"/>
                      <a:pt x="23477" y="25454"/>
                      <a:pt x="23586" y="25387"/>
                    </a:cubicBezTo>
                    <a:cubicBezTo>
                      <a:pt x="24051" y="25089"/>
                      <a:pt x="23943" y="24470"/>
                      <a:pt x="23872" y="23994"/>
                    </a:cubicBezTo>
                    <a:cubicBezTo>
                      <a:pt x="23682" y="23089"/>
                      <a:pt x="23384" y="22220"/>
                      <a:pt x="23074" y="21339"/>
                    </a:cubicBezTo>
                    <a:cubicBezTo>
                      <a:pt x="22408" y="19577"/>
                      <a:pt x="21848" y="17779"/>
                      <a:pt x="21276" y="15981"/>
                    </a:cubicBezTo>
                    <a:cubicBezTo>
                      <a:pt x="22586" y="14528"/>
                      <a:pt x="23896" y="13076"/>
                      <a:pt x="25396" y="11826"/>
                    </a:cubicBezTo>
                    <a:cubicBezTo>
                      <a:pt x="26158" y="11147"/>
                      <a:pt x="26872" y="10433"/>
                      <a:pt x="27492" y="9623"/>
                    </a:cubicBezTo>
                    <a:cubicBezTo>
                      <a:pt x="27730" y="9278"/>
                      <a:pt x="28134" y="9004"/>
                      <a:pt x="28158" y="8563"/>
                    </a:cubicBezTo>
                    <a:cubicBezTo>
                      <a:pt x="28112" y="7906"/>
                      <a:pt x="27507" y="7698"/>
                      <a:pt x="26722" y="7698"/>
                    </a:cubicBezTo>
                    <a:cubicBezTo>
                      <a:pt x="25489" y="7698"/>
                      <a:pt x="23812" y="8210"/>
                      <a:pt x="23158" y="8290"/>
                    </a:cubicBezTo>
                    <a:cubicBezTo>
                      <a:pt x="20776" y="8837"/>
                      <a:pt x="19133" y="9147"/>
                      <a:pt x="16931" y="9325"/>
                    </a:cubicBezTo>
                    <a:cubicBezTo>
                      <a:pt x="16395" y="8325"/>
                      <a:pt x="15240" y="6039"/>
                      <a:pt x="14442" y="4706"/>
                    </a:cubicBezTo>
                    <a:cubicBezTo>
                      <a:pt x="13823" y="3491"/>
                      <a:pt x="13692" y="3039"/>
                      <a:pt x="13228" y="1801"/>
                    </a:cubicBezTo>
                    <a:cubicBezTo>
                      <a:pt x="13045" y="1327"/>
                      <a:pt x="12911" y="571"/>
                      <a:pt x="12332" y="571"/>
                    </a:cubicBezTo>
                    <a:cubicBezTo>
                      <a:pt x="12271" y="571"/>
                      <a:pt x="12204" y="580"/>
                      <a:pt x="12132" y="598"/>
                    </a:cubicBezTo>
                    <a:cubicBezTo>
                      <a:pt x="11894" y="670"/>
                      <a:pt x="11775" y="801"/>
                      <a:pt x="11704" y="955"/>
                    </a:cubicBezTo>
                    <a:cubicBezTo>
                      <a:pt x="11740" y="765"/>
                      <a:pt x="11775" y="562"/>
                      <a:pt x="11799" y="360"/>
                    </a:cubicBezTo>
                    <a:cubicBezTo>
                      <a:pt x="11780" y="127"/>
                      <a:pt x="11574" y="0"/>
                      <a:pt x="1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5" name="Google Shape;975;p40">
              <a:extLst>
                <a:ext uri="{FF2B5EF4-FFF2-40B4-BE49-F238E27FC236}">
                  <a16:creationId xmlns:a16="http://schemas.microsoft.com/office/drawing/2014/main" id="{FA149FE9-164C-AF36-ABE3-8C03DF538E88}"/>
                </a:ext>
              </a:extLst>
            </p:cNvPr>
            <p:cNvGrpSpPr/>
            <p:nvPr/>
          </p:nvGrpSpPr>
          <p:grpSpPr>
            <a:xfrm>
              <a:off x="6281625" y="2293563"/>
              <a:ext cx="265250" cy="244300"/>
              <a:chOff x="1139600" y="850250"/>
              <a:chExt cx="265250" cy="244300"/>
            </a:xfrm>
          </p:grpSpPr>
          <p:sp>
            <p:nvSpPr>
              <p:cNvPr id="976" name="Google Shape;976;p40">
                <a:extLst>
                  <a:ext uri="{FF2B5EF4-FFF2-40B4-BE49-F238E27FC236}">
                    <a16:creationId xmlns:a16="http://schemas.microsoft.com/office/drawing/2014/main" id="{727238EE-13C2-4512-1311-524E2B0BCFC4}"/>
                  </a:ext>
                </a:extLst>
              </p:cNvPr>
              <p:cNvSpPr/>
              <p:nvPr/>
            </p:nvSpPr>
            <p:spPr>
              <a:xfrm>
                <a:off x="1162125" y="879300"/>
                <a:ext cx="223075" cy="196550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7862" extrusionOk="0">
                    <a:moveTo>
                      <a:pt x="4456" y="1"/>
                    </a:moveTo>
                    <a:cubicBezTo>
                      <a:pt x="2706" y="1"/>
                      <a:pt x="886" y="673"/>
                      <a:pt x="481" y="2430"/>
                    </a:cubicBezTo>
                    <a:cubicBezTo>
                      <a:pt x="1" y="4699"/>
                      <a:pt x="1950" y="7862"/>
                      <a:pt x="4327" y="7862"/>
                    </a:cubicBezTo>
                    <a:cubicBezTo>
                      <a:pt x="4719" y="7862"/>
                      <a:pt x="5123" y="7776"/>
                      <a:pt x="5529" y="7585"/>
                    </a:cubicBezTo>
                    <a:cubicBezTo>
                      <a:pt x="7351" y="6692"/>
                      <a:pt x="8923" y="4192"/>
                      <a:pt x="7982" y="2204"/>
                    </a:cubicBezTo>
                    <a:cubicBezTo>
                      <a:pt x="7815" y="1930"/>
                      <a:pt x="7625" y="1680"/>
                      <a:pt x="7410" y="1465"/>
                    </a:cubicBezTo>
                    <a:cubicBezTo>
                      <a:pt x="7375" y="953"/>
                      <a:pt x="7065" y="465"/>
                      <a:pt x="6470" y="310"/>
                    </a:cubicBezTo>
                    <a:cubicBezTo>
                      <a:pt x="5878" y="113"/>
                      <a:pt x="5173" y="1"/>
                      <a:pt x="44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0">
                <a:extLst>
                  <a:ext uri="{FF2B5EF4-FFF2-40B4-BE49-F238E27FC236}">
                    <a16:creationId xmlns:a16="http://schemas.microsoft.com/office/drawing/2014/main" id="{CACECDB6-C61D-46D2-E17B-F9A9843CC7E0}"/>
                  </a:ext>
                </a:extLst>
              </p:cNvPr>
              <p:cNvSpPr/>
              <p:nvPr/>
            </p:nvSpPr>
            <p:spPr>
              <a:xfrm>
                <a:off x="1139600" y="850250"/>
                <a:ext cx="265250" cy="24430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9772" extrusionOk="0">
                    <a:moveTo>
                      <a:pt x="5064" y="0"/>
                    </a:moveTo>
                    <a:cubicBezTo>
                      <a:pt x="3624" y="0"/>
                      <a:pt x="2244" y="451"/>
                      <a:pt x="1358" y="1687"/>
                    </a:cubicBezTo>
                    <a:cubicBezTo>
                      <a:pt x="477" y="3139"/>
                      <a:pt x="1" y="4913"/>
                      <a:pt x="358" y="6592"/>
                    </a:cubicBezTo>
                    <a:cubicBezTo>
                      <a:pt x="775" y="8009"/>
                      <a:pt x="2085" y="9092"/>
                      <a:pt x="3454" y="9545"/>
                    </a:cubicBezTo>
                    <a:cubicBezTo>
                      <a:pt x="3988" y="9697"/>
                      <a:pt x="4542" y="9772"/>
                      <a:pt x="5095" y="9772"/>
                    </a:cubicBezTo>
                    <a:cubicBezTo>
                      <a:pt x="6969" y="9772"/>
                      <a:pt x="8822" y="8906"/>
                      <a:pt x="9788" y="7223"/>
                    </a:cubicBezTo>
                    <a:cubicBezTo>
                      <a:pt x="10526" y="5925"/>
                      <a:pt x="10609" y="4199"/>
                      <a:pt x="10050" y="2830"/>
                    </a:cubicBezTo>
                    <a:cubicBezTo>
                      <a:pt x="9859" y="2449"/>
                      <a:pt x="9764" y="1913"/>
                      <a:pt x="9300" y="1782"/>
                    </a:cubicBezTo>
                    <a:cubicBezTo>
                      <a:pt x="9236" y="1765"/>
                      <a:pt x="9175" y="1757"/>
                      <a:pt x="9116" y="1757"/>
                    </a:cubicBezTo>
                    <a:cubicBezTo>
                      <a:pt x="8557" y="1757"/>
                      <a:pt x="8232" y="2474"/>
                      <a:pt x="8609" y="2937"/>
                    </a:cubicBezTo>
                    <a:cubicBezTo>
                      <a:pt x="9478" y="4544"/>
                      <a:pt x="8943" y="6664"/>
                      <a:pt x="7811" y="7473"/>
                    </a:cubicBezTo>
                    <a:cubicBezTo>
                      <a:pt x="7038" y="7997"/>
                      <a:pt x="6954" y="8140"/>
                      <a:pt x="6216" y="8271"/>
                    </a:cubicBezTo>
                    <a:cubicBezTo>
                      <a:pt x="6133" y="8295"/>
                      <a:pt x="5906" y="8330"/>
                      <a:pt x="5775" y="8354"/>
                    </a:cubicBezTo>
                    <a:cubicBezTo>
                      <a:pt x="5532" y="8375"/>
                      <a:pt x="5302" y="8385"/>
                      <a:pt x="5085" y="8385"/>
                    </a:cubicBezTo>
                    <a:cubicBezTo>
                      <a:pt x="3415" y="8385"/>
                      <a:pt x="2494" y="7765"/>
                      <a:pt x="1704" y="6342"/>
                    </a:cubicBezTo>
                    <a:cubicBezTo>
                      <a:pt x="1465" y="5675"/>
                      <a:pt x="1656" y="3508"/>
                      <a:pt x="2608" y="2282"/>
                    </a:cubicBezTo>
                    <a:cubicBezTo>
                      <a:pt x="2985" y="1766"/>
                      <a:pt x="4043" y="1358"/>
                      <a:pt x="5251" y="1358"/>
                    </a:cubicBezTo>
                    <a:cubicBezTo>
                      <a:pt x="5800" y="1358"/>
                      <a:pt x="6381" y="1442"/>
                      <a:pt x="6942" y="1639"/>
                    </a:cubicBezTo>
                    <a:cubicBezTo>
                      <a:pt x="7374" y="1705"/>
                      <a:pt x="7814" y="2030"/>
                      <a:pt x="8243" y="2030"/>
                    </a:cubicBezTo>
                    <a:cubicBezTo>
                      <a:pt x="8358" y="2030"/>
                      <a:pt x="8472" y="2007"/>
                      <a:pt x="8585" y="1949"/>
                    </a:cubicBezTo>
                    <a:cubicBezTo>
                      <a:pt x="9097" y="1675"/>
                      <a:pt x="8990" y="841"/>
                      <a:pt x="8419" y="699"/>
                    </a:cubicBezTo>
                    <a:cubicBezTo>
                      <a:pt x="7412" y="291"/>
                      <a:pt x="6219" y="0"/>
                      <a:pt x="5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8" name="Google Shape;978;p40">
              <a:extLst>
                <a:ext uri="{FF2B5EF4-FFF2-40B4-BE49-F238E27FC236}">
                  <a16:creationId xmlns:a16="http://schemas.microsoft.com/office/drawing/2014/main" id="{CC6582A1-DFE9-1A31-43FB-B186D6FC5812}"/>
                </a:ext>
              </a:extLst>
            </p:cNvPr>
            <p:cNvGrpSpPr/>
            <p:nvPr/>
          </p:nvGrpSpPr>
          <p:grpSpPr>
            <a:xfrm>
              <a:off x="5985650" y="1902088"/>
              <a:ext cx="175100" cy="143475"/>
              <a:chOff x="1808250" y="1643825"/>
              <a:chExt cx="175100" cy="143475"/>
            </a:xfrm>
          </p:grpSpPr>
          <p:sp>
            <p:nvSpPr>
              <p:cNvPr id="979" name="Google Shape;979;p40">
                <a:extLst>
                  <a:ext uri="{FF2B5EF4-FFF2-40B4-BE49-F238E27FC236}">
                    <a16:creationId xmlns:a16="http://schemas.microsoft.com/office/drawing/2014/main" id="{BFA132E8-8E97-5467-84F2-662EBFE6607D}"/>
                  </a:ext>
                </a:extLst>
              </p:cNvPr>
              <p:cNvSpPr/>
              <p:nvPr/>
            </p:nvSpPr>
            <p:spPr>
              <a:xfrm>
                <a:off x="1808250" y="1651700"/>
                <a:ext cx="175100" cy="1356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5424" extrusionOk="0">
                    <a:moveTo>
                      <a:pt x="3954" y="0"/>
                    </a:moveTo>
                    <a:cubicBezTo>
                      <a:pt x="3625" y="0"/>
                      <a:pt x="3268" y="74"/>
                      <a:pt x="2890" y="240"/>
                    </a:cubicBezTo>
                    <a:cubicBezTo>
                      <a:pt x="2544" y="430"/>
                      <a:pt x="2306" y="704"/>
                      <a:pt x="2151" y="1002"/>
                    </a:cubicBezTo>
                    <a:cubicBezTo>
                      <a:pt x="1" y="2826"/>
                      <a:pt x="817" y="5424"/>
                      <a:pt x="3003" y="5424"/>
                    </a:cubicBezTo>
                    <a:cubicBezTo>
                      <a:pt x="3685" y="5424"/>
                      <a:pt x="4501" y="5171"/>
                      <a:pt x="5402" y="4562"/>
                    </a:cubicBezTo>
                    <a:cubicBezTo>
                      <a:pt x="7004" y="2919"/>
                      <a:pt x="6019" y="0"/>
                      <a:pt x="3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0">
                <a:extLst>
                  <a:ext uri="{FF2B5EF4-FFF2-40B4-BE49-F238E27FC236}">
                    <a16:creationId xmlns:a16="http://schemas.microsoft.com/office/drawing/2014/main" id="{5DAA4BC0-EA6A-9BC3-D452-77B1890F9D32}"/>
                  </a:ext>
                </a:extLst>
              </p:cNvPr>
              <p:cNvSpPr/>
              <p:nvPr/>
            </p:nvSpPr>
            <p:spPr>
              <a:xfrm>
                <a:off x="1817675" y="1643825"/>
                <a:ext cx="15867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5613" extrusionOk="0">
                    <a:moveTo>
                      <a:pt x="4203" y="1293"/>
                    </a:moveTo>
                    <a:cubicBezTo>
                      <a:pt x="4227" y="1305"/>
                      <a:pt x="4263" y="1329"/>
                      <a:pt x="4299" y="1329"/>
                    </a:cubicBezTo>
                    <a:cubicBezTo>
                      <a:pt x="4489" y="1340"/>
                      <a:pt x="4846" y="1888"/>
                      <a:pt x="4822" y="2150"/>
                    </a:cubicBezTo>
                    <a:cubicBezTo>
                      <a:pt x="4810" y="2805"/>
                      <a:pt x="4799" y="2769"/>
                      <a:pt x="4739" y="3150"/>
                    </a:cubicBezTo>
                    <a:cubicBezTo>
                      <a:pt x="4715" y="3198"/>
                      <a:pt x="4703" y="3245"/>
                      <a:pt x="4691" y="3281"/>
                    </a:cubicBezTo>
                    <a:cubicBezTo>
                      <a:pt x="4668" y="3317"/>
                      <a:pt x="4656" y="3353"/>
                      <a:pt x="4632" y="3376"/>
                    </a:cubicBezTo>
                    <a:cubicBezTo>
                      <a:pt x="4013" y="4014"/>
                      <a:pt x="3484" y="4247"/>
                      <a:pt x="3179" y="4247"/>
                    </a:cubicBezTo>
                    <a:cubicBezTo>
                      <a:pt x="3085" y="4247"/>
                      <a:pt x="3013" y="4225"/>
                      <a:pt x="2965" y="4186"/>
                    </a:cubicBezTo>
                    <a:cubicBezTo>
                      <a:pt x="2167" y="3650"/>
                      <a:pt x="1941" y="3305"/>
                      <a:pt x="2572" y="2388"/>
                    </a:cubicBezTo>
                    <a:cubicBezTo>
                      <a:pt x="2679" y="2293"/>
                      <a:pt x="3322" y="1674"/>
                      <a:pt x="3477" y="1638"/>
                    </a:cubicBezTo>
                    <a:cubicBezTo>
                      <a:pt x="3882" y="1364"/>
                      <a:pt x="3787" y="1507"/>
                      <a:pt x="4203" y="1293"/>
                    </a:cubicBezTo>
                    <a:close/>
                    <a:moveTo>
                      <a:pt x="3898" y="1"/>
                    </a:moveTo>
                    <a:cubicBezTo>
                      <a:pt x="3839" y="1"/>
                      <a:pt x="3778" y="10"/>
                      <a:pt x="3715" y="31"/>
                    </a:cubicBezTo>
                    <a:cubicBezTo>
                      <a:pt x="2013" y="567"/>
                      <a:pt x="0" y="2603"/>
                      <a:pt x="1239" y="4436"/>
                    </a:cubicBezTo>
                    <a:cubicBezTo>
                      <a:pt x="1700" y="5095"/>
                      <a:pt x="2458" y="5612"/>
                      <a:pt x="3261" y="5612"/>
                    </a:cubicBezTo>
                    <a:cubicBezTo>
                      <a:pt x="3475" y="5612"/>
                      <a:pt x="3691" y="5576"/>
                      <a:pt x="3906" y="5496"/>
                    </a:cubicBezTo>
                    <a:cubicBezTo>
                      <a:pt x="4680" y="5162"/>
                      <a:pt x="5501" y="4650"/>
                      <a:pt x="5906" y="3888"/>
                    </a:cubicBezTo>
                    <a:cubicBezTo>
                      <a:pt x="6334" y="2757"/>
                      <a:pt x="6346" y="1269"/>
                      <a:pt x="5370" y="412"/>
                    </a:cubicBezTo>
                    <a:cubicBezTo>
                      <a:pt x="5133" y="220"/>
                      <a:pt x="4805" y="15"/>
                      <a:pt x="4482" y="15"/>
                    </a:cubicBezTo>
                    <a:cubicBezTo>
                      <a:pt x="4384" y="15"/>
                      <a:pt x="4286" y="34"/>
                      <a:pt x="4191" y="78"/>
                    </a:cubicBezTo>
                    <a:cubicBezTo>
                      <a:pt x="4106" y="32"/>
                      <a:pt x="4006" y="1"/>
                      <a:pt x="3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Google Shape;1801;p53">
            <a:extLst>
              <a:ext uri="{FF2B5EF4-FFF2-40B4-BE49-F238E27FC236}">
                <a16:creationId xmlns:a16="http://schemas.microsoft.com/office/drawing/2014/main" id="{A6C21475-19A0-BC5C-1BA3-493244C5D387}"/>
              </a:ext>
            </a:extLst>
          </p:cNvPr>
          <p:cNvSpPr txBox="1">
            <a:spLocks/>
          </p:cNvSpPr>
          <p:nvPr/>
        </p:nvSpPr>
        <p:spPr>
          <a:xfrm>
            <a:off x="2147675" y="1138925"/>
            <a:ext cx="48486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●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○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■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●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○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■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●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○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■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ctr">
              <a:buFont typeface="Didact Gothic"/>
              <a:buNone/>
            </a:pPr>
            <a:r>
              <a:rPr lang="en-US" altLang="ko-KR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For </a:t>
            </a:r>
            <a:r>
              <a:rPr lang="ko-KR" altLang="en-US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반복문을 이용하여</a:t>
            </a:r>
            <a:endParaRPr lang="en-US" altLang="ko-KR" dirty="0">
              <a:solidFill>
                <a:schemeClr val="tx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indent="0" algn="ctr">
              <a:buFont typeface="Didact Gothic"/>
              <a:buNone/>
            </a:pPr>
            <a:endParaRPr lang="en-US" altLang="ko-KR" dirty="0">
              <a:solidFill>
                <a:schemeClr val="tx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indent="0" algn="ctr">
              <a:buFont typeface="Didact Gothic"/>
              <a:buNone/>
            </a:pPr>
            <a:r>
              <a:rPr lang="en-US" altLang="ko-KR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10</a:t>
            </a:r>
            <a:r>
              <a:rPr lang="ko-KR" altLang="en-US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초 남았습니다</a:t>
            </a:r>
            <a:r>
              <a:rPr lang="en-US" altLang="ko-KR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.</a:t>
            </a:r>
          </a:p>
          <a:p>
            <a:pPr marL="0" indent="0" algn="ctr">
              <a:buFont typeface="Didact Gothic"/>
              <a:buNone/>
            </a:pPr>
            <a:r>
              <a:rPr lang="en-US" altLang="ko-KR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9</a:t>
            </a:r>
            <a:r>
              <a:rPr lang="ko-KR" altLang="en-US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초 남았습니다</a:t>
            </a:r>
            <a:r>
              <a:rPr lang="en-US" altLang="ko-KR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.</a:t>
            </a:r>
          </a:p>
          <a:p>
            <a:pPr marL="0" indent="0" algn="ctr">
              <a:buNone/>
            </a:pPr>
            <a:r>
              <a:rPr lang="en-US" altLang="ko-KR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8</a:t>
            </a:r>
            <a:r>
              <a:rPr lang="ko-KR" altLang="en-US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초 남았습니다</a:t>
            </a:r>
            <a:r>
              <a:rPr lang="en-US" altLang="ko-KR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.</a:t>
            </a:r>
          </a:p>
          <a:p>
            <a:pPr marL="0" indent="0" algn="ctr">
              <a:buNone/>
            </a:pPr>
            <a:r>
              <a:rPr lang="en-US" altLang="ko-KR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7</a:t>
            </a:r>
            <a:r>
              <a:rPr lang="ko-KR" altLang="en-US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초 남았습니다</a:t>
            </a:r>
            <a:r>
              <a:rPr lang="en-US" altLang="ko-KR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.</a:t>
            </a:r>
          </a:p>
          <a:p>
            <a:pPr marL="0" indent="0" algn="ctr">
              <a:buNone/>
            </a:pPr>
            <a:r>
              <a:rPr lang="en-US" altLang="ko-KR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6</a:t>
            </a:r>
            <a:r>
              <a:rPr lang="ko-KR" altLang="en-US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초 남았습니다</a:t>
            </a:r>
            <a:r>
              <a:rPr lang="en-US" altLang="ko-KR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.</a:t>
            </a:r>
          </a:p>
          <a:p>
            <a:pPr marL="0" indent="0" algn="ctr">
              <a:buNone/>
            </a:pPr>
            <a:r>
              <a:rPr lang="en-US" altLang="ko-KR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5</a:t>
            </a:r>
            <a:r>
              <a:rPr lang="ko-KR" altLang="en-US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초 남았습니다</a:t>
            </a:r>
            <a:r>
              <a:rPr lang="en-US" altLang="ko-KR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.</a:t>
            </a:r>
          </a:p>
          <a:p>
            <a:pPr marL="0" indent="0" algn="ctr">
              <a:buNone/>
            </a:pPr>
            <a:r>
              <a:rPr lang="en-US" altLang="ko-KR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4</a:t>
            </a:r>
            <a:r>
              <a:rPr lang="ko-KR" altLang="en-US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초 남았습니다</a:t>
            </a:r>
            <a:r>
              <a:rPr lang="en-US" altLang="ko-KR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.</a:t>
            </a:r>
          </a:p>
          <a:p>
            <a:pPr marL="0" indent="0" algn="ctr">
              <a:buNone/>
            </a:pPr>
            <a:r>
              <a:rPr lang="en-US" altLang="ko-KR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3</a:t>
            </a:r>
            <a:r>
              <a:rPr lang="ko-KR" altLang="en-US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초 남았습니다</a:t>
            </a:r>
            <a:r>
              <a:rPr lang="en-US" altLang="ko-KR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.</a:t>
            </a:r>
          </a:p>
          <a:p>
            <a:pPr marL="0" indent="0" algn="ctr">
              <a:buNone/>
            </a:pPr>
            <a:r>
              <a:rPr lang="en-US" altLang="ko-KR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2</a:t>
            </a:r>
            <a:r>
              <a:rPr lang="ko-KR" altLang="en-US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초 남았습니다</a:t>
            </a:r>
            <a:r>
              <a:rPr lang="en-US" altLang="ko-KR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.</a:t>
            </a:r>
          </a:p>
          <a:p>
            <a:pPr marL="0" indent="0" algn="ctr">
              <a:buNone/>
            </a:pPr>
            <a:r>
              <a:rPr lang="en-US" altLang="ko-KR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1</a:t>
            </a:r>
            <a:r>
              <a:rPr lang="ko-KR" altLang="en-US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초 남았습니다</a:t>
            </a:r>
            <a:r>
              <a:rPr lang="en-US" altLang="ko-KR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.</a:t>
            </a:r>
          </a:p>
          <a:p>
            <a:pPr marL="0" indent="0" algn="ctr">
              <a:buNone/>
            </a:pPr>
            <a:r>
              <a:rPr lang="ko-KR" altLang="en-US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종료되었습니다</a:t>
            </a:r>
            <a:r>
              <a:rPr lang="en-US" altLang="ko-KR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.</a:t>
            </a:r>
          </a:p>
          <a:p>
            <a:pPr marL="0" indent="0" algn="ctr">
              <a:buNone/>
            </a:pPr>
            <a:endParaRPr lang="en-US" altLang="ko-KR" dirty="0">
              <a:solidFill>
                <a:srgbClr val="C00000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indent="0" algn="ctr">
              <a:buNone/>
            </a:pPr>
            <a:r>
              <a:rPr lang="ko-KR" altLang="en-US" dirty="0" err="1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를</a:t>
            </a:r>
            <a:r>
              <a:rPr lang="ko-KR" altLang="en-US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출력 해봐요</a:t>
            </a:r>
            <a:r>
              <a:rPr lang="en-US" altLang="ko-KR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어떻게 해야 할까요</a:t>
            </a:r>
            <a:r>
              <a:rPr lang="en-US" altLang="ko-KR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?</a:t>
            </a:r>
          </a:p>
          <a:p>
            <a:pPr marL="0" indent="0" algn="ctr">
              <a:buNone/>
            </a:pPr>
            <a:endParaRPr lang="en-US" altLang="ko-KR" dirty="0">
              <a:solidFill>
                <a:schemeClr val="tx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indent="0" algn="ctr">
              <a:buFont typeface="Didact Gothic"/>
              <a:buNone/>
            </a:pPr>
            <a:endParaRPr lang="en-US" altLang="ko-KR" dirty="0">
              <a:solidFill>
                <a:schemeClr val="tx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3647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>
          <a:extLst>
            <a:ext uri="{FF2B5EF4-FFF2-40B4-BE49-F238E27FC236}">
              <a16:creationId xmlns:a16="http://schemas.microsoft.com/office/drawing/2014/main" id="{A877EBE7-9A7E-EC8D-515C-FF561A8E1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42">
            <a:extLst>
              <a:ext uri="{FF2B5EF4-FFF2-40B4-BE49-F238E27FC236}">
                <a16:creationId xmlns:a16="http://schemas.microsoft.com/office/drawing/2014/main" id="{848DA325-E10E-5562-F61D-5DB2E76857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36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정답 코드</a:t>
            </a:r>
            <a:endParaRPr sz="3600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grpSp>
        <p:nvGrpSpPr>
          <p:cNvPr id="1119" name="Google Shape;1119;p42">
            <a:extLst>
              <a:ext uri="{FF2B5EF4-FFF2-40B4-BE49-F238E27FC236}">
                <a16:creationId xmlns:a16="http://schemas.microsoft.com/office/drawing/2014/main" id="{5E69EE4E-1E19-4F7C-3275-97FEF669C555}"/>
              </a:ext>
            </a:extLst>
          </p:cNvPr>
          <p:cNvGrpSpPr/>
          <p:nvPr/>
        </p:nvGrpSpPr>
        <p:grpSpPr>
          <a:xfrm>
            <a:off x="6642525" y="1737400"/>
            <a:ext cx="866830" cy="840375"/>
            <a:chOff x="6642525" y="1737400"/>
            <a:chExt cx="866830" cy="840375"/>
          </a:xfrm>
        </p:grpSpPr>
        <p:grpSp>
          <p:nvGrpSpPr>
            <p:cNvPr id="1120" name="Google Shape;1120;p42">
              <a:extLst>
                <a:ext uri="{FF2B5EF4-FFF2-40B4-BE49-F238E27FC236}">
                  <a16:creationId xmlns:a16="http://schemas.microsoft.com/office/drawing/2014/main" id="{AB22F63C-944A-2663-6C62-44D36A2C7845}"/>
                </a:ext>
              </a:extLst>
            </p:cNvPr>
            <p:cNvGrpSpPr/>
            <p:nvPr/>
          </p:nvGrpSpPr>
          <p:grpSpPr>
            <a:xfrm>
              <a:off x="6988202" y="1737409"/>
              <a:ext cx="521153" cy="513935"/>
              <a:chOff x="588850" y="618775"/>
              <a:chExt cx="703975" cy="694225"/>
            </a:xfrm>
          </p:grpSpPr>
          <p:sp>
            <p:nvSpPr>
              <p:cNvPr id="1121" name="Google Shape;1121;p42">
                <a:extLst>
                  <a:ext uri="{FF2B5EF4-FFF2-40B4-BE49-F238E27FC236}">
                    <a16:creationId xmlns:a16="http://schemas.microsoft.com/office/drawing/2014/main" id="{55E869E8-845F-D5F4-95D5-6B99A324FBE8}"/>
                  </a:ext>
                </a:extLst>
              </p:cNvPr>
              <p:cNvSpPr/>
              <p:nvPr/>
            </p:nvSpPr>
            <p:spPr>
              <a:xfrm>
                <a:off x="612650" y="684225"/>
                <a:ext cx="625100" cy="608400"/>
              </a:xfrm>
              <a:custGeom>
                <a:avLst/>
                <a:gdLst/>
                <a:ahLst/>
                <a:cxnLst/>
                <a:rect l="l" t="t" r="r" b="b"/>
                <a:pathLst>
                  <a:path w="25004" h="24336" extrusionOk="0">
                    <a:moveTo>
                      <a:pt x="10686" y="0"/>
                    </a:moveTo>
                    <a:cubicBezTo>
                      <a:pt x="10158" y="0"/>
                      <a:pt x="9636" y="288"/>
                      <a:pt x="9442" y="826"/>
                    </a:cubicBezTo>
                    <a:cubicBezTo>
                      <a:pt x="9323" y="945"/>
                      <a:pt x="9335" y="1314"/>
                      <a:pt x="9359" y="1659"/>
                    </a:cubicBezTo>
                    <a:cubicBezTo>
                      <a:pt x="9323" y="1743"/>
                      <a:pt x="9299" y="1826"/>
                      <a:pt x="9275" y="1909"/>
                    </a:cubicBezTo>
                    <a:cubicBezTo>
                      <a:pt x="8835" y="4124"/>
                      <a:pt x="8371" y="6338"/>
                      <a:pt x="7894" y="8541"/>
                    </a:cubicBezTo>
                    <a:cubicBezTo>
                      <a:pt x="7263" y="8601"/>
                      <a:pt x="6608" y="8660"/>
                      <a:pt x="5942" y="8743"/>
                    </a:cubicBezTo>
                    <a:cubicBezTo>
                      <a:pt x="5596" y="8779"/>
                      <a:pt x="5263" y="8815"/>
                      <a:pt x="4930" y="8851"/>
                    </a:cubicBezTo>
                    <a:cubicBezTo>
                      <a:pt x="4620" y="8874"/>
                      <a:pt x="4322" y="8934"/>
                      <a:pt x="4025" y="8993"/>
                    </a:cubicBezTo>
                    <a:cubicBezTo>
                      <a:pt x="3144" y="9101"/>
                      <a:pt x="2239" y="9208"/>
                      <a:pt x="1417" y="9565"/>
                    </a:cubicBezTo>
                    <a:cubicBezTo>
                      <a:pt x="905" y="9744"/>
                      <a:pt x="382" y="10113"/>
                      <a:pt x="262" y="10672"/>
                    </a:cubicBezTo>
                    <a:cubicBezTo>
                      <a:pt x="167" y="10982"/>
                      <a:pt x="203" y="11303"/>
                      <a:pt x="334" y="11577"/>
                    </a:cubicBezTo>
                    <a:cubicBezTo>
                      <a:pt x="1" y="12196"/>
                      <a:pt x="239" y="13030"/>
                      <a:pt x="870" y="13387"/>
                    </a:cubicBezTo>
                    <a:cubicBezTo>
                      <a:pt x="3084" y="14089"/>
                      <a:pt x="4501" y="14423"/>
                      <a:pt x="5942" y="15161"/>
                    </a:cubicBezTo>
                    <a:cubicBezTo>
                      <a:pt x="6073" y="15208"/>
                      <a:pt x="6192" y="15268"/>
                      <a:pt x="6311" y="15316"/>
                    </a:cubicBezTo>
                    <a:cubicBezTo>
                      <a:pt x="6180" y="15804"/>
                      <a:pt x="6073" y="16292"/>
                      <a:pt x="5942" y="16780"/>
                    </a:cubicBezTo>
                    <a:cubicBezTo>
                      <a:pt x="5525" y="18268"/>
                      <a:pt x="5025" y="19733"/>
                      <a:pt x="4668" y="21245"/>
                    </a:cubicBezTo>
                    <a:cubicBezTo>
                      <a:pt x="4465" y="21971"/>
                      <a:pt x="4275" y="22769"/>
                      <a:pt x="4644" y="23471"/>
                    </a:cubicBezTo>
                    <a:cubicBezTo>
                      <a:pt x="4842" y="24031"/>
                      <a:pt x="5387" y="24335"/>
                      <a:pt x="5941" y="24335"/>
                    </a:cubicBezTo>
                    <a:cubicBezTo>
                      <a:pt x="6187" y="24335"/>
                      <a:pt x="6436" y="24275"/>
                      <a:pt x="6656" y="24150"/>
                    </a:cubicBezTo>
                    <a:cubicBezTo>
                      <a:pt x="7847" y="23162"/>
                      <a:pt x="7561" y="23174"/>
                      <a:pt x="8609" y="22221"/>
                    </a:cubicBezTo>
                    <a:cubicBezTo>
                      <a:pt x="9907" y="20935"/>
                      <a:pt x="11383" y="19852"/>
                      <a:pt x="12681" y="18566"/>
                    </a:cubicBezTo>
                    <a:cubicBezTo>
                      <a:pt x="12824" y="18435"/>
                      <a:pt x="12966" y="18304"/>
                      <a:pt x="13109" y="18161"/>
                    </a:cubicBezTo>
                    <a:cubicBezTo>
                      <a:pt x="13836" y="18435"/>
                      <a:pt x="15907" y="19745"/>
                      <a:pt x="17348" y="20435"/>
                    </a:cubicBezTo>
                    <a:cubicBezTo>
                      <a:pt x="18200" y="20770"/>
                      <a:pt x="19673" y="21592"/>
                      <a:pt x="20761" y="21592"/>
                    </a:cubicBezTo>
                    <a:cubicBezTo>
                      <a:pt x="21451" y="21592"/>
                      <a:pt x="21986" y="21262"/>
                      <a:pt x="22110" y="20269"/>
                    </a:cubicBezTo>
                    <a:cubicBezTo>
                      <a:pt x="21598" y="18411"/>
                      <a:pt x="20408" y="16768"/>
                      <a:pt x="19574" y="15030"/>
                    </a:cubicBezTo>
                    <a:cubicBezTo>
                      <a:pt x="19217" y="14411"/>
                      <a:pt x="18848" y="13804"/>
                      <a:pt x="18479" y="13196"/>
                    </a:cubicBezTo>
                    <a:cubicBezTo>
                      <a:pt x="18479" y="13184"/>
                      <a:pt x="18479" y="13172"/>
                      <a:pt x="18491" y="13161"/>
                    </a:cubicBezTo>
                    <a:cubicBezTo>
                      <a:pt x="19384" y="12363"/>
                      <a:pt x="20289" y="11577"/>
                      <a:pt x="21229" y="10827"/>
                    </a:cubicBezTo>
                    <a:cubicBezTo>
                      <a:pt x="21944" y="10196"/>
                      <a:pt x="23349" y="9434"/>
                      <a:pt x="24408" y="7958"/>
                    </a:cubicBezTo>
                    <a:cubicBezTo>
                      <a:pt x="25004" y="7029"/>
                      <a:pt x="24361" y="5838"/>
                      <a:pt x="23325" y="5624"/>
                    </a:cubicBezTo>
                    <a:cubicBezTo>
                      <a:pt x="23123" y="5589"/>
                      <a:pt x="22922" y="5573"/>
                      <a:pt x="22720" y="5573"/>
                    </a:cubicBezTo>
                    <a:cubicBezTo>
                      <a:pt x="21696" y="5573"/>
                      <a:pt x="20677" y="5969"/>
                      <a:pt x="19682" y="6148"/>
                    </a:cubicBezTo>
                    <a:cubicBezTo>
                      <a:pt x="19539" y="6184"/>
                      <a:pt x="19396" y="6219"/>
                      <a:pt x="19265" y="6243"/>
                    </a:cubicBezTo>
                    <a:cubicBezTo>
                      <a:pt x="18812" y="6255"/>
                      <a:pt x="18336" y="6350"/>
                      <a:pt x="17919" y="6434"/>
                    </a:cubicBezTo>
                    <a:cubicBezTo>
                      <a:pt x="17110" y="6600"/>
                      <a:pt x="16324" y="6898"/>
                      <a:pt x="15538" y="7184"/>
                    </a:cubicBezTo>
                    <a:cubicBezTo>
                      <a:pt x="15324" y="7243"/>
                      <a:pt x="15098" y="7291"/>
                      <a:pt x="14883" y="7350"/>
                    </a:cubicBezTo>
                    <a:cubicBezTo>
                      <a:pt x="14133" y="6136"/>
                      <a:pt x="13336" y="4957"/>
                      <a:pt x="12669" y="3707"/>
                    </a:cubicBezTo>
                    <a:cubicBezTo>
                      <a:pt x="12490" y="2552"/>
                      <a:pt x="12323" y="1326"/>
                      <a:pt x="11645" y="385"/>
                    </a:cubicBezTo>
                    <a:cubicBezTo>
                      <a:pt x="11385" y="125"/>
                      <a:pt x="11034" y="0"/>
                      <a:pt x="10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2">
                <a:extLst>
                  <a:ext uri="{FF2B5EF4-FFF2-40B4-BE49-F238E27FC236}">
                    <a16:creationId xmlns:a16="http://schemas.microsoft.com/office/drawing/2014/main" id="{721E6790-2937-ED37-28A9-2FFB2308CAAC}"/>
                  </a:ext>
                </a:extLst>
              </p:cNvPr>
              <p:cNvSpPr/>
              <p:nvPr/>
            </p:nvSpPr>
            <p:spPr>
              <a:xfrm>
                <a:off x="588850" y="618775"/>
                <a:ext cx="703975" cy="694225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27769" extrusionOk="0">
                    <a:moveTo>
                      <a:pt x="11656" y="1301"/>
                    </a:moveTo>
                    <a:cubicBezTo>
                      <a:pt x="11680" y="1563"/>
                      <a:pt x="11787" y="1860"/>
                      <a:pt x="11894" y="2098"/>
                    </a:cubicBezTo>
                    <a:cubicBezTo>
                      <a:pt x="12132" y="2682"/>
                      <a:pt x="12311" y="3277"/>
                      <a:pt x="12561" y="3860"/>
                    </a:cubicBezTo>
                    <a:cubicBezTo>
                      <a:pt x="13216" y="5444"/>
                      <a:pt x="14157" y="6897"/>
                      <a:pt x="14954" y="8421"/>
                    </a:cubicBezTo>
                    <a:cubicBezTo>
                      <a:pt x="15323" y="9040"/>
                      <a:pt x="15526" y="9766"/>
                      <a:pt x="15966" y="10349"/>
                    </a:cubicBezTo>
                    <a:cubicBezTo>
                      <a:pt x="16143" y="10619"/>
                      <a:pt x="16435" y="10700"/>
                      <a:pt x="16736" y="10700"/>
                    </a:cubicBezTo>
                    <a:cubicBezTo>
                      <a:pt x="16821" y="10700"/>
                      <a:pt x="16906" y="10693"/>
                      <a:pt x="16990" y="10683"/>
                    </a:cubicBezTo>
                    <a:cubicBezTo>
                      <a:pt x="17597" y="10647"/>
                      <a:pt x="18193" y="10552"/>
                      <a:pt x="18800" y="10480"/>
                    </a:cubicBezTo>
                    <a:cubicBezTo>
                      <a:pt x="21253" y="10254"/>
                      <a:pt x="23979" y="9325"/>
                      <a:pt x="26146" y="9123"/>
                    </a:cubicBezTo>
                    <a:lnTo>
                      <a:pt x="26146" y="9123"/>
                    </a:lnTo>
                    <a:cubicBezTo>
                      <a:pt x="25194" y="10230"/>
                      <a:pt x="24063" y="11159"/>
                      <a:pt x="23003" y="12159"/>
                    </a:cubicBezTo>
                    <a:cubicBezTo>
                      <a:pt x="21908" y="13195"/>
                      <a:pt x="20931" y="14338"/>
                      <a:pt x="19943" y="15481"/>
                    </a:cubicBezTo>
                    <a:cubicBezTo>
                      <a:pt x="19681" y="16005"/>
                      <a:pt x="20086" y="16564"/>
                      <a:pt x="20229" y="17064"/>
                    </a:cubicBezTo>
                    <a:cubicBezTo>
                      <a:pt x="20753" y="19077"/>
                      <a:pt x="21562" y="21005"/>
                      <a:pt x="22193" y="22982"/>
                    </a:cubicBezTo>
                    <a:cubicBezTo>
                      <a:pt x="22289" y="23339"/>
                      <a:pt x="22372" y="23625"/>
                      <a:pt x="22443" y="23875"/>
                    </a:cubicBezTo>
                    <a:cubicBezTo>
                      <a:pt x="21634" y="23577"/>
                      <a:pt x="20288" y="22672"/>
                      <a:pt x="19098" y="22208"/>
                    </a:cubicBezTo>
                    <a:cubicBezTo>
                      <a:pt x="17490" y="21636"/>
                      <a:pt x="16478" y="20958"/>
                      <a:pt x="14418" y="20220"/>
                    </a:cubicBezTo>
                    <a:cubicBezTo>
                      <a:pt x="14254" y="20175"/>
                      <a:pt x="14102" y="20155"/>
                      <a:pt x="13959" y="20155"/>
                    </a:cubicBezTo>
                    <a:cubicBezTo>
                      <a:pt x="13378" y="20155"/>
                      <a:pt x="12944" y="20487"/>
                      <a:pt x="12418" y="20851"/>
                    </a:cubicBezTo>
                    <a:cubicBezTo>
                      <a:pt x="11704" y="21327"/>
                      <a:pt x="10989" y="21779"/>
                      <a:pt x="10323" y="22315"/>
                    </a:cubicBezTo>
                    <a:cubicBezTo>
                      <a:pt x="9192" y="23149"/>
                      <a:pt x="7727" y="24613"/>
                      <a:pt x="6679" y="25601"/>
                    </a:cubicBezTo>
                    <a:cubicBezTo>
                      <a:pt x="6727" y="25173"/>
                      <a:pt x="6775" y="24756"/>
                      <a:pt x="6798" y="24327"/>
                    </a:cubicBezTo>
                    <a:cubicBezTo>
                      <a:pt x="7049" y="21982"/>
                      <a:pt x="7370" y="19648"/>
                      <a:pt x="7322" y="17291"/>
                    </a:cubicBezTo>
                    <a:cubicBezTo>
                      <a:pt x="7299" y="16850"/>
                      <a:pt x="7441" y="16255"/>
                      <a:pt x="6977" y="15993"/>
                    </a:cubicBezTo>
                    <a:cubicBezTo>
                      <a:pt x="5525" y="14862"/>
                      <a:pt x="2953" y="13778"/>
                      <a:pt x="1893" y="13016"/>
                    </a:cubicBezTo>
                    <a:cubicBezTo>
                      <a:pt x="1976" y="12993"/>
                      <a:pt x="2048" y="12981"/>
                      <a:pt x="2131" y="12945"/>
                    </a:cubicBezTo>
                    <a:cubicBezTo>
                      <a:pt x="4501" y="12183"/>
                      <a:pt x="7584" y="11457"/>
                      <a:pt x="9501" y="10921"/>
                    </a:cubicBezTo>
                    <a:cubicBezTo>
                      <a:pt x="9977" y="10468"/>
                      <a:pt x="9704" y="10076"/>
                      <a:pt x="9882" y="9671"/>
                    </a:cubicBezTo>
                    <a:cubicBezTo>
                      <a:pt x="10120" y="8301"/>
                      <a:pt x="10382" y="6932"/>
                      <a:pt x="10751" y="5587"/>
                    </a:cubicBezTo>
                    <a:cubicBezTo>
                      <a:pt x="11061" y="4170"/>
                      <a:pt x="11430" y="2741"/>
                      <a:pt x="11656" y="1301"/>
                    </a:cubicBezTo>
                    <a:close/>
                    <a:moveTo>
                      <a:pt x="11368" y="0"/>
                    </a:moveTo>
                    <a:cubicBezTo>
                      <a:pt x="11186" y="0"/>
                      <a:pt x="11004" y="100"/>
                      <a:pt x="10954" y="312"/>
                    </a:cubicBezTo>
                    <a:cubicBezTo>
                      <a:pt x="10525" y="3337"/>
                      <a:pt x="9525" y="6254"/>
                      <a:pt x="9037" y="9278"/>
                    </a:cubicBezTo>
                    <a:cubicBezTo>
                      <a:pt x="9037" y="9433"/>
                      <a:pt x="8930" y="9718"/>
                      <a:pt x="8858" y="9945"/>
                    </a:cubicBezTo>
                    <a:cubicBezTo>
                      <a:pt x="8823" y="9945"/>
                      <a:pt x="8787" y="9956"/>
                      <a:pt x="8727" y="9968"/>
                    </a:cubicBezTo>
                    <a:cubicBezTo>
                      <a:pt x="6358" y="10552"/>
                      <a:pt x="4012" y="11183"/>
                      <a:pt x="1679" y="11861"/>
                    </a:cubicBezTo>
                    <a:cubicBezTo>
                      <a:pt x="1012" y="12016"/>
                      <a:pt x="1131" y="11957"/>
                      <a:pt x="548" y="12028"/>
                    </a:cubicBezTo>
                    <a:cubicBezTo>
                      <a:pt x="0" y="12183"/>
                      <a:pt x="0" y="12838"/>
                      <a:pt x="333" y="13207"/>
                    </a:cubicBezTo>
                    <a:cubicBezTo>
                      <a:pt x="1262" y="14481"/>
                      <a:pt x="2762" y="14957"/>
                      <a:pt x="4346" y="15898"/>
                    </a:cubicBezTo>
                    <a:cubicBezTo>
                      <a:pt x="4703" y="16005"/>
                      <a:pt x="5536" y="16672"/>
                      <a:pt x="5977" y="16969"/>
                    </a:cubicBezTo>
                    <a:cubicBezTo>
                      <a:pt x="6036" y="19708"/>
                      <a:pt x="5596" y="22422"/>
                      <a:pt x="5382" y="25149"/>
                    </a:cubicBezTo>
                    <a:cubicBezTo>
                      <a:pt x="5322" y="25732"/>
                      <a:pt x="5239" y="26316"/>
                      <a:pt x="5215" y="26899"/>
                    </a:cubicBezTo>
                    <a:cubicBezTo>
                      <a:pt x="5167" y="27197"/>
                      <a:pt x="5274" y="27518"/>
                      <a:pt x="5548" y="27673"/>
                    </a:cubicBezTo>
                    <a:cubicBezTo>
                      <a:pt x="5672" y="27740"/>
                      <a:pt x="5794" y="27768"/>
                      <a:pt x="5914" y="27768"/>
                    </a:cubicBezTo>
                    <a:cubicBezTo>
                      <a:pt x="6350" y="27768"/>
                      <a:pt x="6757" y="27391"/>
                      <a:pt x="7084" y="27101"/>
                    </a:cubicBezTo>
                    <a:cubicBezTo>
                      <a:pt x="7691" y="26542"/>
                      <a:pt x="8287" y="25947"/>
                      <a:pt x="8882" y="25363"/>
                    </a:cubicBezTo>
                    <a:cubicBezTo>
                      <a:pt x="10585" y="23708"/>
                      <a:pt x="11859" y="22815"/>
                      <a:pt x="13847" y="21541"/>
                    </a:cubicBezTo>
                    <a:lnTo>
                      <a:pt x="14121" y="21541"/>
                    </a:lnTo>
                    <a:cubicBezTo>
                      <a:pt x="14752" y="21708"/>
                      <a:pt x="15669" y="22244"/>
                      <a:pt x="16669" y="22660"/>
                    </a:cubicBezTo>
                    <a:cubicBezTo>
                      <a:pt x="17859" y="23184"/>
                      <a:pt x="19038" y="23553"/>
                      <a:pt x="20610" y="24494"/>
                    </a:cubicBezTo>
                    <a:cubicBezTo>
                      <a:pt x="21241" y="24851"/>
                      <a:pt x="21896" y="25161"/>
                      <a:pt x="22586" y="25351"/>
                    </a:cubicBezTo>
                    <a:cubicBezTo>
                      <a:pt x="22794" y="25397"/>
                      <a:pt x="23022" y="25478"/>
                      <a:pt x="23241" y="25478"/>
                    </a:cubicBezTo>
                    <a:cubicBezTo>
                      <a:pt x="23360" y="25478"/>
                      <a:pt x="23477" y="25454"/>
                      <a:pt x="23586" y="25387"/>
                    </a:cubicBezTo>
                    <a:cubicBezTo>
                      <a:pt x="24051" y="25089"/>
                      <a:pt x="23943" y="24470"/>
                      <a:pt x="23872" y="23994"/>
                    </a:cubicBezTo>
                    <a:cubicBezTo>
                      <a:pt x="23682" y="23089"/>
                      <a:pt x="23384" y="22220"/>
                      <a:pt x="23074" y="21339"/>
                    </a:cubicBezTo>
                    <a:cubicBezTo>
                      <a:pt x="22408" y="19577"/>
                      <a:pt x="21848" y="17779"/>
                      <a:pt x="21276" y="15981"/>
                    </a:cubicBezTo>
                    <a:cubicBezTo>
                      <a:pt x="22586" y="14528"/>
                      <a:pt x="23896" y="13076"/>
                      <a:pt x="25396" y="11826"/>
                    </a:cubicBezTo>
                    <a:cubicBezTo>
                      <a:pt x="26158" y="11147"/>
                      <a:pt x="26872" y="10433"/>
                      <a:pt x="27492" y="9623"/>
                    </a:cubicBezTo>
                    <a:cubicBezTo>
                      <a:pt x="27730" y="9278"/>
                      <a:pt x="28134" y="9004"/>
                      <a:pt x="28158" y="8563"/>
                    </a:cubicBezTo>
                    <a:cubicBezTo>
                      <a:pt x="28112" y="7906"/>
                      <a:pt x="27507" y="7698"/>
                      <a:pt x="26722" y="7698"/>
                    </a:cubicBezTo>
                    <a:cubicBezTo>
                      <a:pt x="25489" y="7698"/>
                      <a:pt x="23812" y="8210"/>
                      <a:pt x="23158" y="8290"/>
                    </a:cubicBezTo>
                    <a:cubicBezTo>
                      <a:pt x="20776" y="8837"/>
                      <a:pt x="19133" y="9147"/>
                      <a:pt x="16931" y="9325"/>
                    </a:cubicBezTo>
                    <a:cubicBezTo>
                      <a:pt x="16395" y="8325"/>
                      <a:pt x="15240" y="6039"/>
                      <a:pt x="14442" y="4706"/>
                    </a:cubicBezTo>
                    <a:cubicBezTo>
                      <a:pt x="13823" y="3491"/>
                      <a:pt x="13692" y="3039"/>
                      <a:pt x="13228" y="1801"/>
                    </a:cubicBezTo>
                    <a:cubicBezTo>
                      <a:pt x="13045" y="1327"/>
                      <a:pt x="12911" y="571"/>
                      <a:pt x="12332" y="571"/>
                    </a:cubicBezTo>
                    <a:cubicBezTo>
                      <a:pt x="12271" y="571"/>
                      <a:pt x="12204" y="580"/>
                      <a:pt x="12132" y="598"/>
                    </a:cubicBezTo>
                    <a:cubicBezTo>
                      <a:pt x="11894" y="670"/>
                      <a:pt x="11775" y="801"/>
                      <a:pt x="11704" y="955"/>
                    </a:cubicBezTo>
                    <a:cubicBezTo>
                      <a:pt x="11740" y="765"/>
                      <a:pt x="11775" y="562"/>
                      <a:pt x="11799" y="360"/>
                    </a:cubicBezTo>
                    <a:cubicBezTo>
                      <a:pt x="11780" y="127"/>
                      <a:pt x="11574" y="0"/>
                      <a:pt x="1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3" name="Google Shape;1123;p42">
              <a:extLst>
                <a:ext uri="{FF2B5EF4-FFF2-40B4-BE49-F238E27FC236}">
                  <a16:creationId xmlns:a16="http://schemas.microsoft.com/office/drawing/2014/main" id="{2C11A53C-DF1E-B2BD-D9F3-EE322D591D25}"/>
                </a:ext>
              </a:extLst>
            </p:cNvPr>
            <p:cNvGrpSpPr/>
            <p:nvPr/>
          </p:nvGrpSpPr>
          <p:grpSpPr>
            <a:xfrm>
              <a:off x="6642525" y="1737400"/>
              <a:ext cx="193200" cy="171550"/>
              <a:chOff x="1141700" y="1345000"/>
              <a:chExt cx="193200" cy="171550"/>
            </a:xfrm>
          </p:grpSpPr>
          <p:sp>
            <p:nvSpPr>
              <p:cNvPr id="1124" name="Google Shape;1124;p42">
                <a:extLst>
                  <a:ext uri="{FF2B5EF4-FFF2-40B4-BE49-F238E27FC236}">
                    <a16:creationId xmlns:a16="http://schemas.microsoft.com/office/drawing/2014/main" id="{4AFA8D5D-BDD3-DE19-6075-11092F79B0DC}"/>
                  </a:ext>
                </a:extLst>
              </p:cNvPr>
              <p:cNvSpPr/>
              <p:nvPr/>
            </p:nvSpPr>
            <p:spPr>
              <a:xfrm>
                <a:off x="1157775" y="1362850"/>
                <a:ext cx="149825" cy="136225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5449" extrusionOk="0">
                    <a:moveTo>
                      <a:pt x="2636" y="0"/>
                    </a:moveTo>
                    <a:cubicBezTo>
                      <a:pt x="1842" y="0"/>
                      <a:pt x="1009" y="409"/>
                      <a:pt x="381" y="1400"/>
                    </a:cubicBezTo>
                    <a:cubicBezTo>
                      <a:pt x="36" y="2019"/>
                      <a:pt x="0" y="2697"/>
                      <a:pt x="155" y="3293"/>
                    </a:cubicBezTo>
                    <a:cubicBezTo>
                      <a:pt x="131" y="3543"/>
                      <a:pt x="131" y="3793"/>
                      <a:pt x="203" y="4055"/>
                    </a:cubicBezTo>
                    <a:cubicBezTo>
                      <a:pt x="512" y="5023"/>
                      <a:pt x="1335" y="5448"/>
                      <a:pt x="2210" y="5448"/>
                    </a:cubicBezTo>
                    <a:cubicBezTo>
                      <a:pt x="3120" y="5448"/>
                      <a:pt x="4086" y="4987"/>
                      <a:pt x="4584" y="4198"/>
                    </a:cubicBezTo>
                    <a:cubicBezTo>
                      <a:pt x="5992" y="2056"/>
                      <a:pt x="4416" y="0"/>
                      <a:pt x="2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2">
                <a:extLst>
                  <a:ext uri="{FF2B5EF4-FFF2-40B4-BE49-F238E27FC236}">
                    <a16:creationId xmlns:a16="http://schemas.microsoft.com/office/drawing/2014/main" id="{B5F0544D-D0B5-1934-F150-5159932D98A2}"/>
                  </a:ext>
                </a:extLst>
              </p:cNvPr>
              <p:cNvSpPr/>
              <p:nvPr/>
            </p:nvSpPr>
            <p:spPr>
              <a:xfrm>
                <a:off x="1141700" y="1345000"/>
                <a:ext cx="193200" cy="1715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6862" extrusionOk="0">
                    <a:moveTo>
                      <a:pt x="3786" y="1363"/>
                    </a:moveTo>
                    <a:cubicBezTo>
                      <a:pt x="4298" y="1363"/>
                      <a:pt x="5096" y="1530"/>
                      <a:pt x="5358" y="2268"/>
                    </a:cubicBezTo>
                    <a:cubicBezTo>
                      <a:pt x="5754" y="3705"/>
                      <a:pt x="4574" y="5479"/>
                      <a:pt x="3180" y="5479"/>
                    </a:cubicBezTo>
                    <a:cubicBezTo>
                      <a:pt x="2981" y="5479"/>
                      <a:pt x="2776" y="5443"/>
                      <a:pt x="2572" y="5364"/>
                    </a:cubicBezTo>
                    <a:cubicBezTo>
                      <a:pt x="2048" y="5304"/>
                      <a:pt x="1393" y="4209"/>
                      <a:pt x="1369" y="3376"/>
                    </a:cubicBezTo>
                    <a:cubicBezTo>
                      <a:pt x="1239" y="2923"/>
                      <a:pt x="2251" y="1935"/>
                      <a:pt x="2893" y="1756"/>
                    </a:cubicBezTo>
                    <a:cubicBezTo>
                      <a:pt x="3191" y="1637"/>
                      <a:pt x="3572" y="1613"/>
                      <a:pt x="3786" y="1363"/>
                    </a:cubicBezTo>
                    <a:close/>
                    <a:moveTo>
                      <a:pt x="3862" y="1"/>
                    </a:moveTo>
                    <a:cubicBezTo>
                      <a:pt x="3664" y="1"/>
                      <a:pt x="3465" y="21"/>
                      <a:pt x="3286" y="101"/>
                    </a:cubicBezTo>
                    <a:cubicBezTo>
                      <a:pt x="3203" y="149"/>
                      <a:pt x="3144" y="185"/>
                      <a:pt x="3108" y="209"/>
                    </a:cubicBezTo>
                    <a:cubicBezTo>
                      <a:pt x="3060" y="232"/>
                      <a:pt x="3024" y="268"/>
                      <a:pt x="2989" y="304"/>
                    </a:cubicBezTo>
                    <a:cubicBezTo>
                      <a:pt x="1548" y="673"/>
                      <a:pt x="36" y="1792"/>
                      <a:pt x="0" y="3399"/>
                    </a:cubicBezTo>
                    <a:cubicBezTo>
                      <a:pt x="84" y="5289"/>
                      <a:pt x="1442" y="6861"/>
                      <a:pt x="3134" y="6861"/>
                    </a:cubicBezTo>
                    <a:cubicBezTo>
                      <a:pt x="3618" y="6861"/>
                      <a:pt x="4128" y="6733"/>
                      <a:pt x="4644" y="6447"/>
                    </a:cubicBezTo>
                    <a:cubicBezTo>
                      <a:pt x="7442" y="5090"/>
                      <a:pt x="7727" y="244"/>
                      <a:pt x="4060" y="6"/>
                    </a:cubicBezTo>
                    <a:cubicBezTo>
                      <a:pt x="3995" y="3"/>
                      <a:pt x="3929" y="1"/>
                      <a:pt x="38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6" name="Google Shape;1126;p42">
              <a:extLst>
                <a:ext uri="{FF2B5EF4-FFF2-40B4-BE49-F238E27FC236}">
                  <a16:creationId xmlns:a16="http://schemas.microsoft.com/office/drawing/2014/main" id="{262BC161-207A-9592-4A93-9F1F6E81333B}"/>
                </a:ext>
              </a:extLst>
            </p:cNvPr>
            <p:cNvGrpSpPr/>
            <p:nvPr/>
          </p:nvGrpSpPr>
          <p:grpSpPr>
            <a:xfrm>
              <a:off x="6850025" y="2434300"/>
              <a:ext cx="175100" cy="143475"/>
              <a:chOff x="1808250" y="1643825"/>
              <a:chExt cx="175100" cy="143475"/>
            </a:xfrm>
          </p:grpSpPr>
          <p:sp>
            <p:nvSpPr>
              <p:cNvPr id="1127" name="Google Shape;1127;p42">
                <a:extLst>
                  <a:ext uri="{FF2B5EF4-FFF2-40B4-BE49-F238E27FC236}">
                    <a16:creationId xmlns:a16="http://schemas.microsoft.com/office/drawing/2014/main" id="{00118980-F139-D5FD-85AB-8910B0C1F801}"/>
                  </a:ext>
                </a:extLst>
              </p:cNvPr>
              <p:cNvSpPr/>
              <p:nvPr/>
            </p:nvSpPr>
            <p:spPr>
              <a:xfrm>
                <a:off x="1808250" y="1651700"/>
                <a:ext cx="175100" cy="1356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5424" extrusionOk="0">
                    <a:moveTo>
                      <a:pt x="3954" y="0"/>
                    </a:moveTo>
                    <a:cubicBezTo>
                      <a:pt x="3625" y="0"/>
                      <a:pt x="3268" y="74"/>
                      <a:pt x="2890" y="240"/>
                    </a:cubicBezTo>
                    <a:cubicBezTo>
                      <a:pt x="2544" y="430"/>
                      <a:pt x="2306" y="704"/>
                      <a:pt x="2151" y="1002"/>
                    </a:cubicBezTo>
                    <a:cubicBezTo>
                      <a:pt x="1" y="2826"/>
                      <a:pt x="817" y="5424"/>
                      <a:pt x="3003" y="5424"/>
                    </a:cubicBezTo>
                    <a:cubicBezTo>
                      <a:pt x="3685" y="5424"/>
                      <a:pt x="4501" y="5171"/>
                      <a:pt x="5402" y="4562"/>
                    </a:cubicBezTo>
                    <a:cubicBezTo>
                      <a:pt x="7004" y="2919"/>
                      <a:pt x="6019" y="0"/>
                      <a:pt x="3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2">
                <a:extLst>
                  <a:ext uri="{FF2B5EF4-FFF2-40B4-BE49-F238E27FC236}">
                    <a16:creationId xmlns:a16="http://schemas.microsoft.com/office/drawing/2014/main" id="{6F7DDEE7-F76F-77A8-2C76-76279E9FC7BF}"/>
                  </a:ext>
                </a:extLst>
              </p:cNvPr>
              <p:cNvSpPr/>
              <p:nvPr/>
            </p:nvSpPr>
            <p:spPr>
              <a:xfrm>
                <a:off x="1817675" y="1643825"/>
                <a:ext cx="15867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5613" extrusionOk="0">
                    <a:moveTo>
                      <a:pt x="4203" y="1293"/>
                    </a:moveTo>
                    <a:cubicBezTo>
                      <a:pt x="4227" y="1305"/>
                      <a:pt x="4263" y="1329"/>
                      <a:pt x="4299" y="1329"/>
                    </a:cubicBezTo>
                    <a:cubicBezTo>
                      <a:pt x="4489" y="1340"/>
                      <a:pt x="4846" y="1888"/>
                      <a:pt x="4822" y="2150"/>
                    </a:cubicBezTo>
                    <a:cubicBezTo>
                      <a:pt x="4810" y="2805"/>
                      <a:pt x="4799" y="2769"/>
                      <a:pt x="4739" y="3150"/>
                    </a:cubicBezTo>
                    <a:cubicBezTo>
                      <a:pt x="4715" y="3198"/>
                      <a:pt x="4703" y="3245"/>
                      <a:pt x="4691" y="3281"/>
                    </a:cubicBezTo>
                    <a:cubicBezTo>
                      <a:pt x="4668" y="3317"/>
                      <a:pt x="4656" y="3353"/>
                      <a:pt x="4632" y="3376"/>
                    </a:cubicBezTo>
                    <a:cubicBezTo>
                      <a:pt x="4013" y="4014"/>
                      <a:pt x="3484" y="4247"/>
                      <a:pt x="3179" y="4247"/>
                    </a:cubicBezTo>
                    <a:cubicBezTo>
                      <a:pt x="3085" y="4247"/>
                      <a:pt x="3013" y="4225"/>
                      <a:pt x="2965" y="4186"/>
                    </a:cubicBezTo>
                    <a:cubicBezTo>
                      <a:pt x="2167" y="3650"/>
                      <a:pt x="1941" y="3305"/>
                      <a:pt x="2572" y="2388"/>
                    </a:cubicBezTo>
                    <a:cubicBezTo>
                      <a:pt x="2679" y="2293"/>
                      <a:pt x="3322" y="1674"/>
                      <a:pt x="3477" y="1638"/>
                    </a:cubicBezTo>
                    <a:cubicBezTo>
                      <a:pt x="3882" y="1364"/>
                      <a:pt x="3787" y="1507"/>
                      <a:pt x="4203" y="1293"/>
                    </a:cubicBezTo>
                    <a:close/>
                    <a:moveTo>
                      <a:pt x="3898" y="1"/>
                    </a:moveTo>
                    <a:cubicBezTo>
                      <a:pt x="3839" y="1"/>
                      <a:pt x="3778" y="10"/>
                      <a:pt x="3715" y="31"/>
                    </a:cubicBezTo>
                    <a:cubicBezTo>
                      <a:pt x="2013" y="567"/>
                      <a:pt x="0" y="2603"/>
                      <a:pt x="1239" y="4436"/>
                    </a:cubicBezTo>
                    <a:cubicBezTo>
                      <a:pt x="1700" y="5095"/>
                      <a:pt x="2458" y="5612"/>
                      <a:pt x="3261" y="5612"/>
                    </a:cubicBezTo>
                    <a:cubicBezTo>
                      <a:pt x="3475" y="5612"/>
                      <a:pt x="3691" y="5576"/>
                      <a:pt x="3906" y="5496"/>
                    </a:cubicBezTo>
                    <a:cubicBezTo>
                      <a:pt x="4680" y="5162"/>
                      <a:pt x="5501" y="4650"/>
                      <a:pt x="5906" y="3888"/>
                    </a:cubicBezTo>
                    <a:cubicBezTo>
                      <a:pt x="6334" y="2757"/>
                      <a:pt x="6346" y="1269"/>
                      <a:pt x="5370" y="412"/>
                    </a:cubicBezTo>
                    <a:cubicBezTo>
                      <a:pt x="5133" y="220"/>
                      <a:pt x="4805" y="15"/>
                      <a:pt x="4482" y="15"/>
                    </a:cubicBezTo>
                    <a:cubicBezTo>
                      <a:pt x="4384" y="15"/>
                      <a:pt x="4286" y="34"/>
                      <a:pt x="4191" y="78"/>
                    </a:cubicBezTo>
                    <a:cubicBezTo>
                      <a:pt x="4106" y="32"/>
                      <a:pt x="4006" y="1"/>
                      <a:pt x="3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29" name="Google Shape;1129;p42">
            <a:extLst>
              <a:ext uri="{FF2B5EF4-FFF2-40B4-BE49-F238E27FC236}">
                <a16:creationId xmlns:a16="http://schemas.microsoft.com/office/drawing/2014/main" id="{CD7626B8-1A88-42E4-A975-A59D1126B8D0}"/>
              </a:ext>
            </a:extLst>
          </p:cNvPr>
          <p:cNvGrpSpPr/>
          <p:nvPr/>
        </p:nvGrpSpPr>
        <p:grpSpPr>
          <a:xfrm rot="1491108">
            <a:off x="8156720" y="504258"/>
            <a:ext cx="360134" cy="355147"/>
            <a:chOff x="588850" y="618775"/>
            <a:chExt cx="703975" cy="694225"/>
          </a:xfrm>
        </p:grpSpPr>
        <p:sp>
          <p:nvSpPr>
            <p:cNvPr id="1130" name="Google Shape;1130;p42">
              <a:extLst>
                <a:ext uri="{FF2B5EF4-FFF2-40B4-BE49-F238E27FC236}">
                  <a16:creationId xmlns:a16="http://schemas.microsoft.com/office/drawing/2014/main" id="{3A31C8B7-049C-71F3-C3FB-3F6AD2BA4042}"/>
                </a:ext>
              </a:extLst>
            </p:cNvPr>
            <p:cNvSpPr/>
            <p:nvPr/>
          </p:nvSpPr>
          <p:spPr>
            <a:xfrm>
              <a:off x="612650" y="684225"/>
              <a:ext cx="625100" cy="608400"/>
            </a:xfrm>
            <a:custGeom>
              <a:avLst/>
              <a:gdLst/>
              <a:ahLst/>
              <a:cxnLst/>
              <a:rect l="l" t="t" r="r" b="b"/>
              <a:pathLst>
                <a:path w="25004" h="24336" extrusionOk="0">
                  <a:moveTo>
                    <a:pt x="10686" y="0"/>
                  </a:moveTo>
                  <a:cubicBezTo>
                    <a:pt x="10158" y="0"/>
                    <a:pt x="9636" y="288"/>
                    <a:pt x="9442" y="826"/>
                  </a:cubicBezTo>
                  <a:cubicBezTo>
                    <a:pt x="9323" y="945"/>
                    <a:pt x="9335" y="1314"/>
                    <a:pt x="9359" y="1659"/>
                  </a:cubicBezTo>
                  <a:cubicBezTo>
                    <a:pt x="9323" y="1743"/>
                    <a:pt x="9299" y="1826"/>
                    <a:pt x="9275" y="1909"/>
                  </a:cubicBezTo>
                  <a:cubicBezTo>
                    <a:pt x="8835" y="4124"/>
                    <a:pt x="8371" y="6338"/>
                    <a:pt x="7894" y="8541"/>
                  </a:cubicBezTo>
                  <a:cubicBezTo>
                    <a:pt x="7263" y="8601"/>
                    <a:pt x="6608" y="8660"/>
                    <a:pt x="5942" y="8743"/>
                  </a:cubicBezTo>
                  <a:cubicBezTo>
                    <a:pt x="5596" y="8779"/>
                    <a:pt x="5263" y="8815"/>
                    <a:pt x="4930" y="8851"/>
                  </a:cubicBezTo>
                  <a:cubicBezTo>
                    <a:pt x="4620" y="8874"/>
                    <a:pt x="4322" y="8934"/>
                    <a:pt x="4025" y="8993"/>
                  </a:cubicBezTo>
                  <a:cubicBezTo>
                    <a:pt x="3144" y="9101"/>
                    <a:pt x="2239" y="9208"/>
                    <a:pt x="1417" y="9565"/>
                  </a:cubicBezTo>
                  <a:cubicBezTo>
                    <a:pt x="905" y="9744"/>
                    <a:pt x="382" y="10113"/>
                    <a:pt x="262" y="10672"/>
                  </a:cubicBezTo>
                  <a:cubicBezTo>
                    <a:pt x="167" y="10982"/>
                    <a:pt x="203" y="11303"/>
                    <a:pt x="334" y="11577"/>
                  </a:cubicBezTo>
                  <a:cubicBezTo>
                    <a:pt x="1" y="12196"/>
                    <a:pt x="239" y="13030"/>
                    <a:pt x="870" y="13387"/>
                  </a:cubicBezTo>
                  <a:cubicBezTo>
                    <a:pt x="3084" y="14089"/>
                    <a:pt x="4501" y="14423"/>
                    <a:pt x="5942" y="15161"/>
                  </a:cubicBezTo>
                  <a:cubicBezTo>
                    <a:pt x="6073" y="15208"/>
                    <a:pt x="6192" y="15268"/>
                    <a:pt x="6311" y="15316"/>
                  </a:cubicBezTo>
                  <a:cubicBezTo>
                    <a:pt x="6180" y="15804"/>
                    <a:pt x="6073" y="16292"/>
                    <a:pt x="5942" y="16780"/>
                  </a:cubicBezTo>
                  <a:cubicBezTo>
                    <a:pt x="5525" y="18268"/>
                    <a:pt x="5025" y="19733"/>
                    <a:pt x="4668" y="21245"/>
                  </a:cubicBezTo>
                  <a:cubicBezTo>
                    <a:pt x="4465" y="21971"/>
                    <a:pt x="4275" y="22769"/>
                    <a:pt x="4644" y="23471"/>
                  </a:cubicBezTo>
                  <a:cubicBezTo>
                    <a:pt x="4842" y="24031"/>
                    <a:pt x="5387" y="24335"/>
                    <a:pt x="5941" y="24335"/>
                  </a:cubicBezTo>
                  <a:cubicBezTo>
                    <a:pt x="6187" y="24335"/>
                    <a:pt x="6436" y="24275"/>
                    <a:pt x="6656" y="24150"/>
                  </a:cubicBezTo>
                  <a:cubicBezTo>
                    <a:pt x="7847" y="23162"/>
                    <a:pt x="7561" y="23174"/>
                    <a:pt x="8609" y="22221"/>
                  </a:cubicBezTo>
                  <a:cubicBezTo>
                    <a:pt x="9907" y="20935"/>
                    <a:pt x="11383" y="19852"/>
                    <a:pt x="12681" y="18566"/>
                  </a:cubicBezTo>
                  <a:cubicBezTo>
                    <a:pt x="12824" y="18435"/>
                    <a:pt x="12966" y="18304"/>
                    <a:pt x="13109" y="18161"/>
                  </a:cubicBezTo>
                  <a:cubicBezTo>
                    <a:pt x="13836" y="18435"/>
                    <a:pt x="15907" y="19745"/>
                    <a:pt x="17348" y="20435"/>
                  </a:cubicBezTo>
                  <a:cubicBezTo>
                    <a:pt x="18200" y="20770"/>
                    <a:pt x="19673" y="21592"/>
                    <a:pt x="20761" y="21592"/>
                  </a:cubicBezTo>
                  <a:cubicBezTo>
                    <a:pt x="21451" y="21592"/>
                    <a:pt x="21986" y="21262"/>
                    <a:pt x="22110" y="20269"/>
                  </a:cubicBezTo>
                  <a:cubicBezTo>
                    <a:pt x="21598" y="18411"/>
                    <a:pt x="20408" y="16768"/>
                    <a:pt x="19574" y="15030"/>
                  </a:cubicBezTo>
                  <a:cubicBezTo>
                    <a:pt x="19217" y="14411"/>
                    <a:pt x="18848" y="13804"/>
                    <a:pt x="18479" y="13196"/>
                  </a:cubicBezTo>
                  <a:cubicBezTo>
                    <a:pt x="18479" y="13184"/>
                    <a:pt x="18479" y="13172"/>
                    <a:pt x="18491" y="13161"/>
                  </a:cubicBezTo>
                  <a:cubicBezTo>
                    <a:pt x="19384" y="12363"/>
                    <a:pt x="20289" y="11577"/>
                    <a:pt x="21229" y="10827"/>
                  </a:cubicBezTo>
                  <a:cubicBezTo>
                    <a:pt x="21944" y="10196"/>
                    <a:pt x="23349" y="9434"/>
                    <a:pt x="24408" y="7958"/>
                  </a:cubicBezTo>
                  <a:cubicBezTo>
                    <a:pt x="25004" y="7029"/>
                    <a:pt x="24361" y="5838"/>
                    <a:pt x="23325" y="5624"/>
                  </a:cubicBezTo>
                  <a:cubicBezTo>
                    <a:pt x="23123" y="5589"/>
                    <a:pt x="22922" y="5573"/>
                    <a:pt x="22720" y="5573"/>
                  </a:cubicBezTo>
                  <a:cubicBezTo>
                    <a:pt x="21696" y="5573"/>
                    <a:pt x="20677" y="5969"/>
                    <a:pt x="19682" y="6148"/>
                  </a:cubicBezTo>
                  <a:cubicBezTo>
                    <a:pt x="19539" y="6184"/>
                    <a:pt x="19396" y="6219"/>
                    <a:pt x="19265" y="6243"/>
                  </a:cubicBezTo>
                  <a:cubicBezTo>
                    <a:pt x="18812" y="6255"/>
                    <a:pt x="18336" y="6350"/>
                    <a:pt x="17919" y="6434"/>
                  </a:cubicBezTo>
                  <a:cubicBezTo>
                    <a:pt x="17110" y="6600"/>
                    <a:pt x="16324" y="6898"/>
                    <a:pt x="15538" y="7184"/>
                  </a:cubicBezTo>
                  <a:cubicBezTo>
                    <a:pt x="15324" y="7243"/>
                    <a:pt x="15098" y="7291"/>
                    <a:pt x="14883" y="7350"/>
                  </a:cubicBezTo>
                  <a:cubicBezTo>
                    <a:pt x="14133" y="6136"/>
                    <a:pt x="13336" y="4957"/>
                    <a:pt x="12669" y="3707"/>
                  </a:cubicBezTo>
                  <a:cubicBezTo>
                    <a:pt x="12490" y="2552"/>
                    <a:pt x="12323" y="1326"/>
                    <a:pt x="11645" y="385"/>
                  </a:cubicBezTo>
                  <a:cubicBezTo>
                    <a:pt x="11385" y="125"/>
                    <a:pt x="11034" y="0"/>
                    <a:pt x="10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2">
              <a:extLst>
                <a:ext uri="{FF2B5EF4-FFF2-40B4-BE49-F238E27FC236}">
                  <a16:creationId xmlns:a16="http://schemas.microsoft.com/office/drawing/2014/main" id="{8C1F03E8-F066-55AF-F0BF-5F60BC9E365D}"/>
                </a:ext>
              </a:extLst>
            </p:cNvPr>
            <p:cNvSpPr/>
            <p:nvPr/>
          </p:nvSpPr>
          <p:spPr>
            <a:xfrm>
              <a:off x="588850" y="618775"/>
              <a:ext cx="703975" cy="694225"/>
            </a:xfrm>
            <a:custGeom>
              <a:avLst/>
              <a:gdLst/>
              <a:ahLst/>
              <a:cxnLst/>
              <a:rect l="l" t="t" r="r" b="b"/>
              <a:pathLst>
                <a:path w="28159" h="27769" extrusionOk="0">
                  <a:moveTo>
                    <a:pt x="11656" y="1301"/>
                  </a:moveTo>
                  <a:cubicBezTo>
                    <a:pt x="11680" y="1563"/>
                    <a:pt x="11787" y="1860"/>
                    <a:pt x="11894" y="2098"/>
                  </a:cubicBezTo>
                  <a:cubicBezTo>
                    <a:pt x="12132" y="2682"/>
                    <a:pt x="12311" y="3277"/>
                    <a:pt x="12561" y="3860"/>
                  </a:cubicBezTo>
                  <a:cubicBezTo>
                    <a:pt x="13216" y="5444"/>
                    <a:pt x="14157" y="6897"/>
                    <a:pt x="14954" y="8421"/>
                  </a:cubicBezTo>
                  <a:cubicBezTo>
                    <a:pt x="15323" y="9040"/>
                    <a:pt x="15526" y="9766"/>
                    <a:pt x="15966" y="10349"/>
                  </a:cubicBezTo>
                  <a:cubicBezTo>
                    <a:pt x="16143" y="10619"/>
                    <a:pt x="16435" y="10700"/>
                    <a:pt x="16736" y="10700"/>
                  </a:cubicBezTo>
                  <a:cubicBezTo>
                    <a:pt x="16821" y="10700"/>
                    <a:pt x="16906" y="10693"/>
                    <a:pt x="16990" y="10683"/>
                  </a:cubicBezTo>
                  <a:cubicBezTo>
                    <a:pt x="17597" y="10647"/>
                    <a:pt x="18193" y="10552"/>
                    <a:pt x="18800" y="10480"/>
                  </a:cubicBezTo>
                  <a:cubicBezTo>
                    <a:pt x="21253" y="10254"/>
                    <a:pt x="23979" y="9325"/>
                    <a:pt x="26146" y="9123"/>
                  </a:cubicBezTo>
                  <a:lnTo>
                    <a:pt x="26146" y="9123"/>
                  </a:lnTo>
                  <a:cubicBezTo>
                    <a:pt x="25194" y="10230"/>
                    <a:pt x="24063" y="11159"/>
                    <a:pt x="23003" y="12159"/>
                  </a:cubicBezTo>
                  <a:cubicBezTo>
                    <a:pt x="21908" y="13195"/>
                    <a:pt x="20931" y="14338"/>
                    <a:pt x="19943" y="15481"/>
                  </a:cubicBezTo>
                  <a:cubicBezTo>
                    <a:pt x="19681" y="16005"/>
                    <a:pt x="20086" y="16564"/>
                    <a:pt x="20229" y="17064"/>
                  </a:cubicBezTo>
                  <a:cubicBezTo>
                    <a:pt x="20753" y="19077"/>
                    <a:pt x="21562" y="21005"/>
                    <a:pt x="22193" y="22982"/>
                  </a:cubicBezTo>
                  <a:cubicBezTo>
                    <a:pt x="22289" y="23339"/>
                    <a:pt x="22372" y="23625"/>
                    <a:pt x="22443" y="23875"/>
                  </a:cubicBezTo>
                  <a:cubicBezTo>
                    <a:pt x="21634" y="23577"/>
                    <a:pt x="20288" y="22672"/>
                    <a:pt x="19098" y="22208"/>
                  </a:cubicBezTo>
                  <a:cubicBezTo>
                    <a:pt x="17490" y="21636"/>
                    <a:pt x="16478" y="20958"/>
                    <a:pt x="14418" y="20220"/>
                  </a:cubicBezTo>
                  <a:cubicBezTo>
                    <a:pt x="14254" y="20175"/>
                    <a:pt x="14102" y="20155"/>
                    <a:pt x="13959" y="20155"/>
                  </a:cubicBezTo>
                  <a:cubicBezTo>
                    <a:pt x="13378" y="20155"/>
                    <a:pt x="12944" y="20487"/>
                    <a:pt x="12418" y="20851"/>
                  </a:cubicBezTo>
                  <a:cubicBezTo>
                    <a:pt x="11704" y="21327"/>
                    <a:pt x="10989" y="21779"/>
                    <a:pt x="10323" y="22315"/>
                  </a:cubicBezTo>
                  <a:cubicBezTo>
                    <a:pt x="9192" y="23149"/>
                    <a:pt x="7727" y="24613"/>
                    <a:pt x="6679" y="25601"/>
                  </a:cubicBezTo>
                  <a:cubicBezTo>
                    <a:pt x="6727" y="25173"/>
                    <a:pt x="6775" y="24756"/>
                    <a:pt x="6798" y="24327"/>
                  </a:cubicBezTo>
                  <a:cubicBezTo>
                    <a:pt x="7049" y="21982"/>
                    <a:pt x="7370" y="19648"/>
                    <a:pt x="7322" y="17291"/>
                  </a:cubicBezTo>
                  <a:cubicBezTo>
                    <a:pt x="7299" y="16850"/>
                    <a:pt x="7441" y="16255"/>
                    <a:pt x="6977" y="15993"/>
                  </a:cubicBezTo>
                  <a:cubicBezTo>
                    <a:pt x="5525" y="14862"/>
                    <a:pt x="2953" y="13778"/>
                    <a:pt x="1893" y="13016"/>
                  </a:cubicBezTo>
                  <a:cubicBezTo>
                    <a:pt x="1976" y="12993"/>
                    <a:pt x="2048" y="12981"/>
                    <a:pt x="2131" y="12945"/>
                  </a:cubicBezTo>
                  <a:cubicBezTo>
                    <a:pt x="4501" y="12183"/>
                    <a:pt x="7584" y="11457"/>
                    <a:pt x="9501" y="10921"/>
                  </a:cubicBezTo>
                  <a:cubicBezTo>
                    <a:pt x="9977" y="10468"/>
                    <a:pt x="9704" y="10076"/>
                    <a:pt x="9882" y="9671"/>
                  </a:cubicBezTo>
                  <a:cubicBezTo>
                    <a:pt x="10120" y="8301"/>
                    <a:pt x="10382" y="6932"/>
                    <a:pt x="10751" y="5587"/>
                  </a:cubicBezTo>
                  <a:cubicBezTo>
                    <a:pt x="11061" y="4170"/>
                    <a:pt x="11430" y="2741"/>
                    <a:pt x="11656" y="1301"/>
                  </a:cubicBezTo>
                  <a:close/>
                  <a:moveTo>
                    <a:pt x="11368" y="0"/>
                  </a:moveTo>
                  <a:cubicBezTo>
                    <a:pt x="11186" y="0"/>
                    <a:pt x="11004" y="100"/>
                    <a:pt x="10954" y="312"/>
                  </a:cubicBezTo>
                  <a:cubicBezTo>
                    <a:pt x="10525" y="3337"/>
                    <a:pt x="9525" y="6254"/>
                    <a:pt x="9037" y="9278"/>
                  </a:cubicBezTo>
                  <a:cubicBezTo>
                    <a:pt x="9037" y="9433"/>
                    <a:pt x="8930" y="9718"/>
                    <a:pt x="8858" y="9945"/>
                  </a:cubicBezTo>
                  <a:cubicBezTo>
                    <a:pt x="8823" y="9945"/>
                    <a:pt x="8787" y="9956"/>
                    <a:pt x="8727" y="9968"/>
                  </a:cubicBezTo>
                  <a:cubicBezTo>
                    <a:pt x="6358" y="10552"/>
                    <a:pt x="4012" y="11183"/>
                    <a:pt x="1679" y="11861"/>
                  </a:cubicBezTo>
                  <a:cubicBezTo>
                    <a:pt x="1012" y="12016"/>
                    <a:pt x="1131" y="11957"/>
                    <a:pt x="548" y="12028"/>
                  </a:cubicBezTo>
                  <a:cubicBezTo>
                    <a:pt x="0" y="12183"/>
                    <a:pt x="0" y="12838"/>
                    <a:pt x="333" y="13207"/>
                  </a:cubicBezTo>
                  <a:cubicBezTo>
                    <a:pt x="1262" y="14481"/>
                    <a:pt x="2762" y="14957"/>
                    <a:pt x="4346" y="15898"/>
                  </a:cubicBezTo>
                  <a:cubicBezTo>
                    <a:pt x="4703" y="16005"/>
                    <a:pt x="5536" y="16672"/>
                    <a:pt x="5977" y="16969"/>
                  </a:cubicBezTo>
                  <a:cubicBezTo>
                    <a:pt x="6036" y="19708"/>
                    <a:pt x="5596" y="22422"/>
                    <a:pt x="5382" y="25149"/>
                  </a:cubicBezTo>
                  <a:cubicBezTo>
                    <a:pt x="5322" y="25732"/>
                    <a:pt x="5239" y="26316"/>
                    <a:pt x="5215" y="26899"/>
                  </a:cubicBezTo>
                  <a:cubicBezTo>
                    <a:pt x="5167" y="27197"/>
                    <a:pt x="5274" y="27518"/>
                    <a:pt x="5548" y="27673"/>
                  </a:cubicBezTo>
                  <a:cubicBezTo>
                    <a:pt x="5672" y="27740"/>
                    <a:pt x="5794" y="27768"/>
                    <a:pt x="5914" y="27768"/>
                  </a:cubicBezTo>
                  <a:cubicBezTo>
                    <a:pt x="6350" y="27768"/>
                    <a:pt x="6757" y="27391"/>
                    <a:pt x="7084" y="27101"/>
                  </a:cubicBezTo>
                  <a:cubicBezTo>
                    <a:pt x="7691" y="26542"/>
                    <a:pt x="8287" y="25947"/>
                    <a:pt x="8882" y="25363"/>
                  </a:cubicBezTo>
                  <a:cubicBezTo>
                    <a:pt x="10585" y="23708"/>
                    <a:pt x="11859" y="22815"/>
                    <a:pt x="13847" y="21541"/>
                  </a:cubicBezTo>
                  <a:lnTo>
                    <a:pt x="14121" y="21541"/>
                  </a:lnTo>
                  <a:cubicBezTo>
                    <a:pt x="14752" y="21708"/>
                    <a:pt x="15669" y="22244"/>
                    <a:pt x="16669" y="22660"/>
                  </a:cubicBezTo>
                  <a:cubicBezTo>
                    <a:pt x="17859" y="23184"/>
                    <a:pt x="19038" y="23553"/>
                    <a:pt x="20610" y="24494"/>
                  </a:cubicBezTo>
                  <a:cubicBezTo>
                    <a:pt x="21241" y="24851"/>
                    <a:pt x="21896" y="25161"/>
                    <a:pt x="22586" y="25351"/>
                  </a:cubicBezTo>
                  <a:cubicBezTo>
                    <a:pt x="22794" y="25397"/>
                    <a:pt x="23022" y="25478"/>
                    <a:pt x="23241" y="25478"/>
                  </a:cubicBezTo>
                  <a:cubicBezTo>
                    <a:pt x="23360" y="25478"/>
                    <a:pt x="23477" y="25454"/>
                    <a:pt x="23586" y="25387"/>
                  </a:cubicBezTo>
                  <a:cubicBezTo>
                    <a:pt x="24051" y="25089"/>
                    <a:pt x="23943" y="24470"/>
                    <a:pt x="23872" y="23994"/>
                  </a:cubicBezTo>
                  <a:cubicBezTo>
                    <a:pt x="23682" y="23089"/>
                    <a:pt x="23384" y="22220"/>
                    <a:pt x="23074" y="21339"/>
                  </a:cubicBezTo>
                  <a:cubicBezTo>
                    <a:pt x="22408" y="19577"/>
                    <a:pt x="21848" y="17779"/>
                    <a:pt x="21276" y="15981"/>
                  </a:cubicBezTo>
                  <a:cubicBezTo>
                    <a:pt x="22586" y="14528"/>
                    <a:pt x="23896" y="13076"/>
                    <a:pt x="25396" y="11826"/>
                  </a:cubicBezTo>
                  <a:cubicBezTo>
                    <a:pt x="26158" y="11147"/>
                    <a:pt x="26872" y="10433"/>
                    <a:pt x="27492" y="9623"/>
                  </a:cubicBezTo>
                  <a:cubicBezTo>
                    <a:pt x="27730" y="9278"/>
                    <a:pt x="28134" y="9004"/>
                    <a:pt x="28158" y="8563"/>
                  </a:cubicBezTo>
                  <a:cubicBezTo>
                    <a:pt x="28112" y="7906"/>
                    <a:pt x="27507" y="7698"/>
                    <a:pt x="26722" y="7698"/>
                  </a:cubicBezTo>
                  <a:cubicBezTo>
                    <a:pt x="25489" y="7698"/>
                    <a:pt x="23812" y="8210"/>
                    <a:pt x="23158" y="8290"/>
                  </a:cubicBezTo>
                  <a:cubicBezTo>
                    <a:pt x="20776" y="8837"/>
                    <a:pt x="19133" y="9147"/>
                    <a:pt x="16931" y="9325"/>
                  </a:cubicBezTo>
                  <a:cubicBezTo>
                    <a:pt x="16395" y="8325"/>
                    <a:pt x="15240" y="6039"/>
                    <a:pt x="14442" y="4706"/>
                  </a:cubicBezTo>
                  <a:cubicBezTo>
                    <a:pt x="13823" y="3491"/>
                    <a:pt x="13692" y="3039"/>
                    <a:pt x="13228" y="1801"/>
                  </a:cubicBezTo>
                  <a:cubicBezTo>
                    <a:pt x="13045" y="1327"/>
                    <a:pt x="12911" y="571"/>
                    <a:pt x="12332" y="571"/>
                  </a:cubicBezTo>
                  <a:cubicBezTo>
                    <a:pt x="12271" y="571"/>
                    <a:pt x="12204" y="580"/>
                    <a:pt x="12132" y="598"/>
                  </a:cubicBezTo>
                  <a:cubicBezTo>
                    <a:pt x="11894" y="670"/>
                    <a:pt x="11775" y="801"/>
                    <a:pt x="11704" y="955"/>
                  </a:cubicBezTo>
                  <a:cubicBezTo>
                    <a:pt x="11740" y="765"/>
                    <a:pt x="11775" y="562"/>
                    <a:pt x="11799" y="360"/>
                  </a:cubicBezTo>
                  <a:cubicBezTo>
                    <a:pt x="11780" y="127"/>
                    <a:pt x="11574" y="0"/>
                    <a:pt x="113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그림 2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DAC152D-C631-E74E-E577-3ED97D44B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593" y="1138925"/>
            <a:ext cx="6036813" cy="325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61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1">
          <a:extLst>
            <a:ext uri="{FF2B5EF4-FFF2-40B4-BE49-F238E27FC236}">
              <a16:creationId xmlns:a16="http://schemas.microsoft.com/office/drawing/2014/main" id="{B7733DE1-B7A4-694A-B04F-157F9E97D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p58">
            <a:extLst>
              <a:ext uri="{FF2B5EF4-FFF2-40B4-BE49-F238E27FC236}">
                <a16:creationId xmlns:a16="http://schemas.microsoft.com/office/drawing/2014/main" id="{EB436531-4015-1076-00CA-529F2CE4F9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f-string</a:t>
            </a:r>
            <a:endParaRPr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1993" name="Google Shape;1993;p58">
            <a:extLst>
              <a:ext uri="{FF2B5EF4-FFF2-40B4-BE49-F238E27FC236}">
                <a16:creationId xmlns:a16="http://schemas.microsoft.com/office/drawing/2014/main" id="{74C0A73B-79CB-D36A-D6F1-77563C4D5F19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20375" y="1364267"/>
            <a:ext cx="5503200" cy="63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우리는 문자와 숫자는 섞일 수 없다고 배웠어요</a:t>
            </a:r>
            <a:r>
              <a:rPr lang="en-US" altLang="ko-KR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chemeClr val="tx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그래서 </a:t>
            </a:r>
            <a:r>
              <a:rPr lang="ko-KR" altLang="en-US" dirty="0">
                <a:solidFill>
                  <a:srgbClr val="C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문자 </a:t>
            </a:r>
            <a:r>
              <a:rPr lang="en-US" altLang="ko-KR" dirty="0">
                <a:solidFill>
                  <a:srgbClr val="C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+ </a:t>
            </a:r>
            <a:r>
              <a:rPr lang="ko-KR" altLang="en-US" dirty="0">
                <a:solidFill>
                  <a:srgbClr val="C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문자</a:t>
            </a:r>
            <a:r>
              <a:rPr lang="ko-KR" altLang="en-US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로 만들거나 </a:t>
            </a:r>
            <a:r>
              <a:rPr lang="ko-KR" altLang="en-US" dirty="0">
                <a:solidFill>
                  <a:srgbClr val="0070C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숫자 </a:t>
            </a:r>
            <a:r>
              <a:rPr lang="en-US" altLang="ko-KR" dirty="0">
                <a:solidFill>
                  <a:srgbClr val="0070C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+ </a:t>
            </a:r>
            <a:r>
              <a:rPr lang="ko-KR" altLang="en-US" dirty="0">
                <a:solidFill>
                  <a:srgbClr val="0070C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숫자</a:t>
            </a:r>
            <a:r>
              <a:rPr lang="ko-KR" altLang="en-US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로 만들어서 출력했어요</a:t>
            </a:r>
            <a:r>
              <a:rPr lang="en-US" altLang="ko-KR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chemeClr val="tx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C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문자</a:t>
            </a:r>
            <a:r>
              <a:rPr lang="en-US" altLang="ko-KR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+ </a:t>
            </a:r>
            <a:r>
              <a:rPr lang="ko-KR" altLang="en-US" dirty="0">
                <a:solidFill>
                  <a:srgbClr val="0070C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숫자</a:t>
            </a:r>
            <a:r>
              <a:rPr lang="ko-KR" altLang="en-US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를 섞어서 출력하는 방법이 바로 </a:t>
            </a:r>
            <a:r>
              <a:rPr lang="en-US" altLang="ko-KR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f-string</a:t>
            </a:r>
            <a:r>
              <a:rPr lang="en-US" altLang="ko-KR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방법이에요</a:t>
            </a:r>
            <a:r>
              <a:rPr lang="en-US" altLang="ko-KR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chemeClr val="tx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print(5 + “</a:t>
            </a:r>
            <a:r>
              <a:rPr lang="ko-KR" altLang="en-US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초 남았습니다</a:t>
            </a:r>
            <a:r>
              <a:rPr lang="en-US" altLang="ko-KR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.”)  </a:t>
            </a:r>
            <a:r>
              <a:rPr lang="en-US" altLang="ko-KR" dirty="0">
                <a:solidFill>
                  <a:srgbClr val="C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(X </a:t>
            </a:r>
            <a:r>
              <a:rPr lang="ko-KR" altLang="en-US" dirty="0">
                <a:solidFill>
                  <a:srgbClr val="C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오류 발생</a:t>
            </a:r>
            <a:r>
              <a:rPr lang="en-US" altLang="ko-KR" dirty="0">
                <a:solidFill>
                  <a:srgbClr val="C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rgbClr val="C00000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lvl="0" indent="0" algn="ctr">
              <a:buNone/>
            </a:pPr>
            <a:r>
              <a:rPr lang="en-US" altLang="ko-KR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print(f “{5}</a:t>
            </a:r>
            <a:r>
              <a:rPr lang="ko-KR" altLang="en-US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초 남았습니다</a:t>
            </a:r>
            <a:r>
              <a:rPr lang="en-US" altLang="ko-KR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.”) </a:t>
            </a:r>
            <a:r>
              <a:rPr lang="en-US" altLang="ko-KR" dirty="0">
                <a:solidFill>
                  <a:srgbClr val="0070C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(O </a:t>
            </a:r>
            <a:r>
              <a:rPr lang="ko-KR" altLang="en-US" dirty="0">
                <a:solidFill>
                  <a:srgbClr val="0070C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정상 출력</a:t>
            </a:r>
            <a:r>
              <a:rPr lang="en-US" altLang="ko-KR" dirty="0">
                <a:solidFill>
                  <a:srgbClr val="0070C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)</a:t>
            </a:r>
          </a:p>
          <a:p>
            <a:pPr marL="0" lvl="0" indent="0" algn="ctr">
              <a:buNone/>
            </a:pPr>
            <a:endParaRPr lang="en-US" altLang="ko-KR" dirty="0">
              <a:solidFill>
                <a:srgbClr val="00B050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lvl="0" indent="0" algn="ctr">
              <a:buNone/>
            </a:pPr>
            <a:r>
              <a:rPr lang="en-US" altLang="ko-KR" dirty="0">
                <a:solidFill>
                  <a:srgbClr val="00B05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“  ” </a:t>
            </a:r>
            <a:r>
              <a:rPr lang="ko-KR" altLang="en-US" dirty="0">
                <a:solidFill>
                  <a:srgbClr val="00B05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따옴표 앞에 </a:t>
            </a:r>
            <a:r>
              <a:rPr lang="en-US" altLang="ko-KR" dirty="0">
                <a:solidFill>
                  <a:srgbClr val="00B05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f</a:t>
            </a:r>
            <a:r>
              <a:rPr lang="ko-KR" altLang="en-US" dirty="0">
                <a:solidFill>
                  <a:srgbClr val="00B05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를 붙이고 문자로 바꿀 대상을</a:t>
            </a:r>
            <a:endParaRPr lang="en-US" altLang="ko-KR" dirty="0">
              <a:solidFill>
                <a:srgbClr val="00B050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lvl="0" indent="0" algn="ctr">
              <a:buNone/>
            </a:pPr>
            <a:r>
              <a:rPr lang="en-US" altLang="ko-KR" dirty="0">
                <a:solidFill>
                  <a:srgbClr val="00B05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{} </a:t>
            </a:r>
            <a:r>
              <a:rPr lang="ko-KR" altLang="en-US" dirty="0">
                <a:solidFill>
                  <a:srgbClr val="00B05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대괄호로 감싸주면 해결</a:t>
            </a:r>
            <a:r>
              <a:rPr lang="en-US" altLang="ko-KR" dirty="0">
                <a:solidFill>
                  <a:srgbClr val="00B05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solidFill>
                <a:schemeClr val="tx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grpSp>
        <p:nvGrpSpPr>
          <p:cNvPr id="1995" name="Google Shape;1995;p58">
            <a:extLst>
              <a:ext uri="{FF2B5EF4-FFF2-40B4-BE49-F238E27FC236}">
                <a16:creationId xmlns:a16="http://schemas.microsoft.com/office/drawing/2014/main" id="{AE34658C-6EB1-56BD-C926-9A25E6577C63}"/>
              </a:ext>
            </a:extLst>
          </p:cNvPr>
          <p:cNvGrpSpPr/>
          <p:nvPr/>
        </p:nvGrpSpPr>
        <p:grpSpPr>
          <a:xfrm>
            <a:off x="934227" y="562459"/>
            <a:ext cx="521153" cy="513935"/>
            <a:chOff x="588850" y="618775"/>
            <a:chExt cx="703975" cy="694225"/>
          </a:xfrm>
        </p:grpSpPr>
        <p:sp>
          <p:nvSpPr>
            <p:cNvPr id="1996" name="Google Shape;1996;p58">
              <a:extLst>
                <a:ext uri="{FF2B5EF4-FFF2-40B4-BE49-F238E27FC236}">
                  <a16:creationId xmlns:a16="http://schemas.microsoft.com/office/drawing/2014/main" id="{08B12250-D7E2-A336-63ED-84BD6DEBCFF3}"/>
                </a:ext>
              </a:extLst>
            </p:cNvPr>
            <p:cNvSpPr/>
            <p:nvPr/>
          </p:nvSpPr>
          <p:spPr>
            <a:xfrm>
              <a:off x="612650" y="684225"/>
              <a:ext cx="625100" cy="608400"/>
            </a:xfrm>
            <a:custGeom>
              <a:avLst/>
              <a:gdLst/>
              <a:ahLst/>
              <a:cxnLst/>
              <a:rect l="l" t="t" r="r" b="b"/>
              <a:pathLst>
                <a:path w="25004" h="24336" extrusionOk="0">
                  <a:moveTo>
                    <a:pt x="10686" y="0"/>
                  </a:moveTo>
                  <a:cubicBezTo>
                    <a:pt x="10158" y="0"/>
                    <a:pt x="9636" y="288"/>
                    <a:pt x="9442" y="826"/>
                  </a:cubicBezTo>
                  <a:cubicBezTo>
                    <a:pt x="9323" y="945"/>
                    <a:pt x="9335" y="1314"/>
                    <a:pt x="9359" y="1659"/>
                  </a:cubicBezTo>
                  <a:cubicBezTo>
                    <a:pt x="9323" y="1743"/>
                    <a:pt x="9299" y="1826"/>
                    <a:pt x="9275" y="1909"/>
                  </a:cubicBezTo>
                  <a:cubicBezTo>
                    <a:pt x="8835" y="4124"/>
                    <a:pt x="8371" y="6338"/>
                    <a:pt x="7894" y="8541"/>
                  </a:cubicBezTo>
                  <a:cubicBezTo>
                    <a:pt x="7263" y="8601"/>
                    <a:pt x="6608" y="8660"/>
                    <a:pt x="5942" y="8743"/>
                  </a:cubicBezTo>
                  <a:cubicBezTo>
                    <a:pt x="5596" y="8779"/>
                    <a:pt x="5263" y="8815"/>
                    <a:pt x="4930" y="8851"/>
                  </a:cubicBezTo>
                  <a:cubicBezTo>
                    <a:pt x="4620" y="8874"/>
                    <a:pt x="4322" y="8934"/>
                    <a:pt x="4025" y="8993"/>
                  </a:cubicBezTo>
                  <a:cubicBezTo>
                    <a:pt x="3144" y="9101"/>
                    <a:pt x="2239" y="9208"/>
                    <a:pt x="1417" y="9565"/>
                  </a:cubicBezTo>
                  <a:cubicBezTo>
                    <a:pt x="905" y="9744"/>
                    <a:pt x="382" y="10113"/>
                    <a:pt x="262" y="10672"/>
                  </a:cubicBezTo>
                  <a:cubicBezTo>
                    <a:pt x="167" y="10982"/>
                    <a:pt x="203" y="11303"/>
                    <a:pt x="334" y="11577"/>
                  </a:cubicBezTo>
                  <a:cubicBezTo>
                    <a:pt x="1" y="12196"/>
                    <a:pt x="239" y="13030"/>
                    <a:pt x="870" y="13387"/>
                  </a:cubicBezTo>
                  <a:cubicBezTo>
                    <a:pt x="3084" y="14089"/>
                    <a:pt x="4501" y="14423"/>
                    <a:pt x="5942" y="15161"/>
                  </a:cubicBezTo>
                  <a:cubicBezTo>
                    <a:pt x="6073" y="15208"/>
                    <a:pt x="6192" y="15268"/>
                    <a:pt x="6311" y="15316"/>
                  </a:cubicBezTo>
                  <a:cubicBezTo>
                    <a:pt x="6180" y="15804"/>
                    <a:pt x="6073" y="16292"/>
                    <a:pt x="5942" y="16780"/>
                  </a:cubicBezTo>
                  <a:cubicBezTo>
                    <a:pt x="5525" y="18268"/>
                    <a:pt x="5025" y="19733"/>
                    <a:pt x="4668" y="21245"/>
                  </a:cubicBezTo>
                  <a:cubicBezTo>
                    <a:pt x="4465" y="21971"/>
                    <a:pt x="4275" y="22769"/>
                    <a:pt x="4644" y="23471"/>
                  </a:cubicBezTo>
                  <a:cubicBezTo>
                    <a:pt x="4842" y="24031"/>
                    <a:pt x="5387" y="24335"/>
                    <a:pt x="5941" y="24335"/>
                  </a:cubicBezTo>
                  <a:cubicBezTo>
                    <a:pt x="6187" y="24335"/>
                    <a:pt x="6436" y="24275"/>
                    <a:pt x="6656" y="24150"/>
                  </a:cubicBezTo>
                  <a:cubicBezTo>
                    <a:pt x="7847" y="23162"/>
                    <a:pt x="7561" y="23174"/>
                    <a:pt x="8609" y="22221"/>
                  </a:cubicBezTo>
                  <a:cubicBezTo>
                    <a:pt x="9907" y="20935"/>
                    <a:pt x="11383" y="19852"/>
                    <a:pt x="12681" y="18566"/>
                  </a:cubicBezTo>
                  <a:cubicBezTo>
                    <a:pt x="12824" y="18435"/>
                    <a:pt x="12966" y="18304"/>
                    <a:pt x="13109" y="18161"/>
                  </a:cubicBezTo>
                  <a:cubicBezTo>
                    <a:pt x="13836" y="18435"/>
                    <a:pt x="15907" y="19745"/>
                    <a:pt x="17348" y="20435"/>
                  </a:cubicBezTo>
                  <a:cubicBezTo>
                    <a:pt x="18200" y="20770"/>
                    <a:pt x="19673" y="21592"/>
                    <a:pt x="20761" y="21592"/>
                  </a:cubicBezTo>
                  <a:cubicBezTo>
                    <a:pt x="21451" y="21592"/>
                    <a:pt x="21986" y="21262"/>
                    <a:pt x="22110" y="20269"/>
                  </a:cubicBezTo>
                  <a:cubicBezTo>
                    <a:pt x="21598" y="18411"/>
                    <a:pt x="20408" y="16768"/>
                    <a:pt x="19574" y="15030"/>
                  </a:cubicBezTo>
                  <a:cubicBezTo>
                    <a:pt x="19217" y="14411"/>
                    <a:pt x="18848" y="13804"/>
                    <a:pt x="18479" y="13196"/>
                  </a:cubicBezTo>
                  <a:cubicBezTo>
                    <a:pt x="18479" y="13184"/>
                    <a:pt x="18479" y="13172"/>
                    <a:pt x="18491" y="13161"/>
                  </a:cubicBezTo>
                  <a:cubicBezTo>
                    <a:pt x="19384" y="12363"/>
                    <a:pt x="20289" y="11577"/>
                    <a:pt x="21229" y="10827"/>
                  </a:cubicBezTo>
                  <a:cubicBezTo>
                    <a:pt x="21944" y="10196"/>
                    <a:pt x="23349" y="9434"/>
                    <a:pt x="24408" y="7958"/>
                  </a:cubicBezTo>
                  <a:cubicBezTo>
                    <a:pt x="25004" y="7029"/>
                    <a:pt x="24361" y="5838"/>
                    <a:pt x="23325" y="5624"/>
                  </a:cubicBezTo>
                  <a:cubicBezTo>
                    <a:pt x="23123" y="5589"/>
                    <a:pt x="22922" y="5573"/>
                    <a:pt x="22720" y="5573"/>
                  </a:cubicBezTo>
                  <a:cubicBezTo>
                    <a:pt x="21696" y="5573"/>
                    <a:pt x="20677" y="5969"/>
                    <a:pt x="19682" y="6148"/>
                  </a:cubicBezTo>
                  <a:cubicBezTo>
                    <a:pt x="19539" y="6184"/>
                    <a:pt x="19396" y="6219"/>
                    <a:pt x="19265" y="6243"/>
                  </a:cubicBezTo>
                  <a:cubicBezTo>
                    <a:pt x="18812" y="6255"/>
                    <a:pt x="18336" y="6350"/>
                    <a:pt x="17919" y="6434"/>
                  </a:cubicBezTo>
                  <a:cubicBezTo>
                    <a:pt x="17110" y="6600"/>
                    <a:pt x="16324" y="6898"/>
                    <a:pt x="15538" y="7184"/>
                  </a:cubicBezTo>
                  <a:cubicBezTo>
                    <a:pt x="15324" y="7243"/>
                    <a:pt x="15098" y="7291"/>
                    <a:pt x="14883" y="7350"/>
                  </a:cubicBezTo>
                  <a:cubicBezTo>
                    <a:pt x="14133" y="6136"/>
                    <a:pt x="13336" y="4957"/>
                    <a:pt x="12669" y="3707"/>
                  </a:cubicBezTo>
                  <a:cubicBezTo>
                    <a:pt x="12490" y="2552"/>
                    <a:pt x="12323" y="1326"/>
                    <a:pt x="11645" y="385"/>
                  </a:cubicBezTo>
                  <a:cubicBezTo>
                    <a:pt x="11385" y="125"/>
                    <a:pt x="11034" y="0"/>
                    <a:pt x="10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58">
              <a:extLst>
                <a:ext uri="{FF2B5EF4-FFF2-40B4-BE49-F238E27FC236}">
                  <a16:creationId xmlns:a16="http://schemas.microsoft.com/office/drawing/2014/main" id="{FDFB2FCF-8DD2-9388-530D-66581CE163BE}"/>
                </a:ext>
              </a:extLst>
            </p:cNvPr>
            <p:cNvSpPr/>
            <p:nvPr/>
          </p:nvSpPr>
          <p:spPr>
            <a:xfrm>
              <a:off x="588850" y="618775"/>
              <a:ext cx="703975" cy="694225"/>
            </a:xfrm>
            <a:custGeom>
              <a:avLst/>
              <a:gdLst/>
              <a:ahLst/>
              <a:cxnLst/>
              <a:rect l="l" t="t" r="r" b="b"/>
              <a:pathLst>
                <a:path w="28159" h="27769" extrusionOk="0">
                  <a:moveTo>
                    <a:pt x="11656" y="1301"/>
                  </a:moveTo>
                  <a:cubicBezTo>
                    <a:pt x="11680" y="1563"/>
                    <a:pt x="11787" y="1860"/>
                    <a:pt x="11894" y="2098"/>
                  </a:cubicBezTo>
                  <a:cubicBezTo>
                    <a:pt x="12132" y="2682"/>
                    <a:pt x="12311" y="3277"/>
                    <a:pt x="12561" y="3860"/>
                  </a:cubicBezTo>
                  <a:cubicBezTo>
                    <a:pt x="13216" y="5444"/>
                    <a:pt x="14157" y="6897"/>
                    <a:pt x="14954" y="8421"/>
                  </a:cubicBezTo>
                  <a:cubicBezTo>
                    <a:pt x="15323" y="9040"/>
                    <a:pt x="15526" y="9766"/>
                    <a:pt x="15966" y="10349"/>
                  </a:cubicBezTo>
                  <a:cubicBezTo>
                    <a:pt x="16143" y="10619"/>
                    <a:pt x="16435" y="10700"/>
                    <a:pt x="16736" y="10700"/>
                  </a:cubicBezTo>
                  <a:cubicBezTo>
                    <a:pt x="16821" y="10700"/>
                    <a:pt x="16906" y="10693"/>
                    <a:pt x="16990" y="10683"/>
                  </a:cubicBezTo>
                  <a:cubicBezTo>
                    <a:pt x="17597" y="10647"/>
                    <a:pt x="18193" y="10552"/>
                    <a:pt x="18800" y="10480"/>
                  </a:cubicBezTo>
                  <a:cubicBezTo>
                    <a:pt x="21253" y="10254"/>
                    <a:pt x="23979" y="9325"/>
                    <a:pt x="26146" y="9123"/>
                  </a:cubicBezTo>
                  <a:lnTo>
                    <a:pt x="26146" y="9123"/>
                  </a:lnTo>
                  <a:cubicBezTo>
                    <a:pt x="25194" y="10230"/>
                    <a:pt x="24063" y="11159"/>
                    <a:pt x="23003" y="12159"/>
                  </a:cubicBezTo>
                  <a:cubicBezTo>
                    <a:pt x="21908" y="13195"/>
                    <a:pt x="20931" y="14338"/>
                    <a:pt x="19943" y="15481"/>
                  </a:cubicBezTo>
                  <a:cubicBezTo>
                    <a:pt x="19681" y="16005"/>
                    <a:pt x="20086" y="16564"/>
                    <a:pt x="20229" y="17064"/>
                  </a:cubicBezTo>
                  <a:cubicBezTo>
                    <a:pt x="20753" y="19077"/>
                    <a:pt x="21562" y="21005"/>
                    <a:pt x="22193" y="22982"/>
                  </a:cubicBezTo>
                  <a:cubicBezTo>
                    <a:pt x="22289" y="23339"/>
                    <a:pt x="22372" y="23625"/>
                    <a:pt x="22443" y="23875"/>
                  </a:cubicBezTo>
                  <a:cubicBezTo>
                    <a:pt x="21634" y="23577"/>
                    <a:pt x="20288" y="22672"/>
                    <a:pt x="19098" y="22208"/>
                  </a:cubicBezTo>
                  <a:cubicBezTo>
                    <a:pt x="17490" y="21636"/>
                    <a:pt x="16478" y="20958"/>
                    <a:pt x="14418" y="20220"/>
                  </a:cubicBezTo>
                  <a:cubicBezTo>
                    <a:pt x="14254" y="20175"/>
                    <a:pt x="14102" y="20155"/>
                    <a:pt x="13959" y="20155"/>
                  </a:cubicBezTo>
                  <a:cubicBezTo>
                    <a:pt x="13378" y="20155"/>
                    <a:pt x="12944" y="20487"/>
                    <a:pt x="12418" y="20851"/>
                  </a:cubicBezTo>
                  <a:cubicBezTo>
                    <a:pt x="11704" y="21327"/>
                    <a:pt x="10989" y="21779"/>
                    <a:pt x="10323" y="22315"/>
                  </a:cubicBezTo>
                  <a:cubicBezTo>
                    <a:pt x="9192" y="23149"/>
                    <a:pt x="7727" y="24613"/>
                    <a:pt x="6679" y="25601"/>
                  </a:cubicBezTo>
                  <a:cubicBezTo>
                    <a:pt x="6727" y="25173"/>
                    <a:pt x="6775" y="24756"/>
                    <a:pt x="6798" y="24327"/>
                  </a:cubicBezTo>
                  <a:cubicBezTo>
                    <a:pt x="7049" y="21982"/>
                    <a:pt x="7370" y="19648"/>
                    <a:pt x="7322" y="17291"/>
                  </a:cubicBezTo>
                  <a:cubicBezTo>
                    <a:pt x="7299" y="16850"/>
                    <a:pt x="7441" y="16255"/>
                    <a:pt x="6977" y="15993"/>
                  </a:cubicBezTo>
                  <a:cubicBezTo>
                    <a:pt x="5525" y="14862"/>
                    <a:pt x="2953" y="13778"/>
                    <a:pt x="1893" y="13016"/>
                  </a:cubicBezTo>
                  <a:cubicBezTo>
                    <a:pt x="1976" y="12993"/>
                    <a:pt x="2048" y="12981"/>
                    <a:pt x="2131" y="12945"/>
                  </a:cubicBezTo>
                  <a:cubicBezTo>
                    <a:pt x="4501" y="12183"/>
                    <a:pt x="7584" y="11457"/>
                    <a:pt x="9501" y="10921"/>
                  </a:cubicBezTo>
                  <a:cubicBezTo>
                    <a:pt x="9977" y="10468"/>
                    <a:pt x="9704" y="10076"/>
                    <a:pt x="9882" y="9671"/>
                  </a:cubicBezTo>
                  <a:cubicBezTo>
                    <a:pt x="10120" y="8301"/>
                    <a:pt x="10382" y="6932"/>
                    <a:pt x="10751" y="5587"/>
                  </a:cubicBezTo>
                  <a:cubicBezTo>
                    <a:pt x="11061" y="4170"/>
                    <a:pt x="11430" y="2741"/>
                    <a:pt x="11656" y="1301"/>
                  </a:cubicBezTo>
                  <a:close/>
                  <a:moveTo>
                    <a:pt x="11368" y="0"/>
                  </a:moveTo>
                  <a:cubicBezTo>
                    <a:pt x="11186" y="0"/>
                    <a:pt x="11004" y="100"/>
                    <a:pt x="10954" y="312"/>
                  </a:cubicBezTo>
                  <a:cubicBezTo>
                    <a:pt x="10525" y="3337"/>
                    <a:pt x="9525" y="6254"/>
                    <a:pt x="9037" y="9278"/>
                  </a:cubicBezTo>
                  <a:cubicBezTo>
                    <a:pt x="9037" y="9433"/>
                    <a:pt x="8930" y="9718"/>
                    <a:pt x="8858" y="9945"/>
                  </a:cubicBezTo>
                  <a:cubicBezTo>
                    <a:pt x="8823" y="9945"/>
                    <a:pt x="8787" y="9956"/>
                    <a:pt x="8727" y="9968"/>
                  </a:cubicBezTo>
                  <a:cubicBezTo>
                    <a:pt x="6358" y="10552"/>
                    <a:pt x="4012" y="11183"/>
                    <a:pt x="1679" y="11861"/>
                  </a:cubicBezTo>
                  <a:cubicBezTo>
                    <a:pt x="1012" y="12016"/>
                    <a:pt x="1131" y="11957"/>
                    <a:pt x="548" y="12028"/>
                  </a:cubicBezTo>
                  <a:cubicBezTo>
                    <a:pt x="0" y="12183"/>
                    <a:pt x="0" y="12838"/>
                    <a:pt x="333" y="13207"/>
                  </a:cubicBezTo>
                  <a:cubicBezTo>
                    <a:pt x="1262" y="14481"/>
                    <a:pt x="2762" y="14957"/>
                    <a:pt x="4346" y="15898"/>
                  </a:cubicBezTo>
                  <a:cubicBezTo>
                    <a:pt x="4703" y="16005"/>
                    <a:pt x="5536" y="16672"/>
                    <a:pt x="5977" y="16969"/>
                  </a:cubicBezTo>
                  <a:cubicBezTo>
                    <a:pt x="6036" y="19708"/>
                    <a:pt x="5596" y="22422"/>
                    <a:pt x="5382" y="25149"/>
                  </a:cubicBezTo>
                  <a:cubicBezTo>
                    <a:pt x="5322" y="25732"/>
                    <a:pt x="5239" y="26316"/>
                    <a:pt x="5215" y="26899"/>
                  </a:cubicBezTo>
                  <a:cubicBezTo>
                    <a:pt x="5167" y="27197"/>
                    <a:pt x="5274" y="27518"/>
                    <a:pt x="5548" y="27673"/>
                  </a:cubicBezTo>
                  <a:cubicBezTo>
                    <a:pt x="5672" y="27740"/>
                    <a:pt x="5794" y="27768"/>
                    <a:pt x="5914" y="27768"/>
                  </a:cubicBezTo>
                  <a:cubicBezTo>
                    <a:pt x="6350" y="27768"/>
                    <a:pt x="6757" y="27391"/>
                    <a:pt x="7084" y="27101"/>
                  </a:cubicBezTo>
                  <a:cubicBezTo>
                    <a:pt x="7691" y="26542"/>
                    <a:pt x="8287" y="25947"/>
                    <a:pt x="8882" y="25363"/>
                  </a:cubicBezTo>
                  <a:cubicBezTo>
                    <a:pt x="10585" y="23708"/>
                    <a:pt x="11859" y="22815"/>
                    <a:pt x="13847" y="21541"/>
                  </a:cubicBezTo>
                  <a:lnTo>
                    <a:pt x="14121" y="21541"/>
                  </a:lnTo>
                  <a:cubicBezTo>
                    <a:pt x="14752" y="21708"/>
                    <a:pt x="15669" y="22244"/>
                    <a:pt x="16669" y="22660"/>
                  </a:cubicBezTo>
                  <a:cubicBezTo>
                    <a:pt x="17859" y="23184"/>
                    <a:pt x="19038" y="23553"/>
                    <a:pt x="20610" y="24494"/>
                  </a:cubicBezTo>
                  <a:cubicBezTo>
                    <a:pt x="21241" y="24851"/>
                    <a:pt x="21896" y="25161"/>
                    <a:pt x="22586" y="25351"/>
                  </a:cubicBezTo>
                  <a:cubicBezTo>
                    <a:pt x="22794" y="25397"/>
                    <a:pt x="23022" y="25478"/>
                    <a:pt x="23241" y="25478"/>
                  </a:cubicBezTo>
                  <a:cubicBezTo>
                    <a:pt x="23360" y="25478"/>
                    <a:pt x="23477" y="25454"/>
                    <a:pt x="23586" y="25387"/>
                  </a:cubicBezTo>
                  <a:cubicBezTo>
                    <a:pt x="24051" y="25089"/>
                    <a:pt x="23943" y="24470"/>
                    <a:pt x="23872" y="23994"/>
                  </a:cubicBezTo>
                  <a:cubicBezTo>
                    <a:pt x="23682" y="23089"/>
                    <a:pt x="23384" y="22220"/>
                    <a:pt x="23074" y="21339"/>
                  </a:cubicBezTo>
                  <a:cubicBezTo>
                    <a:pt x="22408" y="19577"/>
                    <a:pt x="21848" y="17779"/>
                    <a:pt x="21276" y="15981"/>
                  </a:cubicBezTo>
                  <a:cubicBezTo>
                    <a:pt x="22586" y="14528"/>
                    <a:pt x="23896" y="13076"/>
                    <a:pt x="25396" y="11826"/>
                  </a:cubicBezTo>
                  <a:cubicBezTo>
                    <a:pt x="26158" y="11147"/>
                    <a:pt x="26872" y="10433"/>
                    <a:pt x="27492" y="9623"/>
                  </a:cubicBezTo>
                  <a:cubicBezTo>
                    <a:pt x="27730" y="9278"/>
                    <a:pt x="28134" y="9004"/>
                    <a:pt x="28158" y="8563"/>
                  </a:cubicBezTo>
                  <a:cubicBezTo>
                    <a:pt x="28112" y="7906"/>
                    <a:pt x="27507" y="7698"/>
                    <a:pt x="26722" y="7698"/>
                  </a:cubicBezTo>
                  <a:cubicBezTo>
                    <a:pt x="25489" y="7698"/>
                    <a:pt x="23812" y="8210"/>
                    <a:pt x="23158" y="8290"/>
                  </a:cubicBezTo>
                  <a:cubicBezTo>
                    <a:pt x="20776" y="8837"/>
                    <a:pt x="19133" y="9147"/>
                    <a:pt x="16931" y="9325"/>
                  </a:cubicBezTo>
                  <a:cubicBezTo>
                    <a:pt x="16395" y="8325"/>
                    <a:pt x="15240" y="6039"/>
                    <a:pt x="14442" y="4706"/>
                  </a:cubicBezTo>
                  <a:cubicBezTo>
                    <a:pt x="13823" y="3491"/>
                    <a:pt x="13692" y="3039"/>
                    <a:pt x="13228" y="1801"/>
                  </a:cubicBezTo>
                  <a:cubicBezTo>
                    <a:pt x="13045" y="1327"/>
                    <a:pt x="12911" y="571"/>
                    <a:pt x="12332" y="571"/>
                  </a:cubicBezTo>
                  <a:cubicBezTo>
                    <a:pt x="12271" y="571"/>
                    <a:pt x="12204" y="580"/>
                    <a:pt x="12132" y="598"/>
                  </a:cubicBezTo>
                  <a:cubicBezTo>
                    <a:pt x="11894" y="670"/>
                    <a:pt x="11775" y="801"/>
                    <a:pt x="11704" y="955"/>
                  </a:cubicBezTo>
                  <a:cubicBezTo>
                    <a:pt x="11740" y="765"/>
                    <a:pt x="11775" y="562"/>
                    <a:pt x="11799" y="360"/>
                  </a:cubicBezTo>
                  <a:cubicBezTo>
                    <a:pt x="11780" y="127"/>
                    <a:pt x="11574" y="0"/>
                    <a:pt x="113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98" name="Google Shape;1998;p58">
            <a:extLst>
              <a:ext uri="{FF2B5EF4-FFF2-40B4-BE49-F238E27FC236}">
                <a16:creationId xmlns:a16="http://schemas.microsoft.com/office/drawing/2014/main" id="{B15E5A66-DE0D-8967-55FF-E665AF3916F3}"/>
              </a:ext>
            </a:extLst>
          </p:cNvPr>
          <p:cNvGrpSpPr/>
          <p:nvPr/>
        </p:nvGrpSpPr>
        <p:grpSpPr>
          <a:xfrm>
            <a:off x="1044150" y="2757875"/>
            <a:ext cx="656845" cy="569017"/>
            <a:chOff x="1044150" y="2757875"/>
            <a:chExt cx="656845" cy="569017"/>
          </a:xfrm>
        </p:grpSpPr>
        <p:grpSp>
          <p:nvGrpSpPr>
            <p:cNvPr id="1999" name="Google Shape;1999;p58">
              <a:extLst>
                <a:ext uri="{FF2B5EF4-FFF2-40B4-BE49-F238E27FC236}">
                  <a16:creationId xmlns:a16="http://schemas.microsoft.com/office/drawing/2014/main" id="{B5C1511C-1013-F4A8-E43E-4AA1BC9C581D}"/>
                </a:ext>
              </a:extLst>
            </p:cNvPr>
            <p:cNvGrpSpPr/>
            <p:nvPr/>
          </p:nvGrpSpPr>
          <p:grpSpPr>
            <a:xfrm rot="1683481">
              <a:off x="1296981" y="2926246"/>
              <a:ext cx="344380" cy="339611"/>
              <a:chOff x="588850" y="618775"/>
              <a:chExt cx="703975" cy="694225"/>
            </a:xfrm>
          </p:grpSpPr>
          <p:sp>
            <p:nvSpPr>
              <p:cNvPr id="2000" name="Google Shape;2000;p58">
                <a:extLst>
                  <a:ext uri="{FF2B5EF4-FFF2-40B4-BE49-F238E27FC236}">
                    <a16:creationId xmlns:a16="http://schemas.microsoft.com/office/drawing/2014/main" id="{83A4FDB2-D629-8AAD-1B3D-76612B0E65A8}"/>
                  </a:ext>
                </a:extLst>
              </p:cNvPr>
              <p:cNvSpPr/>
              <p:nvPr/>
            </p:nvSpPr>
            <p:spPr>
              <a:xfrm>
                <a:off x="612650" y="684225"/>
                <a:ext cx="625100" cy="608400"/>
              </a:xfrm>
              <a:custGeom>
                <a:avLst/>
                <a:gdLst/>
                <a:ahLst/>
                <a:cxnLst/>
                <a:rect l="l" t="t" r="r" b="b"/>
                <a:pathLst>
                  <a:path w="25004" h="24336" extrusionOk="0">
                    <a:moveTo>
                      <a:pt x="10686" y="0"/>
                    </a:moveTo>
                    <a:cubicBezTo>
                      <a:pt x="10158" y="0"/>
                      <a:pt x="9636" y="288"/>
                      <a:pt x="9442" y="826"/>
                    </a:cubicBezTo>
                    <a:cubicBezTo>
                      <a:pt x="9323" y="945"/>
                      <a:pt x="9335" y="1314"/>
                      <a:pt x="9359" y="1659"/>
                    </a:cubicBezTo>
                    <a:cubicBezTo>
                      <a:pt x="9323" y="1743"/>
                      <a:pt x="9299" y="1826"/>
                      <a:pt x="9275" y="1909"/>
                    </a:cubicBezTo>
                    <a:cubicBezTo>
                      <a:pt x="8835" y="4124"/>
                      <a:pt x="8371" y="6338"/>
                      <a:pt x="7894" y="8541"/>
                    </a:cubicBezTo>
                    <a:cubicBezTo>
                      <a:pt x="7263" y="8601"/>
                      <a:pt x="6608" y="8660"/>
                      <a:pt x="5942" y="8743"/>
                    </a:cubicBezTo>
                    <a:cubicBezTo>
                      <a:pt x="5596" y="8779"/>
                      <a:pt x="5263" y="8815"/>
                      <a:pt x="4930" y="8851"/>
                    </a:cubicBezTo>
                    <a:cubicBezTo>
                      <a:pt x="4620" y="8874"/>
                      <a:pt x="4322" y="8934"/>
                      <a:pt x="4025" y="8993"/>
                    </a:cubicBezTo>
                    <a:cubicBezTo>
                      <a:pt x="3144" y="9101"/>
                      <a:pt x="2239" y="9208"/>
                      <a:pt x="1417" y="9565"/>
                    </a:cubicBezTo>
                    <a:cubicBezTo>
                      <a:pt x="905" y="9744"/>
                      <a:pt x="382" y="10113"/>
                      <a:pt x="262" y="10672"/>
                    </a:cubicBezTo>
                    <a:cubicBezTo>
                      <a:pt x="167" y="10982"/>
                      <a:pt x="203" y="11303"/>
                      <a:pt x="334" y="11577"/>
                    </a:cubicBezTo>
                    <a:cubicBezTo>
                      <a:pt x="1" y="12196"/>
                      <a:pt x="239" y="13030"/>
                      <a:pt x="870" y="13387"/>
                    </a:cubicBezTo>
                    <a:cubicBezTo>
                      <a:pt x="3084" y="14089"/>
                      <a:pt x="4501" y="14423"/>
                      <a:pt x="5942" y="15161"/>
                    </a:cubicBezTo>
                    <a:cubicBezTo>
                      <a:pt x="6073" y="15208"/>
                      <a:pt x="6192" y="15268"/>
                      <a:pt x="6311" y="15316"/>
                    </a:cubicBezTo>
                    <a:cubicBezTo>
                      <a:pt x="6180" y="15804"/>
                      <a:pt x="6073" y="16292"/>
                      <a:pt x="5942" y="16780"/>
                    </a:cubicBezTo>
                    <a:cubicBezTo>
                      <a:pt x="5525" y="18268"/>
                      <a:pt x="5025" y="19733"/>
                      <a:pt x="4668" y="21245"/>
                    </a:cubicBezTo>
                    <a:cubicBezTo>
                      <a:pt x="4465" y="21971"/>
                      <a:pt x="4275" y="22769"/>
                      <a:pt x="4644" y="23471"/>
                    </a:cubicBezTo>
                    <a:cubicBezTo>
                      <a:pt x="4842" y="24031"/>
                      <a:pt x="5387" y="24335"/>
                      <a:pt x="5941" y="24335"/>
                    </a:cubicBezTo>
                    <a:cubicBezTo>
                      <a:pt x="6187" y="24335"/>
                      <a:pt x="6436" y="24275"/>
                      <a:pt x="6656" y="24150"/>
                    </a:cubicBezTo>
                    <a:cubicBezTo>
                      <a:pt x="7847" y="23162"/>
                      <a:pt x="7561" y="23174"/>
                      <a:pt x="8609" y="22221"/>
                    </a:cubicBezTo>
                    <a:cubicBezTo>
                      <a:pt x="9907" y="20935"/>
                      <a:pt x="11383" y="19852"/>
                      <a:pt x="12681" y="18566"/>
                    </a:cubicBezTo>
                    <a:cubicBezTo>
                      <a:pt x="12824" y="18435"/>
                      <a:pt x="12966" y="18304"/>
                      <a:pt x="13109" y="18161"/>
                    </a:cubicBezTo>
                    <a:cubicBezTo>
                      <a:pt x="13836" y="18435"/>
                      <a:pt x="15907" y="19745"/>
                      <a:pt x="17348" y="20435"/>
                    </a:cubicBezTo>
                    <a:cubicBezTo>
                      <a:pt x="18200" y="20770"/>
                      <a:pt x="19673" y="21592"/>
                      <a:pt x="20761" y="21592"/>
                    </a:cubicBezTo>
                    <a:cubicBezTo>
                      <a:pt x="21451" y="21592"/>
                      <a:pt x="21986" y="21262"/>
                      <a:pt x="22110" y="20269"/>
                    </a:cubicBezTo>
                    <a:cubicBezTo>
                      <a:pt x="21598" y="18411"/>
                      <a:pt x="20408" y="16768"/>
                      <a:pt x="19574" y="15030"/>
                    </a:cubicBezTo>
                    <a:cubicBezTo>
                      <a:pt x="19217" y="14411"/>
                      <a:pt x="18848" y="13804"/>
                      <a:pt x="18479" y="13196"/>
                    </a:cubicBezTo>
                    <a:cubicBezTo>
                      <a:pt x="18479" y="13184"/>
                      <a:pt x="18479" y="13172"/>
                      <a:pt x="18491" y="13161"/>
                    </a:cubicBezTo>
                    <a:cubicBezTo>
                      <a:pt x="19384" y="12363"/>
                      <a:pt x="20289" y="11577"/>
                      <a:pt x="21229" y="10827"/>
                    </a:cubicBezTo>
                    <a:cubicBezTo>
                      <a:pt x="21944" y="10196"/>
                      <a:pt x="23349" y="9434"/>
                      <a:pt x="24408" y="7958"/>
                    </a:cubicBezTo>
                    <a:cubicBezTo>
                      <a:pt x="25004" y="7029"/>
                      <a:pt x="24361" y="5838"/>
                      <a:pt x="23325" y="5624"/>
                    </a:cubicBezTo>
                    <a:cubicBezTo>
                      <a:pt x="23123" y="5589"/>
                      <a:pt x="22922" y="5573"/>
                      <a:pt x="22720" y="5573"/>
                    </a:cubicBezTo>
                    <a:cubicBezTo>
                      <a:pt x="21696" y="5573"/>
                      <a:pt x="20677" y="5969"/>
                      <a:pt x="19682" y="6148"/>
                    </a:cubicBezTo>
                    <a:cubicBezTo>
                      <a:pt x="19539" y="6184"/>
                      <a:pt x="19396" y="6219"/>
                      <a:pt x="19265" y="6243"/>
                    </a:cubicBezTo>
                    <a:cubicBezTo>
                      <a:pt x="18812" y="6255"/>
                      <a:pt x="18336" y="6350"/>
                      <a:pt x="17919" y="6434"/>
                    </a:cubicBezTo>
                    <a:cubicBezTo>
                      <a:pt x="17110" y="6600"/>
                      <a:pt x="16324" y="6898"/>
                      <a:pt x="15538" y="7184"/>
                    </a:cubicBezTo>
                    <a:cubicBezTo>
                      <a:pt x="15324" y="7243"/>
                      <a:pt x="15098" y="7291"/>
                      <a:pt x="14883" y="7350"/>
                    </a:cubicBezTo>
                    <a:cubicBezTo>
                      <a:pt x="14133" y="6136"/>
                      <a:pt x="13336" y="4957"/>
                      <a:pt x="12669" y="3707"/>
                    </a:cubicBezTo>
                    <a:cubicBezTo>
                      <a:pt x="12490" y="2552"/>
                      <a:pt x="12323" y="1326"/>
                      <a:pt x="11645" y="385"/>
                    </a:cubicBezTo>
                    <a:cubicBezTo>
                      <a:pt x="11385" y="125"/>
                      <a:pt x="11034" y="0"/>
                      <a:pt x="10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58">
                <a:extLst>
                  <a:ext uri="{FF2B5EF4-FFF2-40B4-BE49-F238E27FC236}">
                    <a16:creationId xmlns:a16="http://schemas.microsoft.com/office/drawing/2014/main" id="{9094533D-2D5F-4659-94CC-0CEA29DEEA5F}"/>
                  </a:ext>
                </a:extLst>
              </p:cNvPr>
              <p:cNvSpPr/>
              <p:nvPr/>
            </p:nvSpPr>
            <p:spPr>
              <a:xfrm>
                <a:off x="588850" y="618775"/>
                <a:ext cx="703975" cy="694225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27769" extrusionOk="0">
                    <a:moveTo>
                      <a:pt x="11656" y="1301"/>
                    </a:moveTo>
                    <a:cubicBezTo>
                      <a:pt x="11680" y="1563"/>
                      <a:pt x="11787" y="1860"/>
                      <a:pt x="11894" y="2098"/>
                    </a:cubicBezTo>
                    <a:cubicBezTo>
                      <a:pt x="12132" y="2682"/>
                      <a:pt x="12311" y="3277"/>
                      <a:pt x="12561" y="3860"/>
                    </a:cubicBezTo>
                    <a:cubicBezTo>
                      <a:pt x="13216" y="5444"/>
                      <a:pt x="14157" y="6897"/>
                      <a:pt x="14954" y="8421"/>
                    </a:cubicBezTo>
                    <a:cubicBezTo>
                      <a:pt x="15323" y="9040"/>
                      <a:pt x="15526" y="9766"/>
                      <a:pt x="15966" y="10349"/>
                    </a:cubicBezTo>
                    <a:cubicBezTo>
                      <a:pt x="16143" y="10619"/>
                      <a:pt x="16435" y="10700"/>
                      <a:pt x="16736" y="10700"/>
                    </a:cubicBezTo>
                    <a:cubicBezTo>
                      <a:pt x="16821" y="10700"/>
                      <a:pt x="16906" y="10693"/>
                      <a:pt x="16990" y="10683"/>
                    </a:cubicBezTo>
                    <a:cubicBezTo>
                      <a:pt x="17597" y="10647"/>
                      <a:pt x="18193" y="10552"/>
                      <a:pt x="18800" y="10480"/>
                    </a:cubicBezTo>
                    <a:cubicBezTo>
                      <a:pt x="21253" y="10254"/>
                      <a:pt x="23979" y="9325"/>
                      <a:pt x="26146" y="9123"/>
                    </a:cubicBezTo>
                    <a:lnTo>
                      <a:pt x="26146" y="9123"/>
                    </a:lnTo>
                    <a:cubicBezTo>
                      <a:pt x="25194" y="10230"/>
                      <a:pt x="24063" y="11159"/>
                      <a:pt x="23003" y="12159"/>
                    </a:cubicBezTo>
                    <a:cubicBezTo>
                      <a:pt x="21908" y="13195"/>
                      <a:pt x="20931" y="14338"/>
                      <a:pt x="19943" y="15481"/>
                    </a:cubicBezTo>
                    <a:cubicBezTo>
                      <a:pt x="19681" y="16005"/>
                      <a:pt x="20086" y="16564"/>
                      <a:pt x="20229" y="17064"/>
                    </a:cubicBezTo>
                    <a:cubicBezTo>
                      <a:pt x="20753" y="19077"/>
                      <a:pt x="21562" y="21005"/>
                      <a:pt x="22193" y="22982"/>
                    </a:cubicBezTo>
                    <a:cubicBezTo>
                      <a:pt x="22289" y="23339"/>
                      <a:pt x="22372" y="23625"/>
                      <a:pt x="22443" y="23875"/>
                    </a:cubicBezTo>
                    <a:cubicBezTo>
                      <a:pt x="21634" y="23577"/>
                      <a:pt x="20288" y="22672"/>
                      <a:pt x="19098" y="22208"/>
                    </a:cubicBezTo>
                    <a:cubicBezTo>
                      <a:pt x="17490" y="21636"/>
                      <a:pt x="16478" y="20958"/>
                      <a:pt x="14418" y="20220"/>
                    </a:cubicBezTo>
                    <a:cubicBezTo>
                      <a:pt x="14254" y="20175"/>
                      <a:pt x="14102" y="20155"/>
                      <a:pt x="13959" y="20155"/>
                    </a:cubicBezTo>
                    <a:cubicBezTo>
                      <a:pt x="13378" y="20155"/>
                      <a:pt x="12944" y="20487"/>
                      <a:pt x="12418" y="20851"/>
                    </a:cubicBezTo>
                    <a:cubicBezTo>
                      <a:pt x="11704" y="21327"/>
                      <a:pt x="10989" y="21779"/>
                      <a:pt x="10323" y="22315"/>
                    </a:cubicBezTo>
                    <a:cubicBezTo>
                      <a:pt x="9192" y="23149"/>
                      <a:pt x="7727" y="24613"/>
                      <a:pt x="6679" y="25601"/>
                    </a:cubicBezTo>
                    <a:cubicBezTo>
                      <a:pt x="6727" y="25173"/>
                      <a:pt x="6775" y="24756"/>
                      <a:pt x="6798" y="24327"/>
                    </a:cubicBezTo>
                    <a:cubicBezTo>
                      <a:pt x="7049" y="21982"/>
                      <a:pt x="7370" y="19648"/>
                      <a:pt x="7322" y="17291"/>
                    </a:cubicBezTo>
                    <a:cubicBezTo>
                      <a:pt x="7299" y="16850"/>
                      <a:pt x="7441" y="16255"/>
                      <a:pt x="6977" y="15993"/>
                    </a:cubicBezTo>
                    <a:cubicBezTo>
                      <a:pt x="5525" y="14862"/>
                      <a:pt x="2953" y="13778"/>
                      <a:pt x="1893" y="13016"/>
                    </a:cubicBezTo>
                    <a:cubicBezTo>
                      <a:pt x="1976" y="12993"/>
                      <a:pt x="2048" y="12981"/>
                      <a:pt x="2131" y="12945"/>
                    </a:cubicBezTo>
                    <a:cubicBezTo>
                      <a:pt x="4501" y="12183"/>
                      <a:pt x="7584" y="11457"/>
                      <a:pt x="9501" y="10921"/>
                    </a:cubicBezTo>
                    <a:cubicBezTo>
                      <a:pt x="9977" y="10468"/>
                      <a:pt x="9704" y="10076"/>
                      <a:pt x="9882" y="9671"/>
                    </a:cubicBezTo>
                    <a:cubicBezTo>
                      <a:pt x="10120" y="8301"/>
                      <a:pt x="10382" y="6932"/>
                      <a:pt x="10751" y="5587"/>
                    </a:cubicBezTo>
                    <a:cubicBezTo>
                      <a:pt x="11061" y="4170"/>
                      <a:pt x="11430" y="2741"/>
                      <a:pt x="11656" y="1301"/>
                    </a:cubicBezTo>
                    <a:close/>
                    <a:moveTo>
                      <a:pt x="11368" y="0"/>
                    </a:moveTo>
                    <a:cubicBezTo>
                      <a:pt x="11186" y="0"/>
                      <a:pt x="11004" y="100"/>
                      <a:pt x="10954" y="312"/>
                    </a:cubicBezTo>
                    <a:cubicBezTo>
                      <a:pt x="10525" y="3337"/>
                      <a:pt x="9525" y="6254"/>
                      <a:pt x="9037" y="9278"/>
                    </a:cubicBezTo>
                    <a:cubicBezTo>
                      <a:pt x="9037" y="9433"/>
                      <a:pt x="8930" y="9718"/>
                      <a:pt x="8858" y="9945"/>
                    </a:cubicBezTo>
                    <a:cubicBezTo>
                      <a:pt x="8823" y="9945"/>
                      <a:pt x="8787" y="9956"/>
                      <a:pt x="8727" y="9968"/>
                    </a:cubicBezTo>
                    <a:cubicBezTo>
                      <a:pt x="6358" y="10552"/>
                      <a:pt x="4012" y="11183"/>
                      <a:pt x="1679" y="11861"/>
                    </a:cubicBezTo>
                    <a:cubicBezTo>
                      <a:pt x="1012" y="12016"/>
                      <a:pt x="1131" y="11957"/>
                      <a:pt x="548" y="12028"/>
                    </a:cubicBezTo>
                    <a:cubicBezTo>
                      <a:pt x="0" y="12183"/>
                      <a:pt x="0" y="12838"/>
                      <a:pt x="333" y="13207"/>
                    </a:cubicBezTo>
                    <a:cubicBezTo>
                      <a:pt x="1262" y="14481"/>
                      <a:pt x="2762" y="14957"/>
                      <a:pt x="4346" y="15898"/>
                    </a:cubicBezTo>
                    <a:cubicBezTo>
                      <a:pt x="4703" y="16005"/>
                      <a:pt x="5536" y="16672"/>
                      <a:pt x="5977" y="16969"/>
                    </a:cubicBezTo>
                    <a:cubicBezTo>
                      <a:pt x="6036" y="19708"/>
                      <a:pt x="5596" y="22422"/>
                      <a:pt x="5382" y="25149"/>
                    </a:cubicBezTo>
                    <a:cubicBezTo>
                      <a:pt x="5322" y="25732"/>
                      <a:pt x="5239" y="26316"/>
                      <a:pt x="5215" y="26899"/>
                    </a:cubicBezTo>
                    <a:cubicBezTo>
                      <a:pt x="5167" y="27197"/>
                      <a:pt x="5274" y="27518"/>
                      <a:pt x="5548" y="27673"/>
                    </a:cubicBezTo>
                    <a:cubicBezTo>
                      <a:pt x="5672" y="27740"/>
                      <a:pt x="5794" y="27768"/>
                      <a:pt x="5914" y="27768"/>
                    </a:cubicBezTo>
                    <a:cubicBezTo>
                      <a:pt x="6350" y="27768"/>
                      <a:pt x="6757" y="27391"/>
                      <a:pt x="7084" y="27101"/>
                    </a:cubicBezTo>
                    <a:cubicBezTo>
                      <a:pt x="7691" y="26542"/>
                      <a:pt x="8287" y="25947"/>
                      <a:pt x="8882" y="25363"/>
                    </a:cubicBezTo>
                    <a:cubicBezTo>
                      <a:pt x="10585" y="23708"/>
                      <a:pt x="11859" y="22815"/>
                      <a:pt x="13847" y="21541"/>
                    </a:cubicBezTo>
                    <a:lnTo>
                      <a:pt x="14121" y="21541"/>
                    </a:lnTo>
                    <a:cubicBezTo>
                      <a:pt x="14752" y="21708"/>
                      <a:pt x="15669" y="22244"/>
                      <a:pt x="16669" y="22660"/>
                    </a:cubicBezTo>
                    <a:cubicBezTo>
                      <a:pt x="17859" y="23184"/>
                      <a:pt x="19038" y="23553"/>
                      <a:pt x="20610" y="24494"/>
                    </a:cubicBezTo>
                    <a:cubicBezTo>
                      <a:pt x="21241" y="24851"/>
                      <a:pt x="21896" y="25161"/>
                      <a:pt x="22586" y="25351"/>
                    </a:cubicBezTo>
                    <a:cubicBezTo>
                      <a:pt x="22794" y="25397"/>
                      <a:pt x="23022" y="25478"/>
                      <a:pt x="23241" y="25478"/>
                    </a:cubicBezTo>
                    <a:cubicBezTo>
                      <a:pt x="23360" y="25478"/>
                      <a:pt x="23477" y="25454"/>
                      <a:pt x="23586" y="25387"/>
                    </a:cubicBezTo>
                    <a:cubicBezTo>
                      <a:pt x="24051" y="25089"/>
                      <a:pt x="23943" y="24470"/>
                      <a:pt x="23872" y="23994"/>
                    </a:cubicBezTo>
                    <a:cubicBezTo>
                      <a:pt x="23682" y="23089"/>
                      <a:pt x="23384" y="22220"/>
                      <a:pt x="23074" y="21339"/>
                    </a:cubicBezTo>
                    <a:cubicBezTo>
                      <a:pt x="22408" y="19577"/>
                      <a:pt x="21848" y="17779"/>
                      <a:pt x="21276" y="15981"/>
                    </a:cubicBezTo>
                    <a:cubicBezTo>
                      <a:pt x="22586" y="14528"/>
                      <a:pt x="23896" y="13076"/>
                      <a:pt x="25396" y="11826"/>
                    </a:cubicBezTo>
                    <a:cubicBezTo>
                      <a:pt x="26158" y="11147"/>
                      <a:pt x="26872" y="10433"/>
                      <a:pt x="27492" y="9623"/>
                    </a:cubicBezTo>
                    <a:cubicBezTo>
                      <a:pt x="27730" y="9278"/>
                      <a:pt x="28134" y="9004"/>
                      <a:pt x="28158" y="8563"/>
                    </a:cubicBezTo>
                    <a:cubicBezTo>
                      <a:pt x="28112" y="7906"/>
                      <a:pt x="27507" y="7698"/>
                      <a:pt x="26722" y="7698"/>
                    </a:cubicBezTo>
                    <a:cubicBezTo>
                      <a:pt x="25489" y="7698"/>
                      <a:pt x="23812" y="8210"/>
                      <a:pt x="23158" y="8290"/>
                    </a:cubicBezTo>
                    <a:cubicBezTo>
                      <a:pt x="20776" y="8837"/>
                      <a:pt x="19133" y="9147"/>
                      <a:pt x="16931" y="9325"/>
                    </a:cubicBezTo>
                    <a:cubicBezTo>
                      <a:pt x="16395" y="8325"/>
                      <a:pt x="15240" y="6039"/>
                      <a:pt x="14442" y="4706"/>
                    </a:cubicBezTo>
                    <a:cubicBezTo>
                      <a:pt x="13823" y="3491"/>
                      <a:pt x="13692" y="3039"/>
                      <a:pt x="13228" y="1801"/>
                    </a:cubicBezTo>
                    <a:cubicBezTo>
                      <a:pt x="13045" y="1327"/>
                      <a:pt x="12911" y="571"/>
                      <a:pt x="12332" y="571"/>
                    </a:cubicBezTo>
                    <a:cubicBezTo>
                      <a:pt x="12271" y="571"/>
                      <a:pt x="12204" y="580"/>
                      <a:pt x="12132" y="598"/>
                    </a:cubicBezTo>
                    <a:cubicBezTo>
                      <a:pt x="11894" y="670"/>
                      <a:pt x="11775" y="801"/>
                      <a:pt x="11704" y="955"/>
                    </a:cubicBezTo>
                    <a:cubicBezTo>
                      <a:pt x="11740" y="765"/>
                      <a:pt x="11775" y="562"/>
                      <a:pt x="11799" y="360"/>
                    </a:cubicBezTo>
                    <a:cubicBezTo>
                      <a:pt x="11780" y="127"/>
                      <a:pt x="11574" y="0"/>
                      <a:pt x="1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2" name="Google Shape;2002;p58">
              <a:extLst>
                <a:ext uri="{FF2B5EF4-FFF2-40B4-BE49-F238E27FC236}">
                  <a16:creationId xmlns:a16="http://schemas.microsoft.com/office/drawing/2014/main" id="{6C5805A0-3650-624A-3566-7911E597C429}"/>
                </a:ext>
              </a:extLst>
            </p:cNvPr>
            <p:cNvGrpSpPr/>
            <p:nvPr/>
          </p:nvGrpSpPr>
          <p:grpSpPr>
            <a:xfrm>
              <a:off x="1044150" y="2757875"/>
              <a:ext cx="193200" cy="171550"/>
              <a:chOff x="1141700" y="1345000"/>
              <a:chExt cx="193200" cy="171550"/>
            </a:xfrm>
          </p:grpSpPr>
          <p:sp>
            <p:nvSpPr>
              <p:cNvPr id="2003" name="Google Shape;2003;p58">
                <a:extLst>
                  <a:ext uri="{FF2B5EF4-FFF2-40B4-BE49-F238E27FC236}">
                    <a16:creationId xmlns:a16="http://schemas.microsoft.com/office/drawing/2014/main" id="{E06F84F2-748A-A72C-DCE2-14E4F96A16D2}"/>
                  </a:ext>
                </a:extLst>
              </p:cNvPr>
              <p:cNvSpPr/>
              <p:nvPr/>
            </p:nvSpPr>
            <p:spPr>
              <a:xfrm>
                <a:off x="1157775" y="1362850"/>
                <a:ext cx="149825" cy="136225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5449" extrusionOk="0">
                    <a:moveTo>
                      <a:pt x="2636" y="0"/>
                    </a:moveTo>
                    <a:cubicBezTo>
                      <a:pt x="1842" y="0"/>
                      <a:pt x="1009" y="409"/>
                      <a:pt x="381" y="1400"/>
                    </a:cubicBezTo>
                    <a:cubicBezTo>
                      <a:pt x="36" y="2019"/>
                      <a:pt x="0" y="2697"/>
                      <a:pt x="155" y="3293"/>
                    </a:cubicBezTo>
                    <a:cubicBezTo>
                      <a:pt x="131" y="3543"/>
                      <a:pt x="131" y="3793"/>
                      <a:pt x="203" y="4055"/>
                    </a:cubicBezTo>
                    <a:cubicBezTo>
                      <a:pt x="512" y="5023"/>
                      <a:pt x="1335" y="5448"/>
                      <a:pt x="2210" y="5448"/>
                    </a:cubicBezTo>
                    <a:cubicBezTo>
                      <a:pt x="3120" y="5448"/>
                      <a:pt x="4086" y="4987"/>
                      <a:pt x="4584" y="4198"/>
                    </a:cubicBezTo>
                    <a:cubicBezTo>
                      <a:pt x="5992" y="2056"/>
                      <a:pt x="4416" y="0"/>
                      <a:pt x="2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58">
                <a:extLst>
                  <a:ext uri="{FF2B5EF4-FFF2-40B4-BE49-F238E27FC236}">
                    <a16:creationId xmlns:a16="http://schemas.microsoft.com/office/drawing/2014/main" id="{A93AED9E-2387-4568-F0DF-54B8E0E1D898}"/>
                  </a:ext>
                </a:extLst>
              </p:cNvPr>
              <p:cNvSpPr/>
              <p:nvPr/>
            </p:nvSpPr>
            <p:spPr>
              <a:xfrm>
                <a:off x="1141700" y="1345000"/>
                <a:ext cx="193200" cy="1715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6862" extrusionOk="0">
                    <a:moveTo>
                      <a:pt x="3786" y="1363"/>
                    </a:moveTo>
                    <a:cubicBezTo>
                      <a:pt x="4298" y="1363"/>
                      <a:pt x="5096" y="1530"/>
                      <a:pt x="5358" y="2268"/>
                    </a:cubicBezTo>
                    <a:cubicBezTo>
                      <a:pt x="5754" y="3705"/>
                      <a:pt x="4574" y="5479"/>
                      <a:pt x="3180" y="5479"/>
                    </a:cubicBezTo>
                    <a:cubicBezTo>
                      <a:pt x="2981" y="5479"/>
                      <a:pt x="2776" y="5443"/>
                      <a:pt x="2572" y="5364"/>
                    </a:cubicBezTo>
                    <a:cubicBezTo>
                      <a:pt x="2048" y="5304"/>
                      <a:pt x="1393" y="4209"/>
                      <a:pt x="1369" y="3376"/>
                    </a:cubicBezTo>
                    <a:cubicBezTo>
                      <a:pt x="1239" y="2923"/>
                      <a:pt x="2251" y="1935"/>
                      <a:pt x="2893" y="1756"/>
                    </a:cubicBezTo>
                    <a:cubicBezTo>
                      <a:pt x="3191" y="1637"/>
                      <a:pt x="3572" y="1613"/>
                      <a:pt x="3786" y="1363"/>
                    </a:cubicBezTo>
                    <a:close/>
                    <a:moveTo>
                      <a:pt x="3862" y="1"/>
                    </a:moveTo>
                    <a:cubicBezTo>
                      <a:pt x="3664" y="1"/>
                      <a:pt x="3465" y="21"/>
                      <a:pt x="3286" y="101"/>
                    </a:cubicBezTo>
                    <a:cubicBezTo>
                      <a:pt x="3203" y="149"/>
                      <a:pt x="3144" y="185"/>
                      <a:pt x="3108" y="209"/>
                    </a:cubicBezTo>
                    <a:cubicBezTo>
                      <a:pt x="3060" y="232"/>
                      <a:pt x="3024" y="268"/>
                      <a:pt x="2989" y="304"/>
                    </a:cubicBezTo>
                    <a:cubicBezTo>
                      <a:pt x="1548" y="673"/>
                      <a:pt x="36" y="1792"/>
                      <a:pt x="0" y="3399"/>
                    </a:cubicBezTo>
                    <a:cubicBezTo>
                      <a:pt x="84" y="5289"/>
                      <a:pt x="1442" y="6861"/>
                      <a:pt x="3134" y="6861"/>
                    </a:cubicBezTo>
                    <a:cubicBezTo>
                      <a:pt x="3618" y="6861"/>
                      <a:pt x="4128" y="6733"/>
                      <a:pt x="4644" y="6447"/>
                    </a:cubicBezTo>
                    <a:cubicBezTo>
                      <a:pt x="7442" y="5090"/>
                      <a:pt x="7727" y="244"/>
                      <a:pt x="4060" y="6"/>
                    </a:cubicBezTo>
                    <a:cubicBezTo>
                      <a:pt x="3995" y="3"/>
                      <a:pt x="3929" y="1"/>
                      <a:pt x="38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05" name="Google Shape;2005;p58">
            <a:extLst>
              <a:ext uri="{FF2B5EF4-FFF2-40B4-BE49-F238E27FC236}">
                <a16:creationId xmlns:a16="http://schemas.microsoft.com/office/drawing/2014/main" id="{2A516A66-D264-4BAF-548B-701897A6BA72}"/>
              </a:ext>
            </a:extLst>
          </p:cNvPr>
          <p:cNvGrpSpPr/>
          <p:nvPr/>
        </p:nvGrpSpPr>
        <p:grpSpPr>
          <a:xfrm>
            <a:off x="6988126" y="2806374"/>
            <a:ext cx="1827859" cy="2473750"/>
            <a:chOff x="5122175" y="1359750"/>
            <a:chExt cx="1135175" cy="1536300"/>
          </a:xfrm>
        </p:grpSpPr>
        <p:sp>
          <p:nvSpPr>
            <p:cNvPr id="2006" name="Google Shape;2006;p58">
              <a:extLst>
                <a:ext uri="{FF2B5EF4-FFF2-40B4-BE49-F238E27FC236}">
                  <a16:creationId xmlns:a16="http://schemas.microsoft.com/office/drawing/2014/main" id="{89B68A09-BE57-BB5A-9EC7-F1BB7415359B}"/>
                </a:ext>
              </a:extLst>
            </p:cNvPr>
            <p:cNvSpPr/>
            <p:nvPr/>
          </p:nvSpPr>
          <p:spPr>
            <a:xfrm>
              <a:off x="5122175" y="2589475"/>
              <a:ext cx="941100" cy="306575"/>
            </a:xfrm>
            <a:custGeom>
              <a:avLst/>
              <a:gdLst/>
              <a:ahLst/>
              <a:cxnLst/>
              <a:rect l="l" t="t" r="r" b="b"/>
              <a:pathLst>
                <a:path w="37644" h="12263" extrusionOk="0">
                  <a:moveTo>
                    <a:pt x="211" y="9612"/>
                  </a:moveTo>
                  <a:cubicBezTo>
                    <a:pt x="211" y="9612"/>
                    <a:pt x="210" y="9614"/>
                    <a:pt x="208" y="9619"/>
                  </a:cubicBezTo>
                  <a:lnTo>
                    <a:pt x="208" y="9619"/>
                  </a:lnTo>
                  <a:cubicBezTo>
                    <a:pt x="210" y="9614"/>
                    <a:pt x="211" y="9612"/>
                    <a:pt x="211" y="9612"/>
                  </a:cubicBezTo>
                  <a:close/>
                  <a:moveTo>
                    <a:pt x="18554" y="0"/>
                  </a:moveTo>
                  <a:cubicBezTo>
                    <a:pt x="15355" y="0"/>
                    <a:pt x="12162" y="517"/>
                    <a:pt x="9175" y="1654"/>
                  </a:cubicBezTo>
                  <a:cubicBezTo>
                    <a:pt x="7580" y="2261"/>
                    <a:pt x="6044" y="3047"/>
                    <a:pt x="4770" y="4190"/>
                  </a:cubicBezTo>
                  <a:cubicBezTo>
                    <a:pt x="2999" y="5782"/>
                    <a:pt x="1869" y="7980"/>
                    <a:pt x="184" y="9669"/>
                  </a:cubicBezTo>
                  <a:lnTo>
                    <a:pt x="184" y="9669"/>
                  </a:lnTo>
                  <a:cubicBezTo>
                    <a:pt x="195" y="9645"/>
                    <a:pt x="203" y="9627"/>
                    <a:pt x="208" y="9619"/>
                  </a:cubicBezTo>
                  <a:lnTo>
                    <a:pt x="208" y="9619"/>
                  </a:lnTo>
                  <a:cubicBezTo>
                    <a:pt x="203" y="9628"/>
                    <a:pt x="192" y="9647"/>
                    <a:pt x="174" y="9679"/>
                  </a:cubicBezTo>
                  <a:cubicBezTo>
                    <a:pt x="178" y="9676"/>
                    <a:pt x="181" y="9672"/>
                    <a:pt x="184" y="9669"/>
                  </a:cubicBezTo>
                  <a:lnTo>
                    <a:pt x="184" y="9669"/>
                  </a:lnTo>
                  <a:cubicBezTo>
                    <a:pt x="127" y="9796"/>
                    <a:pt x="0" y="10116"/>
                    <a:pt x="8" y="10441"/>
                  </a:cubicBezTo>
                  <a:cubicBezTo>
                    <a:pt x="24" y="10440"/>
                    <a:pt x="40" y="10440"/>
                    <a:pt x="56" y="10440"/>
                  </a:cubicBezTo>
                  <a:cubicBezTo>
                    <a:pt x="1753" y="10440"/>
                    <a:pt x="3925" y="12263"/>
                    <a:pt x="5619" y="12263"/>
                  </a:cubicBezTo>
                  <a:cubicBezTo>
                    <a:pt x="5630" y="12263"/>
                    <a:pt x="5640" y="12263"/>
                    <a:pt x="5651" y="12262"/>
                  </a:cubicBezTo>
                  <a:cubicBezTo>
                    <a:pt x="7938" y="12216"/>
                    <a:pt x="10030" y="11380"/>
                    <a:pt x="12320" y="11380"/>
                  </a:cubicBezTo>
                  <a:cubicBezTo>
                    <a:pt x="12367" y="11380"/>
                    <a:pt x="12414" y="11381"/>
                    <a:pt x="12462" y="11381"/>
                  </a:cubicBezTo>
                  <a:cubicBezTo>
                    <a:pt x="14778" y="11414"/>
                    <a:pt x="17076" y="11442"/>
                    <a:pt x="19363" y="11442"/>
                  </a:cubicBezTo>
                  <a:cubicBezTo>
                    <a:pt x="25472" y="11442"/>
                    <a:pt x="31510" y="11242"/>
                    <a:pt x="37643" y="10393"/>
                  </a:cubicBezTo>
                  <a:cubicBezTo>
                    <a:pt x="36941" y="8429"/>
                    <a:pt x="35441" y="6881"/>
                    <a:pt x="33893" y="5500"/>
                  </a:cubicBezTo>
                  <a:cubicBezTo>
                    <a:pt x="32202" y="3999"/>
                    <a:pt x="30369" y="2618"/>
                    <a:pt x="28297" y="1725"/>
                  </a:cubicBezTo>
                  <a:cubicBezTo>
                    <a:pt x="26785" y="1059"/>
                    <a:pt x="25154" y="666"/>
                    <a:pt x="23511" y="404"/>
                  </a:cubicBezTo>
                  <a:cubicBezTo>
                    <a:pt x="21875" y="139"/>
                    <a:pt x="20214" y="0"/>
                    <a:pt x="185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58">
              <a:extLst>
                <a:ext uri="{FF2B5EF4-FFF2-40B4-BE49-F238E27FC236}">
                  <a16:creationId xmlns:a16="http://schemas.microsoft.com/office/drawing/2014/main" id="{41BDE6E0-17C1-F5E5-3D02-DC77668041F5}"/>
                </a:ext>
              </a:extLst>
            </p:cNvPr>
            <p:cNvSpPr/>
            <p:nvPr/>
          </p:nvSpPr>
          <p:spPr>
            <a:xfrm>
              <a:off x="5157475" y="1879825"/>
              <a:ext cx="1020100" cy="875025"/>
            </a:xfrm>
            <a:custGeom>
              <a:avLst/>
              <a:gdLst/>
              <a:ahLst/>
              <a:cxnLst/>
              <a:rect l="l" t="t" r="r" b="b"/>
              <a:pathLst>
                <a:path w="40804" h="35001" extrusionOk="0">
                  <a:moveTo>
                    <a:pt x="6894" y="1"/>
                  </a:moveTo>
                  <a:lnTo>
                    <a:pt x="6894" y="1"/>
                  </a:lnTo>
                  <a:cubicBezTo>
                    <a:pt x="6109" y="143"/>
                    <a:pt x="4477" y="739"/>
                    <a:pt x="3703" y="1060"/>
                  </a:cubicBezTo>
                  <a:cubicBezTo>
                    <a:pt x="2334" y="4061"/>
                    <a:pt x="1132" y="7180"/>
                    <a:pt x="572" y="10442"/>
                  </a:cubicBezTo>
                  <a:cubicBezTo>
                    <a:pt x="1" y="13705"/>
                    <a:pt x="72" y="17122"/>
                    <a:pt x="1191" y="20241"/>
                  </a:cubicBezTo>
                  <a:cubicBezTo>
                    <a:pt x="2513" y="23908"/>
                    <a:pt x="5299" y="27040"/>
                    <a:pt x="8799" y="28778"/>
                  </a:cubicBezTo>
                  <a:cubicBezTo>
                    <a:pt x="9311" y="29028"/>
                    <a:pt x="9871" y="29278"/>
                    <a:pt x="10204" y="29754"/>
                  </a:cubicBezTo>
                  <a:cubicBezTo>
                    <a:pt x="10466" y="30123"/>
                    <a:pt x="10538" y="30600"/>
                    <a:pt x="10669" y="31040"/>
                  </a:cubicBezTo>
                  <a:cubicBezTo>
                    <a:pt x="11379" y="33422"/>
                    <a:pt x="13885" y="35000"/>
                    <a:pt x="16364" y="35000"/>
                  </a:cubicBezTo>
                  <a:cubicBezTo>
                    <a:pt x="16462" y="35000"/>
                    <a:pt x="16560" y="34998"/>
                    <a:pt x="16657" y="34993"/>
                  </a:cubicBezTo>
                  <a:cubicBezTo>
                    <a:pt x="19229" y="34850"/>
                    <a:pt x="21575" y="33183"/>
                    <a:pt x="22908" y="30992"/>
                  </a:cubicBezTo>
                  <a:cubicBezTo>
                    <a:pt x="23087" y="30707"/>
                    <a:pt x="23254" y="30397"/>
                    <a:pt x="23504" y="30183"/>
                  </a:cubicBezTo>
                  <a:cubicBezTo>
                    <a:pt x="23789" y="29933"/>
                    <a:pt x="24158" y="29826"/>
                    <a:pt x="24516" y="29695"/>
                  </a:cubicBezTo>
                  <a:cubicBezTo>
                    <a:pt x="27778" y="28552"/>
                    <a:pt x="30623" y="26254"/>
                    <a:pt x="32445" y="23301"/>
                  </a:cubicBezTo>
                  <a:cubicBezTo>
                    <a:pt x="32600" y="23051"/>
                    <a:pt x="32779" y="22765"/>
                    <a:pt x="33076" y="22718"/>
                  </a:cubicBezTo>
                  <a:cubicBezTo>
                    <a:pt x="33100" y="22714"/>
                    <a:pt x="33124" y="22713"/>
                    <a:pt x="33148" y="22713"/>
                  </a:cubicBezTo>
                  <a:cubicBezTo>
                    <a:pt x="33300" y="22713"/>
                    <a:pt x="33446" y="22773"/>
                    <a:pt x="33600" y="22825"/>
                  </a:cubicBezTo>
                  <a:cubicBezTo>
                    <a:pt x="34075" y="22989"/>
                    <a:pt x="34571" y="23065"/>
                    <a:pt x="35070" y="23065"/>
                  </a:cubicBezTo>
                  <a:cubicBezTo>
                    <a:pt x="36349" y="23065"/>
                    <a:pt x="37646" y="22563"/>
                    <a:pt x="38648" y="21741"/>
                  </a:cubicBezTo>
                  <a:cubicBezTo>
                    <a:pt x="39720" y="20860"/>
                    <a:pt x="40506" y="19586"/>
                    <a:pt x="40660" y="18217"/>
                  </a:cubicBezTo>
                  <a:cubicBezTo>
                    <a:pt x="40803" y="16836"/>
                    <a:pt x="40244" y="15360"/>
                    <a:pt x="39113" y="14550"/>
                  </a:cubicBezTo>
                  <a:cubicBezTo>
                    <a:pt x="38572" y="14169"/>
                    <a:pt x="37905" y="13973"/>
                    <a:pt x="37242" y="13973"/>
                  </a:cubicBezTo>
                  <a:cubicBezTo>
                    <a:pt x="36516" y="13973"/>
                    <a:pt x="35796" y="14208"/>
                    <a:pt x="35255" y="14693"/>
                  </a:cubicBezTo>
                  <a:cubicBezTo>
                    <a:pt x="35136" y="12407"/>
                    <a:pt x="35612" y="10097"/>
                    <a:pt x="36636" y="8049"/>
                  </a:cubicBezTo>
                  <a:lnTo>
                    <a:pt x="36636" y="8049"/>
                  </a:lnTo>
                  <a:cubicBezTo>
                    <a:pt x="36440" y="8082"/>
                    <a:pt x="36242" y="8097"/>
                    <a:pt x="36045" y="8097"/>
                  </a:cubicBezTo>
                  <a:cubicBezTo>
                    <a:pt x="33999" y="8097"/>
                    <a:pt x="32010" y="6410"/>
                    <a:pt x="31814" y="4346"/>
                  </a:cubicBezTo>
                  <a:cubicBezTo>
                    <a:pt x="31247" y="4643"/>
                    <a:pt x="30618" y="4780"/>
                    <a:pt x="29984" y="4780"/>
                  </a:cubicBezTo>
                  <a:cubicBezTo>
                    <a:pt x="28276" y="4780"/>
                    <a:pt x="26533" y="3780"/>
                    <a:pt x="25873" y="2191"/>
                  </a:cubicBezTo>
                  <a:cubicBezTo>
                    <a:pt x="25005" y="3195"/>
                    <a:pt x="23678" y="3786"/>
                    <a:pt x="22352" y="3786"/>
                  </a:cubicBezTo>
                  <a:cubicBezTo>
                    <a:pt x="22168" y="3786"/>
                    <a:pt x="21984" y="3774"/>
                    <a:pt x="21801" y="3751"/>
                  </a:cubicBezTo>
                  <a:cubicBezTo>
                    <a:pt x="20301" y="3560"/>
                    <a:pt x="18920" y="2572"/>
                    <a:pt x="18253" y="1215"/>
                  </a:cubicBezTo>
                  <a:cubicBezTo>
                    <a:pt x="17300" y="2120"/>
                    <a:pt x="16205" y="2858"/>
                    <a:pt x="15050" y="3430"/>
                  </a:cubicBezTo>
                  <a:cubicBezTo>
                    <a:pt x="14416" y="3711"/>
                    <a:pt x="13802" y="3835"/>
                    <a:pt x="13203" y="3835"/>
                  </a:cubicBezTo>
                  <a:cubicBezTo>
                    <a:pt x="11375" y="3835"/>
                    <a:pt x="9697" y="2677"/>
                    <a:pt x="8073" y="1322"/>
                  </a:cubicBezTo>
                  <a:cubicBezTo>
                    <a:pt x="7502" y="846"/>
                    <a:pt x="6847" y="739"/>
                    <a:pt x="6894" y="1"/>
                  </a:cubicBezTo>
                  <a:close/>
                </a:path>
              </a:pathLst>
            </a:custGeom>
            <a:solidFill>
              <a:srgbClr val="CE7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58">
              <a:extLst>
                <a:ext uri="{FF2B5EF4-FFF2-40B4-BE49-F238E27FC236}">
                  <a16:creationId xmlns:a16="http://schemas.microsoft.com/office/drawing/2014/main" id="{11149543-33ED-CF84-74EB-93BD6FEDC6D9}"/>
                </a:ext>
              </a:extLst>
            </p:cNvPr>
            <p:cNvSpPr/>
            <p:nvPr/>
          </p:nvSpPr>
          <p:spPr>
            <a:xfrm>
              <a:off x="5659325" y="2282375"/>
              <a:ext cx="226850" cy="203400"/>
            </a:xfrm>
            <a:custGeom>
              <a:avLst/>
              <a:gdLst/>
              <a:ahLst/>
              <a:cxnLst/>
              <a:rect l="l" t="t" r="r" b="b"/>
              <a:pathLst>
                <a:path w="9074" h="8136" extrusionOk="0">
                  <a:moveTo>
                    <a:pt x="4680" y="0"/>
                  </a:moveTo>
                  <a:cubicBezTo>
                    <a:pt x="3834" y="0"/>
                    <a:pt x="2986" y="233"/>
                    <a:pt x="2275" y="698"/>
                  </a:cubicBezTo>
                  <a:cubicBezTo>
                    <a:pt x="774" y="1698"/>
                    <a:pt x="1" y="3663"/>
                    <a:pt x="393" y="5425"/>
                  </a:cubicBezTo>
                  <a:cubicBezTo>
                    <a:pt x="477" y="5830"/>
                    <a:pt x="620" y="6223"/>
                    <a:pt x="858" y="6580"/>
                  </a:cubicBezTo>
                  <a:cubicBezTo>
                    <a:pt x="1108" y="6949"/>
                    <a:pt x="1453" y="7259"/>
                    <a:pt x="1834" y="7497"/>
                  </a:cubicBezTo>
                  <a:cubicBezTo>
                    <a:pt x="2512" y="7928"/>
                    <a:pt x="3306" y="8135"/>
                    <a:pt x="4104" y="8135"/>
                  </a:cubicBezTo>
                  <a:cubicBezTo>
                    <a:pt x="5353" y="8135"/>
                    <a:pt x="6609" y="7627"/>
                    <a:pt x="7430" y="6675"/>
                  </a:cubicBezTo>
                  <a:cubicBezTo>
                    <a:pt x="8775" y="5115"/>
                    <a:pt x="9073" y="2246"/>
                    <a:pt x="7335" y="889"/>
                  </a:cubicBezTo>
                  <a:cubicBezTo>
                    <a:pt x="6584" y="296"/>
                    <a:pt x="5633" y="0"/>
                    <a:pt x="4680" y="0"/>
                  </a:cubicBezTo>
                  <a:close/>
                </a:path>
              </a:pathLst>
            </a:custGeom>
            <a:solidFill>
              <a:srgbClr val="FF5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58">
              <a:extLst>
                <a:ext uri="{FF2B5EF4-FFF2-40B4-BE49-F238E27FC236}">
                  <a16:creationId xmlns:a16="http://schemas.microsoft.com/office/drawing/2014/main" id="{06A73335-6272-9334-79A3-8CDE9A8DDE2C}"/>
                </a:ext>
              </a:extLst>
            </p:cNvPr>
            <p:cNvSpPr/>
            <p:nvPr/>
          </p:nvSpPr>
          <p:spPr>
            <a:xfrm>
              <a:off x="5179200" y="2168100"/>
              <a:ext cx="188750" cy="185225"/>
            </a:xfrm>
            <a:custGeom>
              <a:avLst/>
              <a:gdLst/>
              <a:ahLst/>
              <a:cxnLst/>
              <a:rect l="l" t="t" r="r" b="b"/>
              <a:pathLst>
                <a:path w="7550" h="7409" extrusionOk="0">
                  <a:moveTo>
                    <a:pt x="3640" y="0"/>
                  </a:moveTo>
                  <a:cubicBezTo>
                    <a:pt x="3538" y="0"/>
                    <a:pt x="3436" y="6"/>
                    <a:pt x="3335" y="19"/>
                  </a:cubicBezTo>
                  <a:cubicBezTo>
                    <a:pt x="2775" y="102"/>
                    <a:pt x="2263" y="376"/>
                    <a:pt x="1799" y="697"/>
                  </a:cubicBezTo>
                  <a:cubicBezTo>
                    <a:pt x="1120" y="1162"/>
                    <a:pt x="513" y="1769"/>
                    <a:pt x="227" y="2531"/>
                  </a:cubicBezTo>
                  <a:cubicBezTo>
                    <a:pt x="36" y="3055"/>
                    <a:pt x="1" y="3626"/>
                    <a:pt x="60" y="4186"/>
                  </a:cubicBezTo>
                  <a:cubicBezTo>
                    <a:pt x="108" y="4829"/>
                    <a:pt x="275" y="5484"/>
                    <a:pt x="679" y="5984"/>
                  </a:cubicBezTo>
                  <a:cubicBezTo>
                    <a:pt x="989" y="6376"/>
                    <a:pt x="1441" y="6662"/>
                    <a:pt x="1894" y="6877"/>
                  </a:cubicBezTo>
                  <a:cubicBezTo>
                    <a:pt x="2576" y="7203"/>
                    <a:pt x="3341" y="7409"/>
                    <a:pt x="4091" y="7409"/>
                  </a:cubicBezTo>
                  <a:cubicBezTo>
                    <a:pt x="4546" y="7409"/>
                    <a:pt x="4996" y="7333"/>
                    <a:pt x="5418" y="7162"/>
                  </a:cubicBezTo>
                  <a:cubicBezTo>
                    <a:pt x="6668" y="6662"/>
                    <a:pt x="7526" y="5353"/>
                    <a:pt x="7537" y="4007"/>
                  </a:cubicBezTo>
                  <a:cubicBezTo>
                    <a:pt x="7549" y="2662"/>
                    <a:pt x="6918" y="1031"/>
                    <a:pt x="5644" y="519"/>
                  </a:cubicBezTo>
                  <a:cubicBezTo>
                    <a:pt x="5002" y="260"/>
                    <a:pt x="4323" y="0"/>
                    <a:pt x="3640" y="0"/>
                  </a:cubicBezTo>
                  <a:close/>
                </a:path>
              </a:pathLst>
            </a:custGeom>
            <a:solidFill>
              <a:srgbClr val="FF5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58">
              <a:extLst>
                <a:ext uri="{FF2B5EF4-FFF2-40B4-BE49-F238E27FC236}">
                  <a16:creationId xmlns:a16="http://schemas.microsoft.com/office/drawing/2014/main" id="{81A31D0D-9B86-6532-6A09-7AD534264757}"/>
                </a:ext>
              </a:extLst>
            </p:cNvPr>
            <p:cNvSpPr/>
            <p:nvPr/>
          </p:nvSpPr>
          <p:spPr>
            <a:xfrm>
              <a:off x="5457825" y="2181950"/>
              <a:ext cx="101225" cy="83175"/>
            </a:xfrm>
            <a:custGeom>
              <a:avLst/>
              <a:gdLst/>
              <a:ahLst/>
              <a:cxnLst/>
              <a:rect l="l" t="t" r="r" b="b"/>
              <a:pathLst>
                <a:path w="4049" h="3327" extrusionOk="0">
                  <a:moveTo>
                    <a:pt x="1941" y="0"/>
                  </a:moveTo>
                  <a:cubicBezTo>
                    <a:pt x="1393" y="0"/>
                    <a:pt x="845" y="262"/>
                    <a:pt x="500" y="679"/>
                  </a:cubicBezTo>
                  <a:cubicBezTo>
                    <a:pt x="143" y="1108"/>
                    <a:pt x="0" y="1727"/>
                    <a:pt x="214" y="2239"/>
                  </a:cubicBezTo>
                  <a:cubicBezTo>
                    <a:pt x="417" y="2727"/>
                    <a:pt x="905" y="3036"/>
                    <a:pt x="1405" y="3203"/>
                  </a:cubicBezTo>
                  <a:cubicBezTo>
                    <a:pt x="1661" y="3283"/>
                    <a:pt x="1927" y="3327"/>
                    <a:pt x="2192" y="3327"/>
                  </a:cubicBezTo>
                  <a:cubicBezTo>
                    <a:pt x="2481" y="3327"/>
                    <a:pt x="2768" y="3274"/>
                    <a:pt x="3036" y="3155"/>
                  </a:cubicBezTo>
                  <a:cubicBezTo>
                    <a:pt x="3548" y="2941"/>
                    <a:pt x="3953" y="2453"/>
                    <a:pt x="4001" y="1893"/>
                  </a:cubicBezTo>
                  <a:cubicBezTo>
                    <a:pt x="4048" y="1346"/>
                    <a:pt x="3691" y="762"/>
                    <a:pt x="3381" y="691"/>
                  </a:cubicBezTo>
                  <a:cubicBezTo>
                    <a:pt x="3036" y="262"/>
                    <a:pt x="2488" y="0"/>
                    <a:pt x="1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58">
              <a:extLst>
                <a:ext uri="{FF2B5EF4-FFF2-40B4-BE49-F238E27FC236}">
                  <a16:creationId xmlns:a16="http://schemas.microsoft.com/office/drawing/2014/main" id="{3850B205-CD25-D219-64D4-6A190C7A9699}"/>
                </a:ext>
              </a:extLst>
            </p:cNvPr>
            <p:cNvSpPr/>
            <p:nvPr/>
          </p:nvSpPr>
          <p:spPr>
            <a:xfrm>
              <a:off x="5329825" y="1984825"/>
              <a:ext cx="95275" cy="42725"/>
            </a:xfrm>
            <a:custGeom>
              <a:avLst/>
              <a:gdLst/>
              <a:ahLst/>
              <a:cxnLst/>
              <a:rect l="l" t="t" r="r" b="b"/>
              <a:pathLst>
                <a:path w="3811" h="1709" extrusionOk="0">
                  <a:moveTo>
                    <a:pt x="2241" y="0"/>
                  </a:moveTo>
                  <a:cubicBezTo>
                    <a:pt x="1725" y="0"/>
                    <a:pt x="1198" y="149"/>
                    <a:pt x="703" y="325"/>
                  </a:cubicBezTo>
                  <a:cubicBezTo>
                    <a:pt x="417" y="432"/>
                    <a:pt x="96" y="587"/>
                    <a:pt x="36" y="884"/>
                  </a:cubicBezTo>
                  <a:cubicBezTo>
                    <a:pt x="0" y="1087"/>
                    <a:pt x="107" y="1301"/>
                    <a:pt x="274" y="1420"/>
                  </a:cubicBezTo>
                  <a:cubicBezTo>
                    <a:pt x="441" y="1551"/>
                    <a:pt x="643" y="1611"/>
                    <a:pt x="858" y="1646"/>
                  </a:cubicBezTo>
                  <a:cubicBezTo>
                    <a:pt x="1098" y="1691"/>
                    <a:pt x="1341" y="1709"/>
                    <a:pt x="1586" y="1709"/>
                  </a:cubicBezTo>
                  <a:cubicBezTo>
                    <a:pt x="1997" y="1709"/>
                    <a:pt x="2412" y="1659"/>
                    <a:pt x="2822" y="1599"/>
                  </a:cubicBezTo>
                  <a:cubicBezTo>
                    <a:pt x="3025" y="1575"/>
                    <a:pt x="3239" y="1539"/>
                    <a:pt x="3417" y="1444"/>
                  </a:cubicBezTo>
                  <a:cubicBezTo>
                    <a:pt x="3596" y="1349"/>
                    <a:pt x="3763" y="1182"/>
                    <a:pt x="3787" y="980"/>
                  </a:cubicBezTo>
                  <a:cubicBezTo>
                    <a:pt x="3810" y="765"/>
                    <a:pt x="3679" y="551"/>
                    <a:pt x="3513" y="420"/>
                  </a:cubicBezTo>
                  <a:cubicBezTo>
                    <a:pt x="3334" y="289"/>
                    <a:pt x="3132" y="218"/>
                    <a:pt x="2929" y="146"/>
                  </a:cubicBezTo>
                  <a:cubicBezTo>
                    <a:pt x="2834" y="117"/>
                    <a:pt x="2711" y="97"/>
                    <a:pt x="2735" y="97"/>
                  </a:cubicBezTo>
                  <a:cubicBezTo>
                    <a:pt x="2750" y="97"/>
                    <a:pt x="2821" y="104"/>
                    <a:pt x="2989" y="122"/>
                  </a:cubicBezTo>
                  <a:cubicBezTo>
                    <a:pt x="2746" y="36"/>
                    <a:pt x="2495" y="0"/>
                    <a:pt x="2241" y="0"/>
                  </a:cubicBezTo>
                  <a:close/>
                </a:path>
              </a:pathLst>
            </a:custGeom>
            <a:solidFill>
              <a:srgbClr val="843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58">
              <a:extLst>
                <a:ext uri="{FF2B5EF4-FFF2-40B4-BE49-F238E27FC236}">
                  <a16:creationId xmlns:a16="http://schemas.microsoft.com/office/drawing/2014/main" id="{0704F2C1-6927-A01A-E2F2-B919002FA6F3}"/>
                </a:ext>
              </a:extLst>
            </p:cNvPr>
            <p:cNvSpPr/>
            <p:nvPr/>
          </p:nvSpPr>
          <p:spPr>
            <a:xfrm>
              <a:off x="5690575" y="2021950"/>
              <a:ext cx="99450" cy="74600"/>
            </a:xfrm>
            <a:custGeom>
              <a:avLst/>
              <a:gdLst/>
              <a:ahLst/>
              <a:cxnLst/>
              <a:rect l="l" t="t" r="r" b="b"/>
              <a:pathLst>
                <a:path w="3978" h="2984" extrusionOk="0">
                  <a:moveTo>
                    <a:pt x="1270" y="1"/>
                  </a:moveTo>
                  <a:cubicBezTo>
                    <a:pt x="1011" y="1"/>
                    <a:pt x="752" y="61"/>
                    <a:pt x="536" y="197"/>
                  </a:cubicBezTo>
                  <a:cubicBezTo>
                    <a:pt x="203" y="400"/>
                    <a:pt x="1" y="816"/>
                    <a:pt x="96" y="1185"/>
                  </a:cubicBezTo>
                  <a:cubicBezTo>
                    <a:pt x="179" y="1543"/>
                    <a:pt x="501" y="1781"/>
                    <a:pt x="798" y="1983"/>
                  </a:cubicBezTo>
                  <a:cubicBezTo>
                    <a:pt x="1429" y="2376"/>
                    <a:pt x="2108" y="2697"/>
                    <a:pt x="2822" y="2912"/>
                  </a:cubicBezTo>
                  <a:cubicBezTo>
                    <a:pt x="2947" y="2949"/>
                    <a:pt x="3089" y="2983"/>
                    <a:pt x="3224" y="2983"/>
                  </a:cubicBezTo>
                  <a:cubicBezTo>
                    <a:pt x="3347" y="2983"/>
                    <a:pt x="3464" y="2955"/>
                    <a:pt x="3561" y="2876"/>
                  </a:cubicBezTo>
                  <a:cubicBezTo>
                    <a:pt x="3656" y="2805"/>
                    <a:pt x="3715" y="2709"/>
                    <a:pt x="3763" y="2602"/>
                  </a:cubicBezTo>
                  <a:cubicBezTo>
                    <a:pt x="3882" y="2364"/>
                    <a:pt x="3977" y="2102"/>
                    <a:pt x="3930" y="1840"/>
                  </a:cubicBezTo>
                  <a:cubicBezTo>
                    <a:pt x="3922" y="1783"/>
                    <a:pt x="3903" y="1726"/>
                    <a:pt x="3881" y="1678"/>
                  </a:cubicBezTo>
                  <a:lnTo>
                    <a:pt x="3881" y="1678"/>
                  </a:lnTo>
                  <a:cubicBezTo>
                    <a:pt x="3886" y="1442"/>
                    <a:pt x="3672" y="1214"/>
                    <a:pt x="3465" y="1066"/>
                  </a:cubicBezTo>
                  <a:cubicBezTo>
                    <a:pt x="3215" y="876"/>
                    <a:pt x="2953" y="697"/>
                    <a:pt x="2692" y="519"/>
                  </a:cubicBezTo>
                  <a:cubicBezTo>
                    <a:pt x="2370" y="316"/>
                    <a:pt x="2025" y="138"/>
                    <a:pt x="1644" y="42"/>
                  </a:cubicBezTo>
                  <a:cubicBezTo>
                    <a:pt x="1523" y="15"/>
                    <a:pt x="1396" y="1"/>
                    <a:pt x="1270" y="1"/>
                  </a:cubicBezTo>
                  <a:close/>
                </a:path>
              </a:pathLst>
            </a:custGeom>
            <a:solidFill>
              <a:srgbClr val="843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58">
              <a:extLst>
                <a:ext uri="{FF2B5EF4-FFF2-40B4-BE49-F238E27FC236}">
                  <a16:creationId xmlns:a16="http://schemas.microsoft.com/office/drawing/2014/main" id="{9BC41E65-3307-649F-044B-0C5FF4731E65}"/>
                </a:ext>
              </a:extLst>
            </p:cNvPr>
            <p:cNvSpPr/>
            <p:nvPr/>
          </p:nvSpPr>
          <p:spPr>
            <a:xfrm>
              <a:off x="5147350" y="1376475"/>
              <a:ext cx="1110000" cy="869800"/>
            </a:xfrm>
            <a:custGeom>
              <a:avLst/>
              <a:gdLst/>
              <a:ahLst/>
              <a:cxnLst/>
              <a:rect l="l" t="t" r="r" b="b"/>
              <a:pathLst>
                <a:path w="44400" h="34792" extrusionOk="0">
                  <a:moveTo>
                    <a:pt x="15074" y="1"/>
                  </a:moveTo>
                  <a:cubicBezTo>
                    <a:pt x="13610" y="1"/>
                    <a:pt x="12145" y="747"/>
                    <a:pt x="11193" y="1882"/>
                  </a:cubicBezTo>
                  <a:cubicBezTo>
                    <a:pt x="10002" y="3299"/>
                    <a:pt x="9466" y="4514"/>
                    <a:pt x="9204" y="6859"/>
                  </a:cubicBezTo>
                  <a:cubicBezTo>
                    <a:pt x="8471" y="5965"/>
                    <a:pt x="7537" y="5622"/>
                    <a:pt x="6576" y="5622"/>
                  </a:cubicBezTo>
                  <a:cubicBezTo>
                    <a:pt x="5042" y="5622"/>
                    <a:pt x="3441" y="6499"/>
                    <a:pt x="2489" y="7407"/>
                  </a:cubicBezTo>
                  <a:cubicBezTo>
                    <a:pt x="929" y="8871"/>
                    <a:pt x="644" y="11610"/>
                    <a:pt x="2096" y="13169"/>
                  </a:cubicBezTo>
                  <a:cubicBezTo>
                    <a:pt x="406" y="14539"/>
                    <a:pt x="1" y="17241"/>
                    <a:pt x="1215" y="19051"/>
                  </a:cubicBezTo>
                  <a:cubicBezTo>
                    <a:pt x="2035" y="20264"/>
                    <a:pt x="3511" y="20957"/>
                    <a:pt x="4970" y="20957"/>
                  </a:cubicBezTo>
                  <a:cubicBezTo>
                    <a:pt x="5672" y="20957"/>
                    <a:pt x="6371" y="20797"/>
                    <a:pt x="6990" y="20456"/>
                  </a:cubicBezTo>
                  <a:cubicBezTo>
                    <a:pt x="7541" y="22662"/>
                    <a:pt x="9899" y="24069"/>
                    <a:pt x="12171" y="24069"/>
                  </a:cubicBezTo>
                  <a:cubicBezTo>
                    <a:pt x="12254" y="24069"/>
                    <a:pt x="12337" y="24067"/>
                    <a:pt x="12419" y="24064"/>
                  </a:cubicBezTo>
                  <a:cubicBezTo>
                    <a:pt x="14776" y="23945"/>
                    <a:pt x="16908" y="22587"/>
                    <a:pt x="18539" y="20885"/>
                  </a:cubicBezTo>
                  <a:cubicBezTo>
                    <a:pt x="18539" y="22599"/>
                    <a:pt x="20218" y="24004"/>
                    <a:pt x="21932" y="24123"/>
                  </a:cubicBezTo>
                  <a:cubicBezTo>
                    <a:pt x="22044" y="24132"/>
                    <a:pt x="22156" y="24136"/>
                    <a:pt x="22268" y="24136"/>
                  </a:cubicBezTo>
                  <a:cubicBezTo>
                    <a:pt x="23862" y="24136"/>
                    <a:pt x="25383" y="23284"/>
                    <a:pt x="26552" y="22182"/>
                  </a:cubicBezTo>
                  <a:lnTo>
                    <a:pt x="26552" y="22182"/>
                  </a:lnTo>
                  <a:cubicBezTo>
                    <a:pt x="26230" y="23456"/>
                    <a:pt x="27302" y="24802"/>
                    <a:pt x="28600" y="25087"/>
                  </a:cubicBezTo>
                  <a:cubicBezTo>
                    <a:pt x="28842" y="25144"/>
                    <a:pt x="29086" y="25170"/>
                    <a:pt x="29331" y="25170"/>
                  </a:cubicBezTo>
                  <a:cubicBezTo>
                    <a:pt x="30386" y="25170"/>
                    <a:pt x="31440" y="24685"/>
                    <a:pt x="32291" y="24028"/>
                  </a:cubicBezTo>
                  <a:cubicBezTo>
                    <a:pt x="32302" y="26215"/>
                    <a:pt x="34326" y="28186"/>
                    <a:pt x="36507" y="28186"/>
                  </a:cubicBezTo>
                  <a:cubicBezTo>
                    <a:pt x="36558" y="28186"/>
                    <a:pt x="36609" y="28185"/>
                    <a:pt x="36660" y="28183"/>
                  </a:cubicBezTo>
                  <a:lnTo>
                    <a:pt x="36660" y="28183"/>
                  </a:lnTo>
                  <a:cubicBezTo>
                    <a:pt x="35493" y="30219"/>
                    <a:pt x="34279" y="32624"/>
                    <a:pt x="35184" y="34791"/>
                  </a:cubicBezTo>
                  <a:cubicBezTo>
                    <a:pt x="35809" y="34086"/>
                    <a:pt x="36758" y="33679"/>
                    <a:pt x="37706" y="33679"/>
                  </a:cubicBezTo>
                  <a:cubicBezTo>
                    <a:pt x="37878" y="33679"/>
                    <a:pt x="38050" y="33692"/>
                    <a:pt x="38220" y="33720"/>
                  </a:cubicBezTo>
                  <a:cubicBezTo>
                    <a:pt x="38827" y="32386"/>
                    <a:pt x="39899" y="31314"/>
                    <a:pt x="40542" y="30005"/>
                  </a:cubicBezTo>
                  <a:cubicBezTo>
                    <a:pt x="41185" y="28695"/>
                    <a:pt x="41268" y="26885"/>
                    <a:pt x="40113" y="25992"/>
                  </a:cubicBezTo>
                  <a:cubicBezTo>
                    <a:pt x="42554" y="25492"/>
                    <a:pt x="44399" y="22956"/>
                    <a:pt x="44113" y="20480"/>
                  </a:cubicBezTo>
                  <a:cubicBezTo>
                    <a:pt x="43833" y="18045"/>
                    <a:pt x="41538" y="16025"/>
                    <a:pt x="39097" y="16025"/>
                  </a:cubicBezTo>
                  <a:cubicBezTo>
                    <a:pt x="39054" y="16025"/>
                    <a:pt x="39012" y="16026"/>
                    <a:pt x="38970" y="16027"/>
                  </a:cubicBezTo>
                  <a:cubicBezTo>
                    <a:pt x="39065" y="14931"/>
                    <a:pt x="39018" y="13765"/>
                    <a:pt x="38446" y="12824"/>
                  </a:cubicBezTo>
                  <a:cubicBezTo>
                    <a:pt x="37720" y="11610"/>
                    <a:pt x="36232" y="11026"/>
                    <a:pt x="34827" y="10991"/>
                  </a:cubicBezTo>
                  <a:cubicBezTo>
                    <a:pt x="34772" y="10989"/>
                    <a:pt x="34718" y="10988"/>
                    <a:pt x="34664" y="10988"/>
                  </a:cubicBezTo>
                  <a:cubicBezTo>
                    <a:pt x="33305" y="10988"/>
                    <a:pt x="31989" y="11412"/>
                    <a:pt x="30695" y="11824"/>
                  </a:cubicBezTo>
                  <a:cubicBezTo>
                    <a:pt x="31707" y="10038"/>
                    <a:pt x="30552" y="7526"/>
                    <a:pt x="28623" y="6811"/>
                  </a:cubicBezTo>
                  <a:cubicBezTo>
                    <a:pt x="28153" y="6634"/>
                    <a:pt x="27662" y="6552"/>
                    <a:pt x="27168" y="6552"/>
                  </a:cubicBezTo>
                  <a:cubicBezTo>
                    <a:pt x="25639" y="6552"/>
                    <a:pt x="24092" y="7343"/>
                    <a:pt x="23111" y="8550"/>
                  </a:cubicBezTo>
                  <a:cubicBezTo>
                    <a:pt x="23313" y="7288"/>
                    <a:pt x="23123" y="5895"/>
                    <a:pt x="22289" y="4918"/>
                  </a:cubicBezTo>
                  <a:cubicBezTo>
                    <a:pt x="21764" y="4294"/>
                    <a:pt x="20931" y="3913"/>
                    <a:pt x="20128" y="3913"/>
                  </a:cubicBezTo>
                  <a:cubicBezTo>
                    <a:pt x="19676" y="3913"/>
                    <a:pt x="19233" y="4033"/>
                    <a:pt x="18860" y="4299"/>
                  </a:cubicBezTo>
                  <a:cubicBezTo>
                    <a:pt x="19253" y="2513"/>
                    <a:pt x="17884" y="608"/>
                    <a:pt x="16110" y="132"/>
                  </a:cubicBezTo>
                  <a:cubicBezTo>
                    <a:pt x="15769" y="43"/>
                    <a:pt x="15421" y="1"/>
                    <a:pt x="15074" y="1"/>
                  </a:cubicBezTo>
                  <a:close/>
                </a:path>
              </a:pathLst>
            </a:custGeom>
            <a:solidFill>
              <a:srgbClr val="8439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58">
              <a:extLst>
                <a:ext uri="{FF2B5EF4-FFF2-40B4-BE49-F238E27FC236}">
                  <a16:creationId xmlns:a16="http://schemas.microsoft.com/office/drawing/2014/main" id="{7026B22C-E16D-9672-3B98-9505F47CD931}"/>
                </a:ext>
              </a:extLst>
            </p:cNvPr>
            <p:cNvSpPr/>
            <p:nvPr/>
          </p:nvSpPr>
          <p:spPr>
            <a:xfrm>
              <a:off x="5144075" y="1518875"/>
              <a:ext cx="944800" cy="566850"/>
            </a:xfrm>
            <a:custGeom>
              <a:avLst/>
              <a:gdLst/>
              <a:ahLst/>
              <a:cxnLst/>
              <a:rect l="l" t="t" r="r" b="b"/>
              <a:pathLst>
                <a:path w="37792" h="22674" extrusionOk="0">
                  <a:moveTo>
                    <a:pt x="4119" y="6571"/>
                  </a:moveTo>
                  <a:cubicBezTo>
                    <a:pt x="4456" y="6571"/>
                    <a:pt x="4777" y="6639"/>
                    <a:pt x="5049" y="6795"/>
                  </a:cubicBezTo>
                  <a:cubicBezTo>
                    <a:pt x="5787" y="7176"/>
                    <a:pt x="5752" y="8176"/>
                    <a:pt x="5061" y="8343"/>
                  </a:cubicBezTo>
                  <a:cubicBezTo>
                    <a:pt x="4719" y="8481"/>
                    <a:pt x="4386" y="8550"/>
                    <a:pt x="4070" y="8550"/>
                  </a:cubicBezTo>
                  <a:cubicBezTo>
                    <a:pt x="3515" y="8550"/>
                    <a:pt x="3009" y="8338"/>
                    <a:pt x="2584" y="7914"/>
                  </a:cubicBezTo>
                  <a:cubicBezTo>
                    <a:pt x="2406" y="7723"/>
                    <a:pt x="2251" y="7509"/>
                    <a:pt x="2108" y="7271"/>
                  </a:cubicBezTo>
                  <a:cubicBezTo>
                    <a:pt x="2654" y="6862"/>
                    <a:pt x="3421" y="6571"/>
                    <a:pt x="4119" y="6571"/>
                  </a:cubicBezTo>
                  <a:close/>
                  <a:moveTo>
                    <a:pt x="8425" y="10501"/>
                  </a:moveTo>
                  <a:cubicBezTo>
                    <a:pt x="9126" y="10501"/>
                    <a:pt x="9637" y="11318"/>
                    <a:pt x="9442" y="12045"/>
                  </a:cubicBezTo>
                  <a:cubicBezTo>
                    <a:pt x="9038" y="13105"/>
                    <a:pt x="8026" y="14081"/>
                    <a:pt x="6871" y="14641"/>
                  </a:cubicBezTo>
                  <a:cubicBezTo>
                    <a:pt x="6633" y="13903"/>
                    <a:pt x="6585" y="13093"/>
                    <a:pt x="6799" y="12295"/>
                  </a:cubicBezTo>
                  <a:cubicBezTo>
                    <a:pt x="7014" y="11533"/>
                    <a:pt x="7478" y="10748"/>
                    <a:pt x="8073" y="10569"/>
                  </a:cubicBezTo>
                  <a:cubicBezTo>
                    <a:pt x="8194" y="10523"/>
                    <a:pt x="8312" y="10501"/>
                    <a:pt x="8425" y="10501"/>
                  </a:cubicBezTo>
                  <a:close/>
                  <a:moveTo>
                    <a:pt x="20180" y="11329"/>
                  </a:moveTo>
                  <a:cubicBezTo>
                    <a:pt x="20455" y="11329"/>
                    <a:pt x="20700" y="11438"/>
                    <a:pt x="20837" y="11664"/>
                  </a:cubicBezTo>
                  <a:cubicBezTo>
                    <a:pt x="21039" y="12081"/>
                    <a:pt x="20670" y="12998"/>
                    <a:pt x="20146" y="13748"/>
                  </a:cubicBezTo>
                  <a:cubicBezTo>
                    <a:pt x="19777" y="14248"/>
                    <a:pt x="19313" y="14760"/>
                    <a:pt x="18765" y="15248"/>
                  </a:cubicBezTo>
                  <a:cubicBezTo>
                    <a:pt x="18289" y="14188"/>
                    <a:pt x="18289" y="13045"/>
                    <a:pt x="18991" y="12057"/>
                  </a:cubicBezTo>
                  <a:cubicBezTo>
                    <a:pt x="19272" y="11583"/>
                    <a:pt x="19761" y="11329"/>
                    <a:pt x="20180" y="11329"/>
                  </a:cubicBezTo>
                  <a:close/>
                  <a:moveTo>
                    <a:pt x="28349" y="13220"/>
                  </a:moveTo>
                  <a:cubicBezTo>
                    <a:pt x="28654" y="13220"/>
                    <a:pt x="28868" y="13410"/>
                    <a:pt x="28814" y="13796"/>
                  </a:cubicBezTo>
                  <a:cubicBezTo>
                    <a:pt x="28659" y="14700"/>
                    <a:pt x="27611" y="15832"/>
                    <a:pt x="26564" y="16463"/>
                  </a:cubicBezTo>
                  <a:cubicBezTo>
                    <a:pt x="26397" y="15617"/>
                    <a:pt x="26623" y="14665"/>
                    <a:pt x="27361" y="13760"/>
                  </a:cubicBezTo>
                  <a:cubicBezTo>
                    <a:pt x="27667" y="13401"/>
                    <a:pt x="28052" y="13220"/>
                    <a:pt x="28349" y="13220"/>
                  </a:cubicBezTo>
                  <a:close/>
                  <a:moveTo>
                    <a:pt x="33743" y="15832"/>
                  </a:moveTo>
                  <a:cubicBezTo>
                    <a:pt x="33767" y="15843"/>
                    <a:pt x="33791" y="15843"/>
                    <a:pt x="33791" y="15843"/>
                  </a:cubicBezTo>
                  <a:cubicBezTo>
                    <a:pt x="33815" y="15855"/>
                    <a:pt x="33850" y="15867"/>
                    <a:pt x="33886" y="15879"/>
                  </a:cubicBezTo>
                  <a:cubicBezTo>
                    <a:pt x="33910" y="15891"/>
                    <a:pt x="33934" y="15903"/>
                    <a:pt x="33946" y="15915"/>
                  </a:cubicBezTo>
                  <a:cubicBezTo>
                    <a:pt x="33957" y="15915"/>
                    <a:pt x="33957" y="15915"/>
                    <a:pt x="33957" y="15927"/>
                  </a:cubicBezTo>
                  <a:cubicBezTo>
                    <a:pt x="34053" y="16022"/>
                    <a:pt x="34029" y="15963"/>
                    <a:pt x="34077" y="16153"/>
                  </a:cubicBezTo>
                  <a:cubicBezTo>
                    <a:pt x="34112" y="16427"/>
                    <a:pt x="33493" y="17320"/>
                    <a:pt x="32874" y="17868"/>
                  </a:cubicBezTo>
                  <a:cubicBezTo>
                    <a:pt x="32755" y="17963"/>
                    <a:pt x="32624" y="18058"/>
                    <a:pt x="32493" y="18153"/>
                  </a:cubicBezTo>
                  <a:cubicBezTo>
                    <a:pt x="32517" y="17606"/>
                    <a:pt x="32672" y="17070"/>
                    <a:pt x="32945" y="16605"/>
                  </a:cubicBezTo>
                  <a:cubicBezTo>
                    <a:pt x="33195" y="16201"/>
                    <a:pt x="33267" y="16046"/>
                    <a:pt x="33600" y="15867"/>
                  </a:cubicBezTo>
                  <a:cubicBezTo>
                    <a:pt x="33624" y="15855"/>
                    <a:pt x="33636" y="15855"/>
                    <a:pt x="33648" y="15843"/>
                  </a:cubicBezTo>
                  <a:cubicBezTo>
                    <a:pt x="33660" y="15843"/>
                    <a:pt x="33672" y="15843"/>
                    <a:pt x="33684" y="15832"/>
                  </a:cubicBezTo>
                  <a:close/>
                  <a:moveTo>
                    <a:pt x="6598" y="0"/>
                  </a:moveTo>
                  <a:cubicBezTo>
                    <a:pt x="5589" y="0"/>
                    <a:pt x="4560" y="306"/>
                    <a:pt x="3692" y="794"/>
                  </a:cubicBezTo>
                  <a:cubicBezTo>
                    <a:pt x="2430" y="1711"/>
                    <a:pt x="1334" y="3056"/>
                    <a:pt x="1084" y="4628"/>
                  </a:cubicBezTo>
                  <a:cubicBezTo>
                    <a:pt x="1001" y="5425"/>
                    <a:pt x="1191" y="6378"/>
                    <a:pt x="1596" y="7176"/>
                  </a:cubicBezTo>
                  <a:cubicBezTo>
                    <a:pt x="525" y="8188"/>
                    <a:pt x="1" y="9807"/>
                    <a:pt x="108" y="11295"/>
                  </a:cubicBezTo>
                  <a:cubicBezTo>
                    <a:pt x="263" y="12474"/>
                    <a:pt x="799" y="13498"/>
                    <a:pt x="1632" y="14224"/>
                  </a:cubicBezTo>
                  <a:cubicBezTo>
                    <a:pt x="2640" y="15056"/>
                    <a:pt x="3755" y="15533"/>
                    <a:pt x="4916" y="15533"/>
                  </a:cubicBezTo>
                  <a:cubicBezTo>
                    <a:pt x="5483" y="15533"/>
                    <a:pt x="6062" y="15419"/>
                    <a:pt x="6645" y="15177"/>
                  </a:cubicBezTo>
                  <a:cubicBezTo>
                    <a:pt x="6680" y="15272"/>
                    <a:pt x="6728" y="15367"/>
                    <a:pt x="6775" y="15462"/>
                  </a:cubicBezTo>
                  <a:cubicBezTo>
                    <a:pt x="7192" y="16344"/>
                    <a:pt x="8061" y="16998"/>
                    <a:pt x="8978" y="17570"/>
                  </a:cubicBezTo>
                  <a:cubicBezTo>
                    <a:pt x="9657" y="17963"/>
                    <a:pt x="10383" y="18296"/>
                    <a:pt x="11181" y="18368"/>
                  </a:cubicBezTo>
                  <a:cubicBezTo>
                    <a:pt x="11636" y="18454"/>
                    <a:pt x="12084" y="18494"/>
                    <a:pt x="12525" y="18494"/>
                  </a:cubicBezTo>
                  <a:cubicBezTo>
                    <a:pt x="14517" y="18494"/>
                    <a:pt x="16358" y="17666"/>
                    <a:pt x="18015" y="16486"/>
                  </a:cubicBezTo>
                  <a:cubicBezTo>
                    <a:pt x="18241" y="16320"/>
                    <a:pt x="18456" y="16141"/>
                    <a:pt x="18682" y="15963"/>
                  </a:cubicBezTo>
                  <a:cubicBezTo>
                    <a:pt x="19027" y="16486"/>
                    <a:pt x="19479" y="16951"/>
                    <a:pt x="20003" y="17296"/>
                  </a:cubicBezTo>
                  <a:cubicBezTo>
                    <a:pt x="20527" y="17629"/>
                    <a:pt x="21099" y="17903"/>
                    <a:pt x="21706" y="18046"/>
                  </a:cubicBezTo>
                  <a:cubicBezTo>
                    <a:pt x="22040" y="18107"/>
                    <a:pt x="22386" y="18134"/>
                    <a:pt x="22733" y="18134"/>
                  </a:cubicBezTo>
                  <a:cubicBezTo>
                    <a:pt x="22991" y="18134"/>
                    <a:pt x="23250" y="18119"/>
                    <a:pt x="23504" y="18094"/>
                  </a:cubicBezTo>
                  <a:cubicBezTo>
                    <a:pt x="24480" y="17987"/>
                    <a:pt x="25456" y="17653"/>
                    <a:pt x="26337" y="17165"/>
                  </a:cubicBezTo>
                  <a:cubicBezTo>
                    <a:pt x="26492" y="17522"/>
                    <a:pt x="26707" y="17868"/>
                    <a:pt x="26992" y="18153"/>
                  </a:cubicBezTo>
                  <a:cubicBezTo>
                    <a:pt x="27761" y="18967"/>
                    <a:pt x="28931" y="19438"/>
                    <a:pt x="30115" y="19438"/>
                  </a:cubicBezTo>
                  <a:cubicBezTo>
                    <a:pt x="30801" y="19438"/>
                    <a:pt x="31492" y="19280"/>
                    <a:pt x="32112" y="18939"/>
                  </a:cubicBezTo>
                  <a:cubicBezTo>
                    <a:pt x="32302" y="19880"/>
                    <a:pt x="32838" y="20761"/>
                    <a:pt x="33660" y="21427"/>
                  </a:cubicBezTo>
                  <a:cubicBezTo>
                    <a:pt x="34112" y="21820"/>
                    <a:pt x="34636" y="22118"/>
                    <a:pt x="35172" y="22380"/>
                  </a:cubicBezTo>
                  <a:cubicBezTo>
                    <a:pt x="35529" y="22578"/>
                    <a:pt x="35920" y="22673"/>
                    <a:pt x="36315" y="22673"/>
                  </a:cubicBezTo>
                  <a:cubicBezTo>
                    <a:pt x="36538" y="22673"/>
                    <a:pt x="36762" y="22643"/>
                    <a:pt x="36982" y="22582"/>
                  </a:cubicBezTo>
                  <a:cubicBezTo>
                    <a:pt x="37208" y="22523"/>
                    <a:pt x="37458" y="22499"/>
                    <a:pt x="37660" y="22380"/>
                  </a:cubicBezTo>
                  <a:cubicBezTo>
                    <a:pt x="37791" y="22297"/>
                    <a:pt x="37779" y="22058"/>
                    <a:pt x="37636" y="21987"/>
                  </a:cubicBezTo>
                  <a:cubicBezTo>
                    <a:pt x="37596" y="21963"/>
                    <a:pt x="37555" y="21954"/>
                    <a:pt x="37514" y="21954"/>
                  </a:cubicBezTo>
                  <a:cubicBezTo>
                    <a:pt x="37436" y="21954"/>
                    <a:pt x="37358" y="21987"/>
                    <a:pt x="37279" y="22011"/>
                  </a:cubicBezTo>
                  <a:cubicBezTo>
                    <a:pt x="36841" y="22112"/>
                    <a:pt x="36573" y="22202"/>
                    <a:pt x="36254" y="22202"/>
                  </a:cubicBezTo>
                  <a:cubicBezTo>
                    <a:pt x="36235" y="22202"/>
                    <a:pt x="36216" y="22202"/>
                    <a:pt x="36196" y="22201"/>
                  </a:cubicBezTo>
                  <a:cubicBezTo>
                    <a:pt x="35731" y="22189"/>
                    <a:pt x="35100" y="21832"/>
                    <a:pt x="34481" y="21463"/>
                  </a:cubicBezTo>
                  <a:cubicBezTo>
                    <a:pt x="33648" y="20939"/>
                    <a:pt x="32898" y="20046"/>
                    <a:pt x="32660" y="19284"/>
                  </a:cubicBezTo>
                  <a:cubicBezTo>
                    <a:pt x="32600" y="19094"/>
                    <a:pt x="32553" y="18903"/>
                    <a:pt x="32529" y="18701"/>
                  </a:cubicBezTo>
                  <a:cubicBezTo>
                    <a:pt x="33005" y="18415"/>
                    <a:pt x="33434" y="18046"/>
                    <a:pt x="33779" y="17606"/>
                  </a:cubicBezTo>
                  <a:cubicBezTo>
                    <a:pt x="34100" y="17260"/>
                    <a:pt x="34398" y="16855"/>
                    <a:pt x="34541" y="16391"/>
                  </a:cubicBezTo>
                  <a:cubicBezTo>
                    <a:pt x="34672" y="15879"/>
                    <a:pt x="34279" y="15379"/>
                    <a:pt x="33755" y="15355"/>
                  </a:cubicBezTo>
                  <a:cubicBezTo>
                    <a:pt x="33362" y="15355"/>
                    <a:pt x="33029" y="15629"/>
                    <a:pt x="32803" y="15927"/>
                  </a:cubicBezTo>
                  <a:cubicBezTo>
                    <a:pt x="32219" y="16713"/>
                    <a:pt x="31981" y="17582"/>
                    <a:pt x="32029" y="18439"/>
                  </a:cubicBezTo>
                  <a:cubicBezTo>
                    <a:pt x="31473" y="18750"/>
                    <a:pt x="30845" y="18978"/>
                    <a:pt x="30241" y="18978"/>
                  </a:cubicBezTo>
                  <a:cubicBezTo>
                    <a:pt x="30198" y="18978"/>
                    <a:pt x="30155" y="18977"/>
                    <a:pt x="30112" y="18975"/>
                  </a:cubicBezTo>
                  <a:cubicBezTo>
                    <a:pt x="28433" y="18963"/>
                    <a:pt x="27171" y="18106"/>
                    <a:pt x="26707" y="16951"/>
                  </a:cubicBezTo>
                  <a:cubicBezTo>
                    <a:pt x="27421" y="16498"/>
                    <a:pt x="28076" y="15951"/>
                    <a:pt x="28600" y="15320"/>
                  </a:cubicBezTo>
                  <a:cubicBezTo>
                    <a:pt x="28981" y="14724"/>
                    <a:pt x="29528" y="13950"/>
                    <a:pt x="29207" y="13224"/>
                  </a:cubicBezTo>
                  <a:cubicBezTo>
                    <a:pt x="29014" y="12883"/>
                    <a:pt x="28699" y="12745"/>
                    <a:pt x="28363" y="12745"/>
                  </a:cubicBezTo>
                  <a:cubicBezTo>
                    <a:pt x="27890" y="12745"/>
                    <a:pt x="27373" y="13017"/>
                    <a:pt x="27088" y="13379"/>
                  </a:cubicBezTo>
                  <a:cubicBezTo>
                    <a:pt x="26278" y="14248"/>
                    <a:pt x="25933" y="15546"/>
                    <a:pt x="26183" y="16689"/>
                  </a:cubicBezTo>
                  <a:cubicBezTo>
                    <a:pt x="25126" y="17299"/>
                    <a:pt x="23939" y="17673"/>
                    <a:pt x="22769" y="17673"/>
                  </a:cubicBezTo>
                  <a:cubicBezTo>
                    <a:pt x="22318" y="17673"/>
                    <a:pt x="21869" y="17618"/>
                    <a:pt x="21432" y="17498"/>
                  </a:cubicBezTo>
                  <a:cubicBezTo>
                    <a:pt x="20575" y="17236"/>
                    <a:pt x="19599" y="16594"/>
                    <a:pt x="19122" y="15891"/>
                  </a:cubicBezTo>
                  <a:cubicBezTo>
                    <a:pt x="19075" y="15832"/>
                    <a:pt x="19039" y="15760"/>
                    <a:pt x="18991" y="15689"/>
                  </a:cubicBezTo>
                  <a:cubicBezTo>
                    <a:pt x="19825" y="14962"/>
                    <a:pt x="20646" y="14058"/>
                    <a:pt x="21123" y="13022"/>
                  </a:cubicBezTo>
                  <a:cubicBezTo>
                    <a:pt x="21325" y="12522"/>
                    <a:pt x="21527" y="11879"/>
                    <a:pt x="21230" y="11379"/>
                  </a:cubicBezTo>
                  <a:cubicBezTo>
                    <a:pt x="20996" y="11024"/>
                    <a:pt x="20581" y="10856"/>
                    <a:pt x="20165" y="10856"/>
                  </a:cubicBezTo>
                  <a:cubicBezTo>
                    <a:pt x="19925" y="10856"/>
                    <a:pt x="19685" y="10912"/>
                    <a:pt x="19479" y="11021"/>
                  </a:cubicBezTo>
                  <a:cubicBezTo>
                    <a:pt x="19015" y="11236"/>
                    <a:pt x="18717" y="11652"/>
                    <a:pt x="18467" y="12081"/>
                  </a:cubicBezTo>
                  <a:cubicBezTo>
                    <a:pt x="18134" y="12617"/>
                    <a:pt x="18051" y="13272"/>
                    <a:pt x="18027" y="13891"/>
                  </a:cubicBezTo>
                  <a:cubicBezTo>
                    <a:pt x="18051" y="14462"/>
                    <a:pt x="18194" y="15022"/>
                    <a:pt x="18444" y="15534"/>
                  </a:cubicBezTo>
                  <a:cubicBezTo>
                    <a:pt x="16806" y="16928"/>
                    <a:pt x="14636" y="18072"/>
                    <a:pt x="12696" y="18072"/>
                  </a:cubicBezTo>
                  <a:cubicBezTo>
                    <a:pt x="12647" y="18072"/>
                    <a:pt x="12598" y="18071"/>
                    <a:pt x="12550" y="18070"/>
                  </a:cubicBezTo>
                  <a:cubicBezTo>
                    <a:pt x="11728" y="18070"/>
                    <a:pt x="11145" y="18010"/>
                    <a:pt x="10335" y="17784"/>
                  </a:cubicBezTo>
                  <a:cubicBezTo>
                    <a:pt x="9752" y="17582"/>
                    <a:pt x="9002" y="17153"/>
                    <a:pt x="8383" y="16701"/>
                  </a:cubicBezTo>
                  <a:cubicBezTo>
                    <a:pt x="7776" y="16284"/>
                    <a:pt x="7311" y="15689"/>
                    <a:pt x="7014" y="15010"/>
                  </a:cubicBezTo>
                  <a:lnTo>
                    <a:pt x="7026" y="15010"/>
                  </a:lnTo>
                  <a:cubicBezTo>
                    <a:pt x="7978" y="14546"/>
                    <a:pt x="8811" y="13855"/>
                    <a:pt x="9419" y="12986"/>
                  </a:cubicBezTo>
                  <a:cubicBezTo>
                    <a:pt x="9764" y="12522"/>
                    <a:pt x="10026" y="11938"/>
                    <a:pt x="9871" y="11343"/>
                  </a:cubicBezTo>
                  <a:cubicBezTo>
                    <a:pt x="9741" y="10569"/>
                    <a:pt x="9082" y="10080"/>
                    <a:pt x="8392" y="10080"/>
                  </a:cubicBezTo>
                  <a:cubicBezTo>
                    <a:pt x="8074" y="10080"/>
                    <a:pt x="7748" y="10185"/>
                    <a:pt x="7466" y="10414"/>
                  </a:cubicBezTo>
                  <a:cubicBezTo>
                    <a:pt x="6240" y="11474"/>
                    <a:pt x="6013" y="13284"/>
                    <a:pt x="6502" y="14808"/>
                  </a:cubicBezTo>
                  <a:cubicBezTo>
                    <a:pt x="5948" y="15027"/>
                    <a:pt x="5376" y="15156"/>
                    <a:pt x="4822" y="15156"/>
                  </a:cubicBezTo>
                  <a:cubicBezTo>
                    <a:pt x="4625" y="15156"/>
                    <a:pt x="4430" y="15140"/>
                    <a:pt x="4239" y="15105"/>
                  </a:cubicBezTo>
                  <a:cubicBezTo>
                    <a:pt x="3120" y="14867"/>
                    <a:pt x="2096" y="14308"/>
                    <a:pt x="1358" y="13415"/>
                  </a:cubicBezTo>
                  <a:cubicBezTo>
                    <a:pt x="489" y="12248"/>
                    <a:pt x="287" y="10795"/>
                    <a:pt x="739" y="9390"/>
                  </a:cubicBezTo>
                  <a:cubicBezTo>
                    <a:pt x="977" y="8712"/>
                    <a:pt x="1287" y="8081"/>
                    <a:pt x="1811" y="7545"/>
                  </a:cubicBezTo>
                  <a:cubicBezTo>
                    <a:pt x="2168" y="8116"/>
                    <a:pt x="2644" y="8581"/>
                    <a:pt x="3216" y="8807"/>
                  </a:cubicBezTo>
                  <a:cubicBezTo>
                    <a:pt x="3507" y="8914"/>
                    <a:pt x="3814" y="8968"/>
                    <a:pt x="4120" y="8968"/>
                  </a:cubicBezTo>
                  <a:cubicBezTo>
                    <a:pt x="4427" y="8968"/>
                    <a:pt x="4734" y="8914"/>
                    <a:pt x="5025" y="8807"/>
                  </a:cubicBezTo>
                  <a:cubicBezTo>
                    <a:pt x="5502" y="8688"/>
                    <a:pt x="5930" y="8390"/>
                    <a:pt x="6013" y="7890"/>
                  </a:cubicBezTo>
                  <a:cubicBezTo>
                    <a:pt x="6158" y="6725"/>
                    <a:pt x="5098" y="6159"/>
                    <a:pt x="4084" y="6159"/>
                  </a:cubicBezTo>
                  <a:cubicBezTo>
                    <a:pt x="3927" y="6159"/>
                    <a:pt x="3771" y="6172"/>
                    <a:pt x="3620" y="6199"/>
                  </a:cubicBezTo>
                  <a:cubicBezTo>
                    <a:pt x="2965" y="6283"/>
                    <a:pt x="2382" y="6545"/>
                    <a:pt x="1906" y="6914"/>
                  </a:cubicBezTo>
                  <a:cubicBezTo>
                    <a:pt x="1537" y="6164"/>
                    <a:pt x="1358" y="5306"/>
                    <a:pt x="1465" y="4568"/>
                  </a:cubicBezTo>
                  <a:cubicBezTo>
                    <a:pt x="1739" y="3199"/>
                    <a:pt x="2549" y="2163"/>
                    <a:pt x="3668" y="1223"/>
                  </a:cubicBezTo>
                  <a:cubicBezTo>
                    <a:pt x="4192" y="842"/>
                    <a:pt x="4978" y="544"/>
                    <a:pt x="5752" y="365"/>
                  </a:cubicBezTo>
                  <a:cubicBezTo>
                    <a:pt x="6004" y="310"/>
                    <a:pt x="6332" y="286"/>
                    <a:pt x="6658" y="286"/>
                  </a:cubicBezTo>
                  <a:cubicBezTo>
                    <a:pt x="6963" y="286"/>
                    <a:pt x="7266" y="307"/>
                    <a:pt x="7502" y="342"/>
                  </a:cubicBezTo>
                  <a:cubicBezTo>
                    <a:pt x="8026" y="437"/>
                    <a:pt x="8395" y="615"/>
                    <a:pt x="8847" y="913"/>
                  </a:cubicBezTo>
                  <a:cubicBezTo>
                    <a:pt x="8899" y="944"/>
                    <a:pt x="8961" y="1012"/>
                    <a:pt x="9032" y="1012"/>
                  </a:cubicBezTo>
                  <a:cubicBezTo>
                    <a:pt x="9041" y="1012"/>
                    <a:pt x="9051" y="1011"/>
                    <a:pt x="9061" y="1008"/>
                  </a:cubicBezTo>
                  <a:cubicBezTo>
                    <a:pt x="9157" y="984"/>
                    <a:pt x="9169" y="830"/>
                    <a:pt x="9085" y="794"/>
                  </a:cubicBezTo>
                  <a:cubicBezTo>
                    <a:pt x="8355" y="237"/>
                    <a:pt x="7485" y="0"/>
                    <a:pt x="6598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58">
              <a:extLst>
                <a:ext uri="{FF2B5EF4-FFF2-40B4-BE49-F238E27FC236}">
                  <a16:creationId xmlns:a16="http://schemas.microsoft.com/office/drawing/2014/main" id="{6F2BC141-8B68-B21B-C5A7-DD9ABD2A2188}"/>
                </a:ext>
              </a:extLst>
            </p:cNvPr>
            <p:cNvSpPr/>
            <p:nvPr/>
          </p:nvSpPr>
          <p:spPr>
            <a:xfrm>
              <a:off x="5372975" y="1359750"/>
              <a:ext cx="876925" cy="849225"/>
            </a:xfrm>
            <a:custGeom>
              <a:avLst/>
              <a:gdLst/>
              <a:ahLst/>
              <a:cxnLst/>
              <a:rect l="l" t="t" r="r" b="b"/>
              <a:pathLst>
                <a:path w="35077" h="33969" extrusionOk="0">
                  <a:moveTo>
                    <a:pt x="9859" y="4123"/>
                  </a:moveTo>
                  <a:cubicBezTo>
                    <a:pt x="9692" y="5564"/>
                    <a:pt x="8776" y="7254"/>
                    <a:pt x="7752" y="8004"/>
                  </a:cubicBezTo>
                  <a:cubicBezTo>
                    <a:pt x="7517" y="8167"/>
                    <a:pt x="7279" y="8235"/>
                    <a:pt x="7097" y="8235"/>
                  </a:cubicBezTo>
                  <a:cubicBezTo>
                    <a:pt x="6918" y="8235"/>
                    <a:pt x="6793" y="8170"/>
                    <a:pt x="6775" y="8064"/>
                  </a:cubicBezTo>
                  <a:cubicBezTo>
                    <a:pt x="6656" y="7635"/>
                    <a:pt x="6835" y="6861"/>
                    <a:pt x="7025" y="6445"/>
                  </a:cubicBezTo>
                  <a:cubicBezTo>
                    <a:pt x="7525" y="5397"/>
                    <a:pt x="8311" y="4766"/>
                    <a:pt x="9407" y="4313"/>
                  </a:cubicBezTo>
                  <a:cubicBezTo>
                    <a:pt x="9561" y="4242"/>
                    <a:pt x="9716" y="4182"/>
                    <a:pt x="9859" y="4123"/>
                  </a:cubicBezTo>
                  <a:close/>
                  <a:moveTo>
                    <a:pt x="29612" y="16601"/>
                  </a:moveTo>
                  <a:lnTo>
                    <a:pt x="29612" y="16601"/>
                  </a:lnTo>
                  <a:cubicBezTo>
                    <a:pt x="29469" y="17148"/>
                    <a:pt x="29183" y="17648"/>
                    <a:pt x="28719" y="18053"/>
                  </a:cubicBezTo>
                  <a:cubicBezTo>
                    <a:pt x="28449" y="18274"/>
                    <a:pt x="28214" y="18378"/>
                    <a:pt x="28021" y="18378"/>
                  </a:cubicBezTo>
                  <a:cubicBezTo>
                    <a:pt x="27840" y="18378"/>
                    <a:pt x="27698" y="18286"/>
                    <a:pt x="27599" y="18113"/>
                  </a:cubicBezTo>
                  <a:cubicBezTo>
                    <a:pt x="27528" y="17434"/>
                    <a:pt x="28516" y="16672"/>
                    <a:pt x="29612" y="16601"/>
                  </a:cubicBezTo>
                  <a:close/>
                  <a:moveTo>
                    <a:pt x="6288" y="1"/>
                  </a:moveTo>
                  <a:cubicBezTo>
                    <a:pt x="5930" y="1"/>
                    <a:pt x="5573" y="38"/>
                    <a:pt x="5228" y="110"/>
                  </a:cubicBezTo>
                  <a:cubicBezTo>
                    <a:pt x="4108" y="325"/>
                    <a:pt x="3215" y="1087"/>
                    <a:pt x="2370" y="1789"/>
                  </a:cubicBezTo>
                  <a:cubicBezTo>
                    <a:pt x="1525" y="2539"/>
                    <a:pt x="870" y="3468"/>
                    <a:pt x="441" y="4516"/>
                  </a:cubicBezTo>
                  <a:cubicBezTo>
                    <a:pt x="203" y="5087"/>
                    <a:pt x="1" y="5683"/>
                    <a:pt x="13" y="6302"/>
                  </a:cubicBezTo>
                  <a:cubicBezTo>
                    <a:pt x="25" y="6707"/>
                    <a:pt x="72" y="7111"/>
                    <a:pt x="144" y="7504"/>
                  </a:cubicBezTo>
                  <a:cubicBezTo>
                    <a:pt x="156" y="7564"/>
                    <a:pt x="203" y="7611"/>
                    <a:pt x="263" y="7611"/>
                  </a:cubicBezTo>
                  <a:cubicBezTo>
                    <a:pt x="273" y="7614"/>
                    <a:pt x="283" y="7615"/>
                    <a:pt x="293" y="7615"/>
                  </a:cubicBezTo>
                  <a:cubicBezTo>
                    <a:pt x="387" y="7615"/>
                    <a:pt x="462" y="7518"/>
                    <a:pt x="429" y="7421"/>
                  </a:cubicBezTo>
                  <a:cubicBezTo>
                    <a:pt x="298" y="6647"/>
                    <a:pt x="239" y="5802"/>
                    <a:pt x="596" y="4992"/>
                  </a:cubicBezTo>
                  <a:cubicBezTo>
                    <a:pt x="1013" y="3885"/>
                    <a:pt x="1727" y="2742"/>
                    <a:pt x="2751" y="1932"/>
                  </a:cubicBezTo>
                  <a:cubicBezTo>
                    <a:pt x="3239" y="1480"/>
                    <a:pt x="4013" y="956"/>
                    <a:pt x="4513" y="718"/>
                  </a:cubicBezTo>
                  <a:cubicBezTo>
                    <a:pt x="5136" y="473"/>
                    <a:pt x="5636" y="377"/>
                    <a:pt x="6238" y="377"/>
                  </a:cubicBezTo>
                  <a:cubicBezTo>
                    <a:pt x="6339" y="377"/>
                    <a:pt x="6442" y="379"/>
                    <a:pt x="6549" y="384"/>
                  </a:cubicBezTo>
                  <a:cubicBezTo>
                    <a:pt x="7406" y="432"/>
                    <a:pt x="8335" y="718"/>
                    <a:pt x="8919" y="1361"/>
                  </a:cubicBezTo>
                  <a:cubicBezTo>
                    <a:pt x="9395" y="2004"/>
                    <a:pt x="9835" y="2897"/>
                    <a:pt x="9883" y="3659"/>
                  </a:cubicBezTo>
                  <a:cubicBezTo>
                    <a:pt x="9883" y="3706"/>
                    <a:pt x="9883" y="3754"/>
                    <a:pt x="9883" y="3801"/>
                  </a:cubicBezTo>
                  <a:cubicBezTo>
                    <a:pt x="9371" y="3944"/>
                    <a:pt x="8883" y="4159"/>
                    <a:pt x="8430" y="4432"/>
                  </a:cubicBezTo>
                  <a:cubicBezTo>
                    <a:pt x="7490" y="5004"/>
                    <a:pt x="6716" y="5921"/>
                    <a:pt x="6466" y="7004"/>
                  </a:cubicBezTo>
                  <a:cubicBezTo>
                    <a:pt x="6394" y="7433"/>
                    <a:pt x="6240" y="7957"/>
                    <a:pt x="6502" y="8350"/>
                  </a:cubicBezTo>
                  <a:cubicBezTo>
                    <a:pt x="6659" y="8551"/>
                    <a:pt x="6865" y="8630"/>
                    <a:pt x="7085" y="8630"/>
                  </a:cubicBezTo>
                  <a:cubicBezTo>
                    <a:pt x="7518" y="8630"/>
                    <a:pt x="8008" y="8328"/>
                    <a:pt x="8299" y="8052"/>
                  </a:cubicBezTo>
                  <a:cubicBezTo>
                    <a:pt x="9276" y="7171"/>
                    <a:pt x="10169" y="5444"/>
                    <a:pt x="10264" y="4016"/>
                  </a:cubicBezTo>
                  <a:cubicBezTo>
                    <a:pt x="10563" y="3945"/>
                    <a:pt x="10862" y="3911"/>
                    <a:pt x="11154" y="3911"/>
                  </a:cubicBezTo>
                  <a:cubicBezTo>
                    <a:pt x="12942" y="3911"/>
                    <a:pt x="14497" y="5185"/>
                    <a:pt x="14610" y="7242"/>
                  </a:cubicBezTo>
                  <a:cubicBezTo>
                    <a:pt x="14634" y="7719"/>
                    <a:pt x="14598" y="8195"/>
                    <a:pt x="14538" y="8671"/>
                  </a:cubicBezTo>
                  <a:cubicBezTo>
                    <a:pt x="14538" y="8695"/>
                    <a:pt x="14526" y="8814"/>
                    <a:pt x="14514" y="8850"/>
                  </a:cubicBezTo>
                  <a:cubicBezTo>
                    <a:pt x="14514" y="8909"/>
                    <a:pt x="14491" y="8957"/>
                    <a:pt x="14503" y="9016"/>
                  </a:cubicBezTo>
                  <a:cubicBezTo>
                    <a:pt x="14520" y="9086"/>
                    <a:pt x="14595" y="9130"/>
                    <a:pt x="14666" y="9130"/>
                  </a:cubicBezTo>
                  <a:cubicBezTo>
                    <a:pt x="14693" y="9130"/>
                    <a:pt x="14718" y="9124"/>
                    <a:pt x="14741" y="9112"/>
                  </a:cubicBezTo>
                  <a:cubicBezTo>
                    <a:pt x="15134" y="8600"/>
                    <a:pt x="15431" y="8207"/>
                    <a:pt x="16027" y="7885"/>
                  </a:cubicBezTo>
                  <a:cubicBezTo>
                    <a:pt x="16843" y="7413"/>
                    <a:pt x="17762" y="7161"/>
                    <a:pt x="18660" y="7161"/>
                  </a:cubicBezTo>
                  <a:cubicBezTo>
                    <a:pt x="19780" y="7161"/>
                    <a:pt x="20869" y="7552"/>
                    <a:pt x="21694" y="8397"/>
                  </a:cubicBezTo>
                  <a:cubicBezTo>
                    <a:pt x="22420" y="9219"/>
                    <a:pt x="22539" y="10719"/>
                    <a:pt x="22015" y="11707"/>
                  </a:cubicBezTo>
                  <a:cubicBezTo>
                    <a:pt x="21956" y="11850"/>
                    <a:pt x="21837" y="11981"/>
                    <a:pt x="21837" y="12136"/>
                  </a:cubicBezTo>
                  <a:cubicBezTo>
                    <a:pt x="21847" y="12236"/>
                    <a:pt x="21941" y="12311"/>
                    <a:pt x="22035" y="12311"/>
                  </a:cubicBezTo>
                  <a:cubicBezTo>
                    <a:pt x="22052" y="12311"/>
                    <a:pt x="22070" y="12308"/>
                    <a:pt x="22087" y="12302"/>
                  </a:cubicBezTo>
                  <a:cubicBezTo>
                    <a:pt x="22384" y="12100"/>
                    <a:pt x="22551" y="11945"/>
                    <a:pt x="22908" y="11850"/>
                  </a:cubicBezTo>
                  <a:cubicBezTo>
                    <a:pt x="23607" y="11634"/>
                    <a:pt x="24318" y="11506"/>
                    <a:pt x="24987" y="11506"/>
                  </a:cubicBezTo>
                  <a:cubicBezTo>
                    <a:pt x="25242" y="11506"/>
                    <a:pt x="25490" y="11525"/>
                    <a:pt x="25730" y="11564"/>
                  </a:cubicBezTo>
                  <a:cubicBezTo>
                    <a:pt x="26861" y="11755"/>
                    <a:pt x="28123" y="12219"/>
                    <a:pt x="28647" y="12886"/>
                  </a:cubicBezTo>
                  <a:cubicBezTo>
                    <a:pt x="29445" y="13934"/>
                    <a:pt x="29826" y="15172"/>
                    <a:pt x="29671" y="16267"/>
                  </a:cubicBezTo>
                  <a:cubicBezTo>
                    <a:pt x="28992" y="16303"/>
                    <a:pt x="28338" y="16505"/>
                    <a:pt x="27802" y="16970"/>
                  </a:cubicBezTo>
                  <a:cubicBezTo>
                    <a:pt x="27111" y="17613"/>
                    <a:pt x="26885" y="18708"/>
                    <a:pt x="28111" y="18768"/>
                  </a:cubicBezTo>
                  <a:cubicBezTo>
                    <a:pt x="28611" y="18732"/>
                    <a:pt x="29028" y="18363"/>
                    <a:pt x="29350" y="18006"/>
                  </a:cubicBezTo>
                  <a:cubicBezTo>
                    <a:pt x="29695" y="17565"/>
                    <a:pt x="29909" y="17101"/>
                    <a:pt x="30016" y="16613"/>
                  </a:cubicBezTo>
                  <a:cubicBezTo>
                    <a:pt x="30076" y="16624"/>
                    <a:pt x="30124" y="16624"/>
                    <a:pt x="30171" y="16636"/>
                  </a:cubicBezTo>
                  <a:cubicBezTo>
                    <a:pt x="31588" y="16779"/>
                    <a:pt x="33314" y="17577"/>
                    <a:pt x="34017" y="18910"/>
                  </a:cubicBezTo>
                  <a:cubicBezTo>
                    <a:pt x="34505" y="19803"/>
                    <a:pt x="34553" y="20792"/>
                    <a:pt x="34505" y="21958"/>
                  </a:cubicBezTo>
                  <a:cubicBezTo>
                    <a:pt x="34493" y="22292"/>
                    <a:pt x="34160" y="23244"/>
                    <a:pt x="33981" y="23578"/>
                  </a:cubicBezTo>
                  <a:cubicBezTo>
                    <a:pt x="33410" y="24602"/>
                    <a:pt x="32505" y="25173"/>
                    <a:pt x="31493" y="25852"/>
                  </a:cubicBezTo>
                  <a:cubicBezTo>
                    <a:pt x="31255" y="26030"/>
                    <a:pt x="30600" y="26221"/>
                    <a:pt x="30909" y="26602"/>
                  </a:cubicBezTo>
                  <a:cubicBezTo>
                    <a:pt x="31088" y="26745"/>
                    <a:pt x="31457" y="26876"/>
                    <a:pt x="31457" y="26923"/>
                  </a:cubicBezTo>
                  <a:cubicBezTo>
                    <a:pt x="31731" y="27150"/>
                    <a:pt x="31743" y="28019"/>
                    <a:pt x="31659" y="28423"/>
                  </a:cubicBezTo>
                  <a:cubicBezTo>
                    <a:pt x="31195" y="30328"/>
                    <a:pt x="30647" y="31900"/>
                    <a:pt x="29862" y="33448"/>
                  </a:cubicBezTo>
                  <a:cubicBezTo>
                    <a:pt x="29790" y="33627"/>
                    <a:pt x="29802" y="33555"/>
                    <a:pt x="29754" y="33722"/>
                  </a:cubicBezTo>
                  <a:cubicBezTo>
                    <a:pt x="29743" y="33781"/>
                    <a:pt x="29754" y="33841"/>
                    <a:pt x="29790" y="33877"/>
                  </a:cubicBezTo>
                  <a:cubicBezTo>
                    <a:pt x="29828" y="33937"/>
                    <a:pt x="29894" y="33969"/>
                    <a:pt x="29962" y="33969"/>
                  </a:cubicBezTo>
                  <a:cubicBezTo>
                    <a:pt x="30001" y="33969"/>
                    <a:pt x="30041" y="33958"/>
                    <a:pt x="30076" y="33936"/>
                  </a:cubicBezTo>
                  <a:cubicBezTo>
                    <a:pt x="30159" y="33888"/>
                    <a:pt x="30183" y="33781"/>
                    <a:pt x="30231" y="33710"/>
                  </a:cubicBezTo>
                  <a:cubicBezTo>
                    <a:pt x="30362" y="33460"/>
                    <a:pt x="30481" y="33210"/>
                    <a:pt x="30612" y="32960"/>
                  </a:cubicBezTo>
                  <a:cubicBezTo>
                    <a:pt x="31231" y="31662"/>
                    <a:pt x="31755" y="30150"/>
                    <a:pt x="32136" y="28483"/>
                  </a:cubicBezTo>
                  <a:cubicBezTo>
                    <a:pt x="32231" y="27828"/>
                    <a:pt x="32267" y="26971"/>
                    <a:pt x="31707" y="26507"/>
                  </a:cubicBezTo>
                  <a:cubicBezTo>
                    <a:pt x="31648" y="26459"/>
                    <a:pt x="31588" y="26423"/>
                    <a:pt x="31517" y="26399"/>
                  </a:cubicBezTo>
                  <a:cubicBezTo>
                    <a:pt x="32493" y="25792"/>
                    <a:pt x="33481" y="25137"/>
                    <a:pt x="34172" y="24209"/>
                  </a:cubicBezTo>
                  <a:cubicBezTo>
                    <a:pt x="34719" y="23328"/>
                    <a:pt x="35077" y="22280"/>
                    <a:pt x="34981" y="21244"/>
                  </a:cubicBezTo>
                  <a:cubicBezTo>
                    <a:pt x="34981" y="19137"/>
                    <a:pt x="34029" y="17553"/>
                    <a:pt x="32040" y="16755"/>
                  </a:cubicBezTo>
                  <a:cubicBezTo>
                    <a:pt x="31445" y="16482"/>
                    <a:pt x="30766" y="16291"/>
                    <a:pt x="30088" y="16255"/>
                  </a:cubicBezTo>
                  <a:cubicBezTo>
                    <a:pt x="30243" y="15053"/>
                    <a:pt x="29802" y="13803"/>
                    <a:pt x="29064" y="12755"/>
                  </a:cubicBezTo>
                  <a:cubicBezTo>
                    <a:pt x="28588" y="12064"/>
                    <a:pt x="27778" y="11731"/>
                    <a:pt x="27016" y="11469"/>
                  </a:cubicBezTo>
                  <a:cubicBezTo>
                    <a:pt x="26337" y="11233"/>
                    <a:pt x="25624" y="11109"/>
                    <a:pt x="24911" y="11109"/>
                  </a:cubicBezTo>
                  <a:cubicBezTo>
                    <a:pt x="24435" y="11109"/>
                    <a:pt x="23958" y="11164"/>
                    <a:pt x="23492" y="11279"/>
                  </a:cubicBezTo>
                  <a:cubicBezTo>
                    <a:pt x="23194" y="11326"/>
                    <a:pt x="22801" y="11445"/>
                    <a:pt x="22480" y="11600"/>
                  </a:cubicBezTo>
                  <a:cubicBezTo>
                    <a:pt x="22587" y="11338"/>
                    <a:pt x="22658" y="11064"/>
                    <a:pt x="22682" y="10778"/>
                  </a:cubicBezTo>
                  <a:cubicBezTo>
                    <a:pt x="22861" y="8897"/>
                    <a:pt x="22027" y="7742"/>
                    <a:pt x="20289" y="7099"/>
                  </a:cubicBezTo>
                  <a:cubicBezTo>
                    <a:pt x="19784" y="6902"/>
                    <a:pt x="19250" y="6812"/>
                    <a:pt x="18712" y="6812"/>
                  </a:cubicBezTo>
                  <a:cubicBezTo>
                    <a:pt x="17564" y="6812"/>
                    <a:pt x="16399" y="7221"/>
                    <a:pt x="15467" y="7861"/>
                  </a:cubicBezTo>
                  <a:cubicBezTo>
                    <a:pt x="15253" y="8004"/>
                    <a:pt x="15062" y="8195"/>
                    <a:pt x="14895" y="8385"/>
                  </a:cubicBezTo>
                  <a:cubicBezTo>
                    <a:pt x="15098" y="6802"/>
                    <a:pt x="14693" y="5206"/>
                    <a:pt x="13324" y="4242"/>
                  </a:cubicBezTo>
                  <a:cubicBezTo>
                    <a:pt x="12685" y="3794"/>
                    <a:pt x="11964" y="3606"/>
                    <a:pt x="11232" y="3606"/>
                  </a:cubicBezTo>
                  <a:cubicBezTo>
                    <a:pt x="10914" y="3606"/>
                    <a:pt x="10593" y="3641"/>
                    <a:pt x="10276" y="3706"/>
                  </a:cubicBezTo>
                  <a:cubicBezTo>
                    <a:pt x="10276" y="3635"/>
                    <a:pt x="10276" y="3563"/>
                    <a:pt x="10264" y="3504"/>
                  </a:cubicBezTo>
                  <a:cubicBezTo>
                    <a:pt x="10228" y="3063"/>
                    <a:pt x="10014" y="2527"/>
                    <a:pt x="9907" y="2289"/>
                  </a:cubicBezTo>
                  <a:cubicBezTo>
                    <a:pt x="9692" y="1801"/>
                    <a:pt x="9419" y="1325"/>
                    <a:pt x="9049" y="932"/>
                  </a:cubicBezTo>
                  <a:cubicBezTo>
                    <a:pt x="8287" y="292"/>
                    <a:pt x="7286" y="1"/>
                    <a:pt x="6288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8">
              <a:extLst>
                <a:ext uri="{FF2B5EF4-FFF2-40B4-BE49-F238E27FC236}">
                  <a16:creationId xmlns:a16="http://schemas.microsoft.com/office/drawing/2014/main" id="{D0F411A1-A5D0-8BDC-7EFC-50A60ADC9034}"/>
                </a:ext>
              </a:extLst>
            </p:cNvPr>
            <p:cNvSpPr/>
            <p:nvPr/>
          </p:nvSpPr>
          <p:spPr>
            <a:xfrm>
              <a:off x="6043600" y="2090325"/>
              <a:ext cx="25300" cy="114600"/>
            </a:xfrm>
            <a:custGeom>
              <a:avLst/>
              <a:gdLst/>
              <a:ahLst/>
              <a:cxnLst/>
              <a:rect l="l" t="t" r="r" b="b"/>
              <a:pathLst>
                <a:path w="1012" h="4584" extrusionOk="0">
                  <a:moveTo>
                    <a:pt x="814" y="1"/>
                  </a:moveTo>
                  <a:cubicBezTo>
                    <a:pt x="758" y="1"/>
                    <a:pt x="702" y="26"/>
                    <a:pt x="667" y="82"/>
                  </a:cubicBezTo>
                  <a:cubicBezTo>
                    <a:pt x="274" y="677"/>
                    <a:pt x="120" y="1379"/>
                    <a:pt x="72" y="2094"/>
                  </a:cubicBezTo>
                  <a:cubicBezTo>
                    <a:pt x="1" y="2903"/>
                    <a:pt x="72" y="3749"/>
                    <a:pt x="393" y="4499"/>
                  </a:cubicBezTo>
                  <a:cubicBezTo>
                    <a:pt x="432" y="4557"/>
                    <a:pt x="494" y="4583"/>
                    <a:pt x="557" y="4583"/>
                  </a:cubicBezTo>
                  <a:cubicBezTo>
                    <a:pt x="649" y="4583"/>
                    <a:pt x="741" y="4526"/>
                    <a:pt x="763" y="4427"/>
                  </a:cubicBezTo>
                  <a:cubicBezTo>
                    <a:pt x="786" y="4344"/>
                    <a:pt x="751" y="4261"/>
                    <a:pt x="715" y="4177"/>
                  </a:cubicBezTo>
                  <a:cubicBezTo>
                    <a:pt x="334" y="3082"/>
                    <a:pt x="334" y="1939"/>
                    <a:pt x="667" y="855"/>
                  </a:cubicBezTo>
                  <a:lnTo>
                    <a:pt x="667" y="855"/>
                  </a:lnTo>
                  <a:cubicBezTo>
                    <a:pt x="666" y="858"/>
                    <a:pt x="665" y="860"/>
                    <a:pt x="665" y="860"/>
                  </a:cubicBezTo>
                  <a:cubicBezTo>
                    <a:pt x="664" y="860"/>
                    <a:pt x="825" y="528"/>
                    <a:pt x="870" y="427"/>
                  </a:cubicBezTo>
                  <a:cubicBezTo>
                    <a:pt x="905" y="343"/>
                    <a:pt x="977" y="284"/>
                    <a:pt x="989" y="201"/>
                  </a:cubicBezTo>
                  <a:cubicBezTo>
                    <a:pt x="1012" y="79"/>
                    <a:pt x="913" y="1"/>
                    <a:pt x="81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58">
              <a:extLst>
                <a:ext uri="{FF2B5EF4-FFF2-40B4-BE49-F238E27FC236}">
                  <a16:creationId xmlns:a16="http://schemas.microsoft.com/office/drawing/2014/main" id="{B7A1EB43-A075-33EF-9ACC-D1D482731F31}"/>
                </a:ext>
              </a:extLst>
            </p:cNvPr>
            <p:cNvSpPr/>
            <p:nvPr/>
          </p:nvSpPr>
          <p:spPr>
            <a:xfrm>
              <a:off x="5994775" y="2214800"/>
              <a:ext cx="193225" cy="252600"/>
            </a:xfrm>
            <a:custGeom>
              <a:avLst/>
              <a:gdLst/>
              <a:ahLst/>
              <a:cxnLst/>
              <a:rect l="l" t="t" r="r" b="b"/>
              <a:pathLst>
                <a:path w="7729" h="10104" extrusionOk="0">
                  <a:moveTo>
                    <a:pt x="703" y="9354"/>
                  </a:moveTo>
                  <a:lnTo>
                    <a:pt x="703" y="9354"/>
                  </a:lnTo>
                  <a:cubicBezTo>
                    <a:pt x="714" y="9359"/>
                    <a:pt x="725" y="9363"/>
                    <a:pt x="736" y="9367"/>
                  </a:cubicBezTo>
                  <a:lnTo>
                    <a:pt x="736" y="9367"/>
                  </a:lnTo>
                  <a:cubicBezTo>
                    <a:pt x="725" y="9360"/>
                    <a:pt x="711" y="9354"/>
                    <a:pt x="703" y="9354"/>
                  </a:cubicBezTo>
                  <a:close/>
                  <a:moveTo>
                    <a:pt x="3935" y="0"/>
                  </a:moveTo>
                  <a:cubicBezTo>
                    <a:pt x="3385" y="0"/>
                    <a:pt x="2665" y="159"/>
                    <a:pt x="2358" y="317"/>
                  </a:cubicBezTo>
                  <a:cubicBezTo>
                    <a:pt x="1942" y="484"/>
                    <a:pt x="1573" y="758"/>
                    <a:pt x="1227" y="1032"/>
                  </a:cubicBezTo>
                  <a:cubicBezTo>
                    <a:pt x="1120" y="1139"/>
                    <a:pt x="894" y="1222"/>
                    <a:pt x="965" y="1401"/>
                  </a:cubicBezTo>
                  <a:cubicBezTo>
                    <a:pt x="987" y="1459"/>
                    <a:pt x="1049" y="1495"/>
                    <a:pt x="1110" y="1495"/>
                  </a:cubicBezTo>
                  <a:cubicBezTo>
                    <a:pt x="1149" y="1495"/>
                    <a:pt x="1188" y="1481"/>
                    <a:pt x="1215" y="1449"/>
                  </a:cubicBezTo>
                  <a:cubicBezTo>
                    <a:pt x="1994" y="734"/>
                    <a:pt x="2884" y="390"/>
                    <a:pt x="3745" y="390"/>
                  </a:cubicBezTo>
                  <a:cubicBezTo>
                    <a:pt x="4806" y="390"/>
                    <a:pt x="5822" y="914"/>
                    <a:pt x="6526" y="1913"/>
                  </a:cubicBezTo>
                  <a:cubicBezTo>
                    <a:pt x="6990" y="2473"/>
                    <a:pt x="7133" y="3413"/>
                    <a:pt x="7180" y="3889"/>
                  </a:cubicBezTo>
                  <a:cubicBezTo>
                    <a:pt x="7264" y="4782"/>
                    <a:pt x="7216" y="5354"/>
                    <a:pt x="6930" y="6187"/>
                  </a:cubicBezTo>
                  <a:cubicBezTo>
                    <a:pt x="6704" y="6723"/>
                    <a:pt x="6585" y="7104"/>
                    <a:pt x="6180" y="7640"/>
                  </a:cubicBezTo>
                  <a:cubicBezTo>
                    <a:pt x="5549" y="8509"/>
                    <a:pt x="4359" y="9188"/>
                    <a:pt x="3192" y="9509"/>
                  </a:cubicBezTo>
                  <a:cubicBezTo>
                    <a:pt x="2870" y="9616"/>
                    <a:pt x="1918" y="9616"/>
                    <a:pt x="1680" y="9616"/>
                  </a:cubicBezTo>
                  <a:cubicBezTo>
                    <a:pt x="1358" y="9570"/>
                    <a:pt x="1037" y="9480"/>
                    <a:pt x="736" y="9367"/>
                  </a:cubicBezTo>
                  <a:lnTo>
                    <a:pt x="736" y="9367"/>
                  </a:lnTo>
                  <a:cubicBezTo>
                    <a:pt x="742" y="9370"/>
                    <a:pt x="747" y="9374"/>
                    <a:pt x="751" y="9378"/>
                  </a:cubicBezTo>
                  <a:cubicBezTo>
                    <a:pt x="608" y="9321"/>
                    <a:pt x="384" y="9191"/>
                    <a:pt x="217" y="9191"/>
                  </a:cubicBezTo>
                  <a:cubicBezTo>
                    <a:pt x="106" y="9191"/>
                    <a:pt x="20" y="9249"/>
                    <a:pt x="1" y="9426"/>
                  </a:cubicBezTo>
                  <a:cubicBezTo>
                    <a:pt x="25" y="9700"/>
                    <a:pt x="346" y="9688"/>
                    <a:pt x="406" y="9747"/>
                  </a:cubicBezTo>
                  <a:cubicBezTo>
                    <a:pt x="775" y="9914"/>
                    <a:pt x="1156" y="10033"/>
                    <a:pt x="1549" y="10081"/>
                  </a:cubicBezTo>
                  <a:cubicBezTo>
                    <a:pt x="1724" y="10096"/>
                    <a:pt x="1899" y="10103"/>
                    <a:pt x="2074" y="10103"/>
                  </a:cubicBezTo>
                  <a:cubicBezTo>
                    <a:pt x="2876" y="10103"/>
                    <a:pt x="3671" y="9942"/>
                    <a:pt x="4394" y="9581"/>
                  </a:cubicBezTo>
                  <a:cubicBezTo>
                    <a:pt x="5299" y="9176"/>
                    <a:pt x="6145" y="8592"/>
                    <a:pt x="6704" y="7759"/>
                  </a:cubicBezTo>
                  <a:cubicBezTo>
                    <a:pt x="7228" y="6925"/>
                    <a:pt x="7597" y="5949"/>
                    <a:pt x="7692" y="4949"/>
                  </a:cubicBezTo>
                  <a:cubicBezTo>
                    <a:pt x="7728" y="4556"/>
                    <a:pt x="7669" y="4163"/>
                    <a:pt x="7645" y="3770"/>
                  </a:cubicBezTo>
                  <a:cubicBezTo>
                    <a:pt x="7609" y="3485"/>
                    <a:pt x="7549" y="2913"/>
                    <a:pt x="7359" y="2461"/>
                  </a:cubicBezTo>
                  <a:cubicBezTo>
                    <a:pt x="6942" y="1306"/>
                    <a:pt x="5537" y="79"/>
                    <a:pt x="4132" y="8"/>
                  </a:cubicBezTo>
                  <a:cubicBezTo>
                    <a:pt x="4070" y="3"/>
                    <a:pt x="4004" y="0"/>
                    <a:pt x="393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58">
              <a:extLst>
                <a:ext uri="{FF2B5EF4-FFF2-40B4-BE49-F238E27FC236}">
                  <a16:creationId xmlns:a16="http://schemas.microsoft.com/office/drawing/2014/main" id="{D3088516-D515-6AE1-C8C1-D2900654ECCF}"/>
                </a:ext>
              </a:extLst>
            </p:cNvPr>
            <p:cNvSpPr/>
            <p:nvPr/>
          </p:nvSpPr>
          <p:spPr>
            <a:xfrm>
              <a:off x="6019725" y="2294175"/>
              <a:ext cx="105500" cy="55875"/>
            </a:xfrm>
            <a:custGeom>
              <a:avLst/>
              <a:gdLst/>
              <a:ahLst/>
              <a:cxnLst/>
              <a:rect l="l" t="t" r="r" b="b"/>
              <a:pathLst>
                <a:path w="4220" h="2235" extrusionOk="0">
                  <a:moveTo>
                    <a:pt x="2815" y="1"/>
                  </a:moveTo>
                  <a:cubicBezTo>
                    <a:pt x="1689" y="1"/>
                    <a:pt x="610" y="920"/>
                    <a:pt x="74" y="1965"/>
                  </a:cubicBezTo>
                  <a:cubicBezTo>
                    <a:pt x="1" y="2081"/>
                    <a:pt x="105" y="2234"/>
                    <a:pt x="237" y="2234"/>
                  </a:cubicBezTo>
                  <a:cubicBezTo>
                    <a:pt x="254" y="2234"/>
                    <a:pt x="271" y="2232"/>
                    <a:pt x="289" y="2226"/>
                  </a:cubicBezTo>
                  <a:cubicBezTo>
                    <a:pt x="420" y="2167"/>
                    <a:pt x="372" y="2143"/>
                    <a:pt x="491" y="2000"/>
                  </a:cubicBezTo>
                  <a:cubicBezTo>
                    <a:pt x="984" y="1047"/>
                    <a:pt x="1920" y="316"/>
                    <a:pt x="2845" y="316"/>
                  </a:cubicBezTo>
                  <a:cubicBezTo>
                    <a:pt x="2926" y="316"/>
                    <a:pt x="3006" y="322"/>
                    <a:pt x="3087" y="333"/>
                  </a:cubicBezTo>
                  <a:cubicBezTo>
                    <a:pt x="3480" y="393"/>
                    <a:pt x="3634" y="536"/>
                    <a:pt x="3992" y="714"/>
                  </a:cubicBezTo>
                  <a:cubicBezTo>
                    <a:pt x="4003" y="717"/>
                    <a:pt x="4014" y="718"/>
                    <a:pt x="4025" y="718"/>
                  </a:cubicBezTo>
                  <a:cubicBezTo>
                    <a:pt x="4167" y="718"/>
                    <a:pt x="4220" y="507"/>
                    <a:pt x="4087" y="441"/>
                  </a:cubicBezTo>
                  <a:cubicBezTo>
                    <a:pt x="3674" y="133"/>
                    <a:pt x="3241" y="1"/>
                    <a:pt x="28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58">
              <a:extLst>
                <a:ext uri="{FF2B5EF4-FFF2-40B4-BE49-F238E27FC236}">
                  <a16:creationId xmlns:a16="http://schemas.microsoft.com/office/drawing/2014/main" id="{53A9FE10-BF80-B11D-D82E-7EBF8D44BA17}"/>
                </a:ext>
              </a:extLst>
            </p:cNvPr>
            <p:cNvSpPr/>
            <p:nvPr/>
          </p:nvSpPr>
          <p:spPr>
            <a:xfrm>
              <a:off x="5153025" y="1926450"/>
              <a:ext cx="505375" cy="731000"/>
            </a:xfrm>
            <a:custGeom>
              <a:avLst/>
              <a:gdLst/>
              <a:ahLst/>
              <a:cxnLst/>
              <a:rect l="l" t="t" r="r" b="b"/>
              <a:pathLst>
                <a:path w="20215" h="29240" extrusionOk="0">
                  <a:moveTo>
                    <a:pt x="3136" y="1"/>
                  </a:moveTo>
                  <a:cubicBezTo>
                    <a:pt x="3102" y="1"/>
                    <a:pt x="3068" y="17"/>
                    <a:pt x="3048" y="52"/>
                  </a:cubicBezTo>
                  <a:cubicBezTo>
                    <a:pt x="1381" y="3779"/>
                    <a:pt x="83" y="8125"/>
                    <a:pt x="71" y="12411"/>
                  </a:cubicBezTo>
                  <a:cubicBezTo>
                    <a:pt x="0" y="14507"/>
                    <a:pt x="167" y="16364"/>
                    <a:pt x="822" y="18352"/>
                  </a:cubicBezTo>
                  <a:cubicBezTo>
                    <a:pt x="1703" y="20864"/>
                    <a:pt x="3322" y="23091"/>
                    <a:pt x="5334" y="24829"/>
                  </a:cubicBezTo>
                  <a:cubicBezTo>
                    <a:pt x="6084" y="25556"/>
                    <a:pt x="6941" y="26187"/>
                    <a:pt x="7870" y="26675"/>
                  </a:cubicBezTo>
                  <a:cubicBezTo>
                    <a:pt x="8858" y="27270"/>
                    <a:pt x="9906" y="27794"/>
                    <a:pt x="11001" y="28175"/>
                  </a:cubicBezTo>
                  <a:cubicBezTo>
                    <a:pt x="12941" y="28910"/>
                    <a:pt x="15015" y="29239"/>
                    <a:pt x="17079" y="29239"/>
                  </a:cubicBezTo>
                  <a:cubicBezTo>
                    <a:pt x="17220" y="29239"/>
                    <a:pt x="17361" y="29238"/>
                    <a:pt x="17502" y="29235"/>
                  </a:cubicBezTo>
                  <a:cubicBezTo>
                    <a:pt x="18312" y="29211"/>
                    <a:pt x="19121" y="29139"/>
                    <a:pt x="19919" y="28996"/>
                  </a:cubicBezTo>
                  <a:cubicBezTo>
                    <a:pt x="20026" y="28973"/>
                    <a:pt x="20181" y="28985"/>
                    <a:pt x="20205" y="28854"/>
                  </a:cubicBezTo>
                  <a:cubicBezTo>
                    <a:pt x="20214" y="28734"/>
                    <a:pt x="20136" y="28699"/>
                    <a:pt x="20028" y="28699"/>
                  </a:cubicBezTo>
                  <a:cubicBezTo>
                    <a:pt x="19875" y="28699"/>
                    <a:pt x="19662" y="28771"/>
                    <a:pt x="19563" y="28771"/>
                  </a:cubicBezTo>
                  <a:cubicBezTo>
                    <a:pt x="19558" y="28771"/>
                    <a:pt x="19554" y="28771"/>
                    <a:pt x="19550" y="28770"/>
                  </a:cubicBezTo>
                  <a:cubicBezTo>
                    <a:pt x="18907" y="28842"/>
                    <a:pt x="18252" y="28901"/>
                    <a:pt x="17609" y="28901"/>
                  </a:cubicBezTo>
                  <a:cubicBezTo>
                    <a:pt x="17503" y="28903"/>
                    <a:pt x="17397" y="28904"/>
                    <a:pt x="17291" y="28904"/>
                  </a:cubicBezTo>
                  <a:cubicBezTo>
                    <a:pt x="15057" y="28904"/>
                    <a:pt x="12996" y="28542"/>
                    <a:pt x="10870" y="27734"/>
                  </a:cubicBezTo>
                  <a:cubicBezTo>
                    <a:pt x="9549" y="27282"/>
                    <a:pt x="8215" y="26532"/>
                    <a:pt x="6941" y="25734"/>
                  </a:cubicBezTo>
                  <a:cubicBezTo>
                    <a:pt x="6203" y="25222"/>
                    <a:pt x="5429" y="24484"/>
                    <a:pt x="4727" y="23758"/>
                  </a:cubicBezTo>
                  <a:cubicBezTo>
                    <a:pt x="3453" y="22484"/>
                    <a:pt x="2488" y="21019"/>
                    <a:pt x="1607" y="19233"/>
                  </a:cubicBezTo>
                  <a:cubicBezTo>
                    <a:pt x="953" y="17769"/>
                    <a:pt x="488" y="15733"/>
                    <a:pt x="441" y="14054"/>
                  </a:cubicBezTo>
                  <a:cubicBezTo>
                    <a:pt x="405" y="12554"/>
                    <a:pt x="464" y="10685"/>
                    <a:pt x="643" y="9375"/>
                  </a:cubicBezTo>
                  <a:cubicBezTo>
                    <a:pt x="905" y="7458"/>
                    <a:pt x="1381" y="5565"/>
                    <a:pt x="1941" y="3708"/>
                  </a:cubicBezTo>
                  <a:cubicBezTo>
                    <a:pt x="2179" y="2898"/>
                    <a:pt x="2429" y="2088"/>
                    <a:pt x="2750" y="1314"/>
                  </a:cubicBezTo>
                  <a:cubicBezTo>
                    <a:pt x="2881" y="969"/>
                    <a:pt x="3024" y="624"/>
                    <a:pt x="3155" y="338"/>
                  </a:cubicBezTo>
                  <a:cubicBezTo>
                    <a:pt x="3179" y="243"/>
                    <a:pt x="3250" y="171"/>
                    <a:pt x="3239" y="76"/>
                  </a:cubicBezTo>
                  <a:cubicBezTo>
                    <a:pt x="3225" y="29"/>
                    <a:pt x="3180" y="1"/>
                    <a:pt x="3136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58">
              <a:extLst>
                <a:ext uri="{FF2B5EF4-FFF2-40B4-BE49-F238E27FC236}">
                  <a16:creationId xmlns:a16="http://schemas.microsoft.com/office/drawing/2014/main" id="{6AF1720C-D1CC-6767-E757-BDDCD8F24C0F}"/>
                </a:ext>
              </a:extLst>
            </p:cNvPr>
            <p:cNvSpPr/>
            <p:nvPr/>
          </p:nvSpPr>
          <p:spPr>
            <a:xfrm>
              <a:off x="5734925" y="2468125"/>
              <a:ext cx="245675" cy="166650"/>
            </a:xfrm>
            <a:custGeom>
              <a:avLst/>
              <a:gdLst/>
              <a:ahLst/>
              <a:cxnLst/>
              <a:rect l="l" t="t" r="r" b="b"/>
              <a:pathLst>
                <a:path w="9827" h="6666" extrusionOk="0">
                  <a:moveTo>
                    <a:pt x="9631" y="0"/>
                  </a:moveTo>
                  <a:cubicBezTo>
                    <a:pt x="9577" y="0"/>
                    <a:pt x="9524" y="24"/>
                    <a:pt x="9490" y="79"/>
                  </a:cubicBezTo>
                  <a:cubicBezTo>
                    <a:pt x="8764" y="1138"/>
                    <a:pt x="7930" y="2091"/>
                    <a:pt x="6906" y="3007"/>
                  </a:cubicBezTo>
                  <a:cubicBezTo>
                    <a:pt x="6275" y="3579"/>
                    <a:pt x="5763" y="4043"/>
                    <a:pt x="5132" y="4448"/>
                  </a:cubicBezTo>
                  <a:cubicBezTo>
                    <a:pt x="4418" y="4936"/>
                    <a:pt x="3811" y="5151"/>
                    <a:pt x="3204" y="5413"/>
                  </a:cubicBezTo>
                  <a:cubicBezTo>
                    <a:pt x="2703" y="5615"/>
                    <a:pt x="1668" y="6020"/>
                    <a:pt x="834" y="6175"/>
                  </a:cubicBezTo>
                  <a:cubicBezTo>
                    <a:pt x="584" y="6246"/>
                    <a:pt x="334" y="6294"/>
                    <a:pt x="96" y="6389"/>
                  </a:cubicBezTo>
                  <a:cubicBezTo>
                    <a:pt x="1" y="6460"/>
                    <a:pt x="36" y="6639"/>
                    <a:pt x="156" y="6663"/>
                  </a:cubicBezTo>
                  <a:cubicBezTo>
                    <a:pt x="171" y="6665"/>
                    <a:pt x="186" y="6666"/>
                    <a:pt x="203" y="6666"/>
                  </a:cubicBezTo>
                  <a:cubicBezTo>
                    <a:pt x="276" y="6666"/>
                    <a:pt x="365" y="6646"/>
                    <a:pt x="501" y="6627"/>
                  </a:cubicBezTo>
                  <a:cubicBezTo>
                    <a:pt x="929" y="6532"/>
                    <a:pt x="1358" y="6484"/>
                    <a:pt x="1787" y="6365"/>
                  </a:cubicBezTo>
                  <a:cubicBezTo>
                    <a:pt x="2656" y="6103"/>
                    <a:pt x="3477" y="5734"/>
                    <a:pt x="3906" y="5555"/>
                  </a:cubicBezTo>
                  <a:cubicBezTo>
                    <a:pt x="5644" y="4853"/>
                    <a:pt x="7073" y="3555"/>
                    <a:pt x="8299" y="2174"/>
                  </a:cubicBezTo>
                  <a:cubicBezTo>
                    <a:pt x="8811" y="1531"/>
                    <a:pt x="9407" y="912"/>
                    <a:pt x="9811" y="186"/>
                  </a:cubicBezTo>
                  <a:cubicBezTo>
                    <a:pt x="9827" y="78"/>
                    <a:pt x="9728" y="0"/>
                    <a:pt x="9631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58">
              <a:extLst>
                <a:ext uri="{FF2B5EF4-FFF2-40B4-BE49-F238E27FC236}">
                  <a16:creationId xmlns:a16="http://schemas.microsoft.com/office/drawing/2014/main" id="{7ABBDC91-51C4-F1B0-F00B-BECDCD367C37}"/>
                </a:ext>
              </a:extLst>
            </p:cNvPr>
            <p:cNvSpPr/>
            <p:nvPr/>
          </p:nvSpPr>
          <p:spPr>
            <a:xfrm>
              <a:off x="5400825" y="2650475"/>
              <a:ext cx="333825" cy="114100"/>
            </a:xfrm>
            <a:custGeom>
              <a:avLst/>
              <a:gdLst/>
              <a:ahLst/>
              <a:cxnLst/>
              <a:rect l="l" t="t" r="r" b="b"/>
              <a:pathLst>
                <a:path w="13353" h="4564" extrusionOk="0">
                  <a:moveTo>
                    <a:pt x="193" y="0"/>
                  </a:moveTo>
                  <a:cubicBezTo>
                    <a:pt x="100" y="0"/>
                    <a:pt x="1" y="84"/>
                    <a:pt x="42" y="190"/>
                  </a:cubicBezTo>
                  <a:cubicBezTo>
                    <a:pt x="196" y="666"/>
                    <a:pt x="411" y="1131"/>
                    <a:pt x="673" y="1559"/>
                  </a:cubicBezTo>
                  <a:cubicBezTo>
                    <a:pt x="875" y="1869"/>
                    <a:pt x="1101" y="2083"/>
                    <a:pt x="1256" y="2298"/>
                  </a:cubicBezTo>
                  <a:cubicBezTo>
                    <a:pt x="1982" y="3262"/>
                    <a:pt x="3042" y="3953"/>
                    <a:pt x="4197" y="4310"/>
                  </a:cubicBezTo>
                  <a:cubicBezTo>
                    <a:pt x="4887" y="4490"/>
                    <a:pt x="5599" y="4563"/>
                    <a:pt x="6314" y="4563"/>
                  </a:cubicBezTo>
                  <a:cubicBezTo>
                    <a:pt x="6969" y="4563"/>
                    <a:pt x="7626" y="4502"/>
                    <a:pt x="8269" y="4405"/>
                  </a:cubicBezTo>
                  <a:cubicBezTo>
                    <a:pt x="9400" y="4191"/>
                    <a:pt x="10483" y="3726"/>
                    <a:pt x="11436" y="3083"/>
                  </a:cubicBezTo>
                  <a:cubicBezTo>
                    <a:pt x="11900" y="2762"/>
                    <a:pt x="12269" y="2333"/>
                    <a:pt x="12638" y="1905"/>
                  </a:cubicBezTo>
                  <a:cubicBezTo>
                    <a:pt x="12781" y="1714"/>
                    <a:pt x="13353" y="1131"/>
                    <a:pt x="13043" y="928"/>
                  </a:cubicBezTo>
                  <a:cubicBezTo>
                    <a:pt x="13010" y="909"/>
                    <a:pt x="12979" y="900"/>
                    <a:pt x="12949" y="900"/>
                  </a:cubicBezTo>
                  <a:cubicBezTo>
                    <a:pt x="12741" y="900"/>
                    <a:pt x="12604" y="1314"/>
                    <a:pt x="12531" y="1345"/>
                  </a:cubicBezTo>
                  <a:cubicBezTo>
                    <a:pt x="11972" y="2012"/>
                    <a:pt x="11519" y="2548"/>
                    <a:pt x="10841" y="2929"/>
                  </a:cubicBezTo>
                  <a:cubicBezTo>
                    <a:pt x="9400" y="3750"/>
                    <a:pt x="8043" y="4119"/>
                    <a:pt x="6376" y="4131"/>
                  </a:cubicBezTo>
                  <a:cubicBezTo>
                    <a:pt x="5519" y="4119"/>
                    <a:pt x="4911" y="4095"/>
                    <a:pt x="4149" y="3869"/>
                  </a:cubicBezTo>
                  <a:cubicBezTo>
                    <a:pt x="3518" y="3667"/>
                    <a:pt x="2625" y="3191"/>
                    <a:pt x="2137" y="2726"/>
                  </a:cubicBezTo>
                  <a:cubicBezTo>
                    <a:pt x="1613" y="2179"/>
                    <a:pt x="1089" y="1702"/>
                    <a:pt x="756" y="1131"/>
                  </a:cubicBezTo>
                  <a:cubicBezTo>
                    <a:pt x="554" y="750"/>
                    <a:pt x="470" y="488"/>
                    <a:pt x="304" y="59"/>
                  </a:cubicBezTo>
                  <a:cubicBezTo>
                    <a:pt x="277" y="18"/>
                    <a:pt x="236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58">
              <a:extLst>
                <a:ext uri="{FF2B5EF4-FFF2-40B4-BE49-F238E27FC236}">
                  <a16:creationId xmlns:a16="http://schemas.microsoft.com/office/drawing/2014/main" id="{72A03D38-4F68-ED14-D9A0-C78361D8BF3E}"/>
                </a:ext>
              </a:extLst>
            </p:cNvPr>
            <p:cNvSpPr/>
            <p:nvPr/>
          </p:nvSpPr>
          <p:spPr>
            <a:xfrm>
              <a:off x="5126525" y="2620400"/>
              <a:ext cx="233975" cy="215700"/>
            </a:xfrm>
            <a:custGeom>
              <a:avLst/>
              <a:gdLst/>
              <a:ahLst/>
              <a:cxnLst/>
              <a:rect l="l" t="t" r="r" b="b"/>
              <a:pathLst>
                <a:path w="9359" h="8628" extrusionOk="0">
                  <a:moveTo>
                    <a:pt x="9144" y="0"/>
                  </a:moveTo>
                  <a:cubicBezTo>
                    <a:pt x="5191" y="274"/>
                    <a:pt x="2251" y="3620"/>
                    <a:pt x="655" y="7001"/>
                  </a:cubicBezTo>
                  <a:cubicBezTo>
                    <a:pt x="441" y="7453"/>
                    <a:pt x="346" y="7680"/>
                    <a:pt x="179" y="8108"/>
                  </a:cubicBezTo>
                  <a:cubicBezTo>
                    <a:pt x="119" y="8275"/>
                    <a:pt x="0" y="8549"/>
                    <a:pt x="238" y="8620"/>
                  </a:cubicBezTo>
                  <a:cubicBezTo>
                    <a:pt x="259" y="8625"/>
                    <a:pt x="278" y="8627"/>
                    <a:pt x="296" y="8627"/>
                  </a:cubicBezTo>
                  <a:cubicBezTo>
                    <a:pt x="455" y="8627"/>
                    <a:pt x="516" y="8450"/>
                    <a:pt x="548" y="8311"/>
                  </a:cubicBezTo>
                  <a:cubicBezTo>
                    <a:pt x="584" y="8227"/>
                    <a:pt x="608" y="8144"/>
                    <a:pt x="643" y="8073"/>
                  </a:cubicBezTo>
                  <a:cubicBezTo>
                    <a:pt x="661" y="8038"/>
                    <a:pt x="665" y="8016"/>
                    <a:pt x="667" y="8016"/>
                  </a:cubicBezTo>
                  <a:cubicBezTo>
                    <a:pt x="667" y="8016"/>
                    <a:pt x="667" y="8019"/>
                    <a:pt x="667" y="8025"/>
                  </a:cubicBezTo>
                  <a:cubicBezTo>
                    <a:pt x="870" y="7513"/>
                    <a:pt x="1048" y="7168"/>
                    <a:pt x="1322" y="6608"/>
                  </a:cubicBezTo>
                  <a:cubicBezTo>
                    <a:pt x="2239" y="4846"/>
                    <a:pt x="3310" y="3405"/>
                    <a:pt x="4882" y="2120"/>
                  </a:cubicBezTo>
                  <a:cubicBezTo>
                    <a:pt x="5382" y="1715"/>
                    <a:pt x="6549" y="905"/>
                    <a:pt x="7394" y="655"/>
                  </a:cubicBezTo>
                  <a:cubicBezTo>
                    <a:pt x="7942" y="476"/>
                    <a:pt x="8394" y="381"/>
                    <a:pt x="8882" y="334"/>
                  </a:cubicBezTo>
                  <a:cubicBezTo>
                    <a:pt x="9013" y="310"/>
                    <a:pt x="9156" y="345"/>
                    <a:pt x="9263" y="262"/>
                  </a:cubicBezTo>
                  <a:cubicBezTo>
                    <a:pt x="9359" y="179"/>
                    <a:pt x="9287" y="0"/>
                    <a:pt x="9144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58">
              <a:extLst>
                <a:ext uri="{FF2B5EF4-FFF2-40B4-BE49-F238E27FC236}">
                  <a16:creationId xmlns:a16="http://schemas.microsoft.com/office/drawing/2014/main" id="{53481667-C309-3956-9CC9-1A2480CF3D81}"/>
                </a:ext>
              </a:extLst>
            </p:cNvPr>
            <p:cNvSpPr/>
            <p:nvPr/>
          </p:nvSpPr>
          <p:spPr>
            <a:xfrm>
              <a:off x="5839975" y="2622975"/>
              <a:ext cx="215850" cy="210450"/>
            </a:xfrm>
            <a:custGeom>
              <a:avLst/>
              <a:gdLst/>
              <a:ahLst/>
              <a:cxnLst/>
              <a:rect l="l" t="t" r="r" b="b"/>
              <a:pathLst>
                <a:path w="8634" h="8418" extrusionOk="0">
                  <a:moveTo>
                    <a:pt x="174" y="1"/>
                  </a:moveTo>
                  <a:cubicBezTo>
                    <a:pt x="52" y="1"/>
                    <a:pt x="1" y="197"/>
                    <a:pt x="145" y="231"/>
                  </a:cubicBezTo>
                  <a:cubicBezTo>
                    <a:pt x="1466" y="576"/>
                    <a:pt x="2573" y="1493"/>
                    <a:pt x="3585" y="2386"/>
                  </a:cubicBezTo>
                  <a:cubicBezTo>
                    <a:pt x="4669" y="3314"/>
                    <a:pt x="5705" y="4576"/>
                    <a:pt x="6491" y="5565"/>
                  </a:cubicBezTo>
                  <a:cubicBezTo>
                    <a:pt x="6943" y="6231"/>
                    <a:pt x="7645" y="7231"/>
                    <a:pt x="8157" y="8029"/>
                  </a:cubicBezTo>
                  <a:cubicBezTo>
                    <a:pt x="8205" y="8112"/>
                    <a:pt x="8241" y="8196"/>
                    <a:pt x="8288" y="8279"/>
                  </a:cubicBezTo>
                  <a:lnTo>
                    <a:pt x="8300" y="8279"/>
                  </a:lnTo>
                  <a:cubicBezTo>
                    <a:pt x="8300" y="8315"/>
                    <a:pt x="8312" y="8363"/>
                    <a:pt x="8336" y="8374"/>
                  </a:cubicBezTo>
                  <a:cubicBezTo>
                    <a:pt x="8370" y="8404"/>
                    <a:pt x="8411" y="8418"/>
                    <a:pt x="8453" y="8418"/>
                  </a:cubicBezTo>
                  <a:cubicBezTo>
                    <a:pt x="8544" y="8418"/>
                    <a:pt x="8634" y="8353"/>
                    <a:pt x="8634" y="8255"/>
                  </a:cubicBezTo>
                  <a:cubicBezTo>
                    <a:pt x="8634" y="8160"/>
                    <a:pt x="8586" y="8065"/>
                    <a:pt x="8538" y="7982"/>
                  </a:cubicBezTo>
                  <a:cubicBezTo>
                    <a:pt x="7979" y="7065"/>
                    <a:pt x="7491" y="6565"/>
                    <a:pt x="6967" y="5696"/>
                  </a:cubicBezTo>
                  <a:cubicBezTo>
                    <a:pt x="5621" y="3898"/>
                    <a:pt x="4062" y="2255"/>
                    <a:pt x="2216" y="957"/>
                  </a:cubicBezTo>
                  <a:cubicBezTo>
                    <a:pt x="1609" y="540"/>
                    <a:pt x="930" y="195"/>
                    <a:pt x="204" y="4"/>
                  </a:cubicBezTo>
                  <a:cubicBezTo>
                    <a:pt x="194" y="2"/>
                    <a:pt x="184" y="1"/>
                    <a:pt x="1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58">
              <a:extLst>
                <a:ext uri="{FF2B5EF4-FFF2-40B4-BE49-F238E27FC236}">
                  <a16:creationId xmlns:a16="http://schemas.microsoft.com/office/drawing/2014/main" id="{D6A92BA9-C30F-AAC1-5DF8-F9D6D6D47D1D}"/>
                </a:ext>
              </a:extLst>
            </p:cNvPr>
            <p:cNvSpPr/>
            <p:nvPr/>
          </p:nvSpPr>
          <p:spPr>
            <a:xfrm>
              <a:off x="5333400" y="2087875"/>
              <a:ext cx="58650" cy="80525"/>
            </a:xfrm>
            <a:custGeom>
              <a:avLst/>
              <a:gdLst/>
              <a:ahLst/>
              <a:cxnLst/>
              <a:rect l="l" t="t" r="r" b="b"/>
              <a:pathLst>
                <a:path w="2346" h="3221" extrusionOk="0">
                  <a:moveTo>
                    <a:pt x="1000" y="1"/>
                  </a:moveTo>
                  <a:cubicBezTo>
                    <a:pt x="961" y="1"/>
                    <a:pt x="925" y="7"/>
                    <a:pt x="893" y="25"/>
                  </a:cubicBezTo>
                  <a:cubicBezTo>
                    <a:pt x="869" y="49"/>
                    <a:pt x="869" y="84"/>
                    <a:pt x="893" y="108"/>
                  </a:cubicBezTo>
                  <a:cubicBezTo>
                    <a:pt x="893" y="168"/>
                    <a:pt x="965" y="215"/>
                    <a:pt x="988" y="215"/>
                  </a:cubicBezTo>
                  <a:cubicBezTo>
                    <a:pt x="977" y="215"/>
                    <a:pt x="1000" y="227"/>
                    <a:pt x="1000" y="227"/>
                  </a:cubicBezTo>
                  <a:cubicBezTo>
                    <a:pt x="1358" y="370"/>
                    <a:pt x="1596" y="584"/>
                    <a:pt x="1774" y="918"/>
                  </a:cubicBezTo>
                  <a:cubicBezTo>
                    <a:pt x="1786" y="953"/>
                    <a:pt x="1822" y="1013"/>
                    <a:pt x="1846" y="1096"/>
                  </a:cubicBezTo>
                  <a:cubicBezTo>
                    <a:pt x="1679" y="953"/>
                    <a:pt x="1477" y="858"/>
                    <a:pt x="1238" y="834"/>
                  </a:cubicBezTo>
                  <a:cubicBezTo>
                    <a:pt x="1212" y="832"/>
                    <a:pt x="1185" y="831"/>
                    <a:pt x="1158" y="831"/>
                  </a:cubicBezTo>
                  <a:cubicBezTo>
                    <a:pt x="586" y="831"/>
                    <a:pt x="105" y="1316"/>
                    <a:pt x="48" y="1942"/>
                  </a:cubicBezTo>
                  <a:cubicBezTo>
                    <a:pt x="0" y="2597"/>
                    <a:pt x="453" y="3168"/>
                    <a:pt x="1048" y="3216"/>
                  </a:cubicBezTo>
                  <a:cubicBezTo>
                    <a:pt x="1081" y="3219"/>
                    <a:pt x="1114" y="3221"/>
                    <a:pt x="1147" y="3221"/>
                  </a:cubicBezTo>
                  <a:cubicBezTo>
                    <a:pt x="1333" y="3221"/>
                    <a:pt x="1503" y="3164"/>
                    <a:pt x="1655" y="3073"/>
                  </a:cubicBezTo>
                  <a:cubicBezTo>
                    <a:pt x="1905" y="2966"/>
                    <a:pt x="2084" y="2775"/>
                    <a:pt x="2179" y="2525"/>
                  </a:cubicBezTo>
                  <a:cubicBezTo>
                    <a:pt x="2274" y="2311"/>
                    <a:pt x="2298" y="2132"/>
                    <a:pt x="2310" y="1954"/>
                  </a:cubicBezTo>
                  <a:cubicBezTo>
                    <a:pt x="2334" y="1799"/>
                    <a:pt x="2346" y="1632"/>
                    <a:pt x="2334" y="1465"/>
                  </a:cubicBezTo>
                  <a:cubicBezTo>
                    <a:pt x="2322" y="1108"/>
                    <a:pt x="2120" y="572"/>
                    <a:pt x="1762" y="299"/>
                  </a:cubicBezTo>
                  <a:cubicBezTo>
                    <a:pt x="1596" y="168"/>
                    <a:pt x="1405" y="84"/>
                    <a:pt x="1191" y="25"/>
                  </a:cubicBezTo>
                  <a:cubicBezTo>
                    <a:pt x="1131" y="17"/>
                    <a:pt x="1063" y="1"/>
                    <a:pt x="10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58">
              <a:extLst>
                <a:ext uri="{FF2B5EF4-FFF2-40B4-BE49-F238E27FC236}">
                  <a16:creationId xmlns:a16="http://schemas.microsoft.com/office/drawing/2014/main" id="{068F0A52-E154-3534-241B-84A1BD2A8562}"/>
                </a:ext>
              </a:extLst>
            </p:cNvPr>
            <p:cNvSpPr/>
            <p:nvPr/>
          </p:nvSpPr>
          <p:spPr>
            <a:xfrm>
              <a:off x="5681950" y="2162200"/>
              <a:ext cx="58650" cy="80525"/>
            </a:xfrm>
            <a:custGeom>
              <a:avLst/>
              <a:gdLst/>
              <a:ahLst/>
              <a:cxnLst/>
              <a:rect l="l" t="t" r="r" b="b"/>
              <a:pathLst>
                <a:path w="2346" h="3221" extrusionOk="0">
                  <a:moveTo>
                    <a:pt x="992" y="1"/>
                  </a:moveTo>
                  <a:cubicBezTo>
                    <a:pt x="958" y="1"/>
                    <a:pt x="925" y="5"/>
                    <a:pt x="893" y="16"/>
                  </a:cubicBezTo>
                  <a:cubicBezTo>
                    <a:pt x="870" y="40"/>
                    <a:pt x="881" y="76"/>
                    <a:pt x="893" y="100"/>
                  </a:cubicBezTo>
                  <a:cubicBezTo>
                    <a:pt x="893" y="159"/>
                    <a:pt x="977" y="207"/>
                    <a:pt x="989" y="219"/>
                  </a:cubicBezTo>
                  <a:cubicBezTo>
                    <a:pt x="985" y="215"/>
                    <a:pt x="985" y="214"/>
                    <a:pt x="986" y="214"/>
                  </a:cubicBezTo>
                  <a:lnTo>
                    <a:pt x="986" y="214"/>
                  </a:lnTo>
                  <a:cubicBezTo>
                    <a:pt x="989" y="214"/>
                    <a:pt x="1001" y="222"/>
                    <a:pt x="1001" y="231"/>
                  </a:cubicBezTo>
                  <a:cubicBezTo>
                    <a:pt x="1358" y="374"/>
                    <a:pt x="1608" y="588"/>
                    <a:pt x="1774" y="909"/>
                  </a:cubicBezTo>
                  <a:cubicBezTo>
                    <a:pt x="1798" y="945"/>
                    <a:pt x="1822" y="1017"/>
                    <a:pt x="1846" y="1100"/>
                  </a:cubicBezTo>
                  <a:cubicBezTo>
                    <a:pt x="1679" y="945"/>
                    <a:pt x="1477" y="862"/>
                    <a:pt x="1251" y="838"/>
                  </a:cubicBezTo>
                  <a:cubicBezTo>
                    <a:pt x="1224" y="836"/>
                    <a:pt x="1197" y="835"/>
                    <a:pt x="1171" y="835"/>
                  </a:cubicBezTo>
                  <a:cubicBezTo>
                    <a:pt x="597" y="835"/>
                    <a:pt x="105" y="1319"/>
                    <a:pt x="48" y="1945"/>
                  </a:cubicBezTo>
                  <a:cubicBezTo>
                    <a:pt x="0" y="2600"/>
                    <a:pt x="453" y="3172"/>
                    <a:pt x="1060" y="3219"/>
                  </a:cubicBezTo>
                  <a:cubicBezTo>
                    <a:pt x="1082" y="3220"/>
                    <a:pt x="1103" y="3221"/>
                    <a:pt x="1124" y="3221"/>
                  </a:cubicBezTo>
                  <a:cubicBezTo>
                    <a:pt x="1315" y="3221"/>
                    <a:pt x="1495" y="3173"/>
                    <a:pt x="1655" y="3076"/>
                  </a:cubicBezTo>
                  <a:cubicBezTo>
                    <a:pt x="1905" y="2969"/>
                    <a:pt x="2084" y="2779"/>
                    <a:pt x="2179" y="2529"/>
                  </a:cubicBezTo>
                  <a:cubicBezTo>
                    <a:pt x="2286" y="2302"/>
                    <a:pt x="2298" y="2136"/>
                    <a:pt x="2310" y="1945"/>
                  </a:cubicBezTo>
                  <a:cubicBezTo>
                    <a:pt x="2346" y="1790"/>
                    <a:pt x="2346" y="1636"/>
                    <a:pt x="2334" y="1457"/>
                  </a:cubicBezTo>
                  <a:cubicBezTo>
                    <a:pt x="2322" y="1100"/>
                    <a:pt x="2120" y="576"/>
                    <a:pt x="1774" y="302"/>
                  </a:cubicBezTo>
                  <a:cubicBezTo>
                    <a:pt x="1596" y="159"/>
                    <a:pt x="1405" y="76"/>
                    <a:pt x="1191" y="16"/>
                  </a:cubicBezTo>
                  <a:cubicBezTo>
                    <a:pt x="1128" y="16"/>
                    <a:pt x="1059" y="1"/>
                    <a:pt x="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58">
              <a:extLst>
                <a:ext uri="{FF2B5EF4-FFF2-40B4-BE49-F238E27FC236}">
                  <a16:creationId xmlns:a16="http://schemas.microsoft.com/office/drawing/2014/main" id="{B219DD1C-30DB-63C8-8497-7B0CC8226970}"/>
                </a:ext>
              </a:extLst>
            </p:cNvPr>
            <p:cNvSpPr/>
            <p:nvPr/>
          </p:nvSpPr>
          <p:spPr>
            <a:xfrm>
              <a:off x="5456325" y="2185150"/>
              <a:ext cx="30950" cy="65975"/>
            </a:xfrm>
            <a:custGeom>
              <a:avLst/>
              <a:gdLst/>
              <a:ahLst/>
              <a:cxnLst/>
              <a:rect l="l" t="t" r="r" b="b"/>
              <a:pathLst>
                <a:path w="1238" h="2639" extrusionOk="0">
                  <a:moveTo>
                    <a:pt x="1193" y="1"/>
                  </a:moveTo>
                  <a:cubicBezTo>
                    <a:pt x="1189" y="1"/>
                    <a:pt x="1184" y="2"/>
                    <a:pt x="1179" y="3"/>
                  </a:cubicBezTo>
                  <a:cubicBezTo>
                    <a:pt x="667" y="158"/>
                    <a:pt x="251" y="539"/>
                    <a:pt x="84" y="1027"/>
                  </a:cubicBezTo>
                  <a:cubicBezTo>
                    <a:pt x="12" y="1313"/>
                    <a:pt x="0" y="1611"/>
                    <a:pt x="24" y="1896"/>
                  </a:cubicBezTo>
                  <a:cubicBezTo>
                    <a:pt x="72" y="2146"/>
                    <a:pt x="191" y="2373"/>
                    <a:pt x="334" y="2587"/>
                  </a:cubicBezTo>
                  <a:cubicBezTo>
                    <a:pt x="356" y="2624"/>
                    <a:pt x="388" y="2639"/>
                    <a:pt x="420" y="2639"/>
                  </a:cubicBezTo>
                  <a:cubicBezTo>
                    <a:pt x="492" y="2639"/>
                    <a:pt x="562" y="2562"/>
                    <a:pt x="512" y="2480"/>
                  </a:cubicBezTo>
                  <a:cubicBezTo>
                    <a:pt x="441" y="2373"/>
                    <a:pt x="370" y="2277"/>
                    <a:pt x="310" y="2170"/>
                  </a:cubicBezTo>
                  <a:cubicBezTo>
                    <a:pt x="167" y="1849"/>
                    <a:pt x="167" y="1527"/>
                    <a:pt x="203" y="1253"/>
                  </a:cubicBezTo>
                  <a:cubicBezTo>
                    <a:pt x="239" y="1027"/>
                    <a:pt x="262" y="968"/>
                    <a:pt x="370" y="789"/>
                  </a:cubicBezTo>
                  <a:cubicBezTo>
                    <a:pt x="501" y="587"/>
                    <a:pt x="596" y="432"/>
                    <a:pt x="798" y="277"/>
                  </a:cubicBezTo>
                  <a:cubicBezTo>
                    <a:pt x="834" y="253"/>
                    <a:pt x="1013" y="146"/>
                    <a:pt x="1048" y="134"/>
                  </a:cubicBezTo>
                  <a:cubicBezTo>
                    <a:pt x="1108" y="99"/>
                    <a:pt x="1179" y="99"/>
                    <a:pt x="1227" y="51"/>
                  </a:cubicBezTo>
                  <a:cubicBezTo>
                    <a:pt x="1237" y="30"/>
                    <a:pt x="1221" y="1"/>
                    <a:pt x="11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58">
              <a:extLst>
                <a:ext uri="{FF2B5EF4-FFF2-40B4-BE49-F238E27FC236}">
                  <a16:creationId xmlns:a16="http://schemas.microsoft.com/office/drawing/2014/main" id="{CCD9CDA0-DD61-1607-30F1-9F268E328E8C}"/>
                </a:ext>
              </a:extLst>
            </p:cNvPr>
            <p:cNvSpPr/>
            <p:nvPr/>
          </p:nvSpPr>
          <p:spPr>
            <a:xfrm>
              <a:off x="5521800" y="2242775"/>
              <a:ext cx="18500" cy="16575"/>
            </a:xfrm>
            <a:custGeom>
              <a:avLst/>
              <a:gdLst/>
              <a:ahLst/>
              <a:cxnLst/>
              <a:rect l="l" t="t" r="r" b="b"/>
              <a:pathLst>
                <a:path w="740" h="663" extrusionOk="0">
                  <a:moveTo>
                    <a:pt x="542" y="0"/>
                  </a:moveTo>
                  <a:cubicBezTo>
                    <a:pt x="533" y="0"/>
                    <a:pt x="523" y="3"/>
                    <a:pt x="513" y="8"/>
                  </a:cubicBezTo>
                  <a:lnTo>
                    <a:pt x="453" y="32"/>
                  </a:lnTo>
                  <a:cubicBezTo>
                    <a:pt x="334" y="80"/>
                    <a:pt x="239" y="175"/>
                    <a:pt x="144" y="258"/>
                  </a:cubicBezTo>
                  <a:cubicBezTo>
                    <a:pt x="84" y="330"/>
                    <a:pt x="1" y="413"/>
                    <a:pt x="13" y="520"/>
                  </a:cubicBezTo>
                  <a:cubicBezTo>
                    <a:pt x="13" y="520"/>
                    <a:pt x="13" y="520"/>
                    <a:pt x="13" y="532"/>
                  </a:cubicBezTo>
                  <a:cubicBezTo>
                    <a:pt x="13" y="592"/>
                    <a:pt x="25" y="663"/>
                    <a:pt x="96" y="663"/>
                  </a:cubicBezTo>
                  <a:cubicBezTo>
                    <a:pt x="334" y="627"/>
                    <a:pt x="560" y="472"/>
                    <a:pt x="691" y="258"/>
                  </a:cubicBezTo>
                  <a:cubicBezTo>
                    <a:pt x="727" y="211"/>
                    <a:pt x="739" y="139"/>
                    <a:pt x="703" y="80"/>
                  </a:cubicBezTo>
                  <a:cubicBezTo>
                    <a:pt x="680" y="32"/>
                    <a:pt x="632" y="20"/>
                    <a:pt x="584" y="20"/>
                  </a:cubicBezTo>
                  <a:cubicBezTo>
                    <a:pt x="570" y="6"/>
                    <a:pt x="556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58">
              <a:extLst>
                <a:ext uri="{FF2B5EF4-FFF2-40B4-BE49-F238E27FC236}">
                  <a16:creationId xmlns:a16="http://schemas.microsoft.com/office/drawing/2014/main" id="{4DF786BB-7599-07E8-F484-19B01C85D415}"/>
                </a:ext>
              </a:extLst>
            </p:cNvPr>
            <p:cNvSpPr/>
            <p:nvPr/>
          </p:nvSpPr>
          <p:spPr>
            <a:xfrm>
              <a:off x="5325950" y="1978125"/>
              <a:ext cx="98550" cy="47275"/>
            </a:xfrm>
            <a:custGeom>
              <a:avLst/>
              <a:gdLst/>
              <a:ahLst/>
              <a:cxnLst/>
              <a:rect l="l" t="t" r="r" b="b"/>
              <a:pathLst>
                <a:path w="3942" h="1891" extrusionOk="0">
                  <a:moveTo>
                    <a:pt x="2276" y="0"/>
                  </a:moveTo>
                  <a:cubicBezTo>
                    <a:pt x="1950" y="0"/>
                    <a:pt x="1624" y="38"/>
                    <a:pt x="1298" y="105"/>
                  </a:cubicBezTo>
                  <a:cubicBezTo>
                    <a:pt x="1013" y="152"/>
                    <a:pt x="703" y="236"/>
                    <a:pt x="489" y="462"/>
                  </a:cubicBezTo>
                  <a:cubicBezTo>
                    <a:pt x="203" y="760"/>
                    <a:pt x="1" y="1307"/>
                    <a:pt x="310" y="1653"/>
                  </a:cubicBezTo>
                  <a:cubicBezTo>
                    <a:pt x="536" y="1855"/>
                    <a:pt x="810" y="1843"/>
                    <a:pt x="1024" y="1879"/>
                  </a:cubicBezTo>
                  <a:cubicBezTo>
                    <a:pt x="1151" y="1887"/>
                    <a:pt x="1277" y="1890"/>
                    <a:pt x="1403" y="1890"/>
                  </a:cubicBezTo>
                  <a:cubicBezTo>
                    <a:pt x="1837" y="1890"/>
                    <a:pt x="2270" y="1852"/>
                    <a:pt x="2703" y="1843"/>
                  </a:cubicBezTo>
                  <a:cubicBezTo>
                    <a:pt x="3025" y="1819"/>
                    <a:pt x="3358" y="1831"/>
                    <a:pt x="3644" y="1676"/>
                  </a:cubicBezTo>
                  <a:cubicBezTo>
                    <a:pt x="3763" y="1581"/>
                    <a:pt x="3811" y="1522"/>
                    <a:pt x="3870" y="1379"/>
                  </a:cubicBezTo>
                  <a:cubicBezTo>
                    <a:pt x="3904" y="1336"/>
                    <a:pt x="3859" y="1269"/>
                    <a:pt x="3805" y="1269"/>
                  </a:cubicBezTo>
                  <a:cubicBezTo>
                    <a:pt x="3783" y="1269"/>
                    <a:pt x="3760" y="1280"/>
                    <a:pt x="3739" y="1307"/>
                  </a:cubicBezTo>
                  <a:cubicBezTo>
                    <a:pt x="3703" y="1367"/>
                    <a:pt x="3596" y="1462"/>
                    <a:pt x="3572" y="1474"/>
                  </a:cubicBezTo>
                  <a:cubicBezTo>
                    <a:pt x="3227" y="1641"/>
                    <a:pt x="2632" y="1581"/>
                    <a:pt x="2108" y="1617"/>
                  </a:cubicBezTo>
                  <a:cubicBezTo>
                    <a:pt x="1952" y="1626"/>
                    <a:pt x="1776" y="1632"/>
                    <a:pt x="1600" y="1632"/>
                  </a:cubicBezTo>
                  <a:cubicBezTo>
                    <a:pt x="1105" y="1632"/>
                    <a:pt x="603" y="1584"/>
                    <a:pt x="489" y="1426"/>
                  </a:cubicBezTo>
                  <a:cubicBezTo>
                    <a:pt x="262" y="1105"/>
                    <a:pt x="655" y="498"/>
                    <a:pt x="1024" y="414"/>
                  </a:cubicBezTo>
                  <a:cubicBezTo>
                    <a:pt x="1467" y="284"/>
                    <a:pt x="1934" y="175"/>
                    <a:pt x="2386" y="175"/>
                  </a:cubicBezTo>
                  <a:cubicBezTo>
                    <a:pt x="2760" y="175"/>
                    <a:pt x="3124" y="250"/>
                    <a:pt x="3453" y="450"/>
                  </a:cubicBezTo>
                  <a:cubicBezTo>
                    <a:pt x="3656" y="652"/>
                    <a:pt x="3846" y="819"/>
                    <a:pt x="3787" y="1105"/>
                  </a:cubicBezTo>
                  <a:cubicBezTo>
                    <a:pt x="3787" y="1141"/>
                    <a:pt x="3763" y="1188"/>
                    <a:pt x="3775" y="1224"/>
                  </a:cubicBezTo>
                  <a:cubicBezTo>
                    <a:pt x="3786" y="1246"/>
                    <a:pt x="3811" y="1258"/>
                    <a:pt x="3835" y="1258"/>
                  </a:cubicBezTo>
                  <a:cubicBezTo>
                    <a:pt x="3861" y="1258"/>
                    <a:pt x="3888" y="1243"/>
                    <a:pt x="3894" y="1212"/>
                  </a:cubicBezTo>
                  <a:cubicBezTo>
                    <a:pt x="3918" y="1081"/>
                    <a:pt x="3942" y="938"/>
                    <a:pt x="3894" y="795"/>
                  </a:cubicBezTo>
                  <a:cubicBezTo>
                    <a:pt x="3858" y="700"/>
                    <a:pt x="3751" y="569"/>
                    <a:pt x="3715" y="521"/>
                  </a:cubicBezTo>
                  <a:cubicBezTo>
                    <a:pt x="3465" y="188"/>
                    <a:pt x="3084" y="105"/>
                    <a:pt x="2691" y="21"/>
                  </a:cubicBezTo>
                  <a:cubicBezTo>
                    <a:pt x="2553" y="7"/>
                    <a:pt x="2414" y="0"/>
                    <a:pt x="227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58">
              <a:extLst>
                <a:ext uri="{FF2B5EF4-FFF2-40B4-BE49-F238E27FC236}">
                  <a16:creationId xmlns:a16="http://schemas.microsoft.com/office/drawing/2014/main" id="{53BFE7F6-AF15-CA96-7C67-04733094D701}"/>
                </a:ext>
              </a:extLst>
            </p:cNvPr>
            <p:cNvSpPr/>
            <p:nvPr/>
          </p:nvSpPr>
          <p:spPr>
            <a:xfrm>
              <a:off x="5685525" y="2018825"/>
              <a:ext cx="108675" cy="79000"/>
            </a:xfrm>
            <a:custGeom>
              <a:avLst/>
              <a:gdLst/>
              <a:ahLst/>
              <a:cxnLst/>
              <a:rect l="l" t="t" r="r" b="b"/>
              <a:pathLst>
                <a:path w="4347" h="3160" extrusionOk="0">
                  <a:moveTo>
                    <a:pt x="4109" y="2342"/>
                  </a:moveTo>
                  <a:cubicBezTo>
                    <a:pt x="4109" y="2343"/>
                    <a:pt x="4108" y="2345"/>
                    <a:pt x="4108" y="2346"/>
                  </a:cubicBezTo>
                  <a:cubicBezTo>
                    <a:pt x="4108" y="2345"/>
                    <a:pt x="4109" y="2343"/>
                    <a:pt x="4109" y="2342"/>
                  </a:cubicBezTo>
                  <a:close/>
                  <a:moveTo>
                    <a:pt x="1237" y="0"/>
                  </a:moveTo>
                  <a:cubicBezTo>
                    <a:pt x="1158" y="0"/>
                    <a:pt x="1079" y="8"/>
                    <a:pt x="1000" y="25"/>
                  </a:cubicBezTo>
                  <a:cubicBezTo>
                    <a:pt x="524" y="155"/>
                    <a:pt x="203" y="644"/>
                    <a:pt x="60" y="1096"/>
                  </a:cubicBezTo>
                  <a:cubicBezTo>
                    <a:pt x="48" y="1203"/>
                    <a:pt x="0" y="1322"/>
                    <a:pt x="36" y="1429"/>
                  </a:cubicBezTo>
                  <a:cubicBezTo>
                    <a:pt x="72" y="1549"/>
                    <a:pt x="143" y="1644"/>
                    <a:pt x="227" y="1727"/>
                  </a:cubicBezTo>
                  <a:cubicBezTo>
                    <a:pt x="608" y="2060"/>
                    <a:pt x="1179" y="2299"/>
                    <a:pt x="1500" y="2418"/>
                  </a:cubicBezTo>
                  <a:cubicBezTo>
                    <a:pt x="1893" y="2596"/>
                    <a:pt x="2286" y="2834"/>
                    <a:pt x="2632" y="2965"/>
                  </a:cubicBezTo>
                  <a:cubicBezTo>
                    <a:pt x="2823" y="3065"/>
                    <a:pt x="3100" y="3160"/>
                    <a:pt x="3375" y="3160"/>
                  </a:cubicBezTo>
                  <a:cubicBezTo>
                    <a:pt x="3561" y="3160"/>
                    <a:pt x="3747" y="3116"/>
                    <a:pt x="3906" y="3001"/>
                  </a:cubicBezTo>
                  <a:cubicBezTo>
                    <a:pt x="4108" y="2846"/>
                    <a:pt x="4346" y="2561"/>
                    <a:pt x="4310" y="2299"/>
                  </a:cubicBezTo>
                  <a:cubicBezTo>
                    <a:pt x="4292" y="2236"/>
                    <a:pt x="4247" y="2166"/>
                    <a:pt x="4186" y="2166"/>
                  </a:cubicBezTo>
                  <a:cubicBezTo>
                    <a:pt x="4165" y="2166"/>
                    <a:pt x="4143" y="2174"/>
                    <a:pt x="4120" y="2191"/>
                  </a:cubicBezTo>
                  <a:cubicBezTo>
                    <a:pt x="4063" y="2271"/>
                    <a:pt x="4115" y="2307"/>
                    <a:pt x="4109" y="2342"/>
                  </a:cubicBezTo>
                  <a:lnTo>
                    <a:pt x="4109" y="2342"/>
                  </a:lnTo>
                  <a:cubicBezTo>
                    <a:pt x="4111" y="2336"/>
                    <a:pt x="4111" y="2333"/>
                    <a:pt x="4111" y="2333"/>
                  </a:cubicBezTo>
                  <a:lnTo>
                    <a:pt x="4111" y="2333"/>
                  </a:lnTo>
                  <a:cubicBezTo>
                    <a:pt x="4111" y="2333"/>
                    <a:pt x="4096" y="2396"/>
                    <a:pt x="4096" y="2406"/>
                  </a:cubicBezTo>
                  <a:cubicBezTo>
                    <a:pt x="4013" y="2620"/>
                    <a:pt x="3882" y="2775"/>
                    <a:pt x="3656" y="2894"/>
                  </a:cubicBezTo>
                  <a:cubicBezTo>
                    <a:pt x="3577" y="2927"/>
                    <a:pt x="3459" y="2945"/>
                    <a:pt x="3331" y="2945"/>
                  </a:cubicBezTo>
                  <a:cubicBezTo>
                    <a:pt x="3226" y="2945"/>
                    <a:pt x="3114" y="2933"/>
                    <a:pt x="3013" y="2906"/>
                  </a:cubicBezTo>
                  <a:cubicBezTo>
                    <a:pt x="2786" y="2822"/>
                    <a:pt x="2655" y="2763"/>
                    <a:pt x="2417" y="2644"/>
                  </a:cubicBezTo>
                  <a:cubicBezTo>
                    <a:pt x="2132" y="2525"/>
                    <a:pt x="1870" y="2346"/>
                    <a:pt x="1584" y="2227"/>
                  </a:cubicBezTo>
                  <a:cubicBezTo>
                    <a:pt x="1167" y="2060"/>
                    <a:pt x="536" y="1799"/>
                    <a:pt x="286" y="1441"/>
                  </a:cubicBezTo>
                  <a:cubicBezTo>
                    <a:pt x="179" y="1275"/>
                    <a:pt x="369" y="739"/>
                    <a:pt x="631" y="489"/>
                  </a:cubicBezTo>
                  <a:cubicBezTo>
                    <a:pt x="793" y="294"/>
                    <a:pt x="1027" y="205"/>
                    <a:pt x="1272" y="205"/>
                  </a:cubicBezTo>
                  <a:cubicBezTo>
                    <a:pt x="1387" y="205"/>
                    <a:pt x="1505" y="225"/>
                    <a:pt x="1620" y="263"/>
                  </a:cubicBezTo>
                  <a:cubicBezTo>
                    <a:pt x="2298" y="429"/>
                    <a:pt x="2774" y="679"/>
                    <a:pt x="3382" y="1037"/>
                  </a:cubicBezTo>
                  <a:cubicBezTo>
                    <a:pt x="3584" y="1168"/>
                    <a:pt x="3739" y="1263"/>
                    <a:pt x="3906" y="1441"/>
                  </a:cubicBezTo>
                  <a:cubicBezTo>
                    <a:pt x="4013" y="1549"/>
                    <a:pt x="4096" y="1679"/>
                    <a:pt x="4203" y="1787"/>
                  </a:cubicBezTo>
                  <a:cubicBezTo>
                    <a:pt x="4207" y="1788"/>
                    <a:pt x="4211" y="1789"/>
                    <a:pt x="4215" y="1789"/>
                  </a:cubicBezTo>
                  <a:cubicBezTo>
                    <a:pt x="4246" y="1789"/>
                    <a:pt x="4272" y="1747"/>
                    <a:pt x="4251" y="1715"/>
                  </a:cubicBezTo>
                  <a:cubicBezTo>
                    <a:pt x="4013" y="1382"/>
                    <a:pt x="3715" y="1096"/>
                    <a:pt x="3346" y="894"/>
                  </a:cubicBezTo>
                  <a:cubicBezTo>
                    <a:pt x="3013" y="656"/>
                    <a:pt x="2679" y="477"/>
                    <a:pt x="2286" y="286"/>
                  </a:cubicBezTo>
                  <a:cubicBezTo>
                    <a:pt x="1964" y="159"/>
                    <a:pt x="1601" y="0"/>
                    <a:pt x="123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58">
              <a:extLst>
                <a:ext uri="{FF2B5EF4-FFF2-40B4-BE49-F238E27FC236}">
                  <a16:creationId xmlns:a16="http://schemas.microsoft.com/office/drawing/2014/main" id="{1D947E62-F27C-4EB8-A8AC-597375D6CACC}"/>
                </a:ext>
              </a:extLst>
            </p:cNvPr>
            <p:cNvSpPr/>
            <p:nvPr/>
          </p:nvSpPr>
          <p:spPr>
            <a:xfrm>
              <a:off x="5322175" y="2281900"/>
              <a:ext cx="319025" cy="103150"/>
            </a:xfrm>
            <a:custGeom>
              <a:avLst/>
              <a:gdLst/>
              <a:ahLst/>
              <a:cxnLst/>
              <a:rect l="l" t="t" r="r" b="b"/>
              <a:pathLst>
                <a:path w="12761" h="4126" extrusionOk="0">
                  <a:moveTo>
                    <a:pt x="166" y="0"/>
                  </a:moveTo>
                  <a:cubicBezTo>
                    <a:pt x="82" y="0"/>
                    <a:pt x="1" y="100"/>
                    <a:pt x="56" y="193"/>
                  </a:cubicBezTo>
                  <a:cubicBezTo>
                    <a:pt x="163" y="396"/>
                    <a:pt x="306" y="586"/>
                    <a:pt x="449" y="777"/>
                  </a:cubicBezTo>
                  <a:cubicBezTo>
                    <a:pt x="604" y="1051"/>
                    <a:pt x="771" y="1313"/>
                    <a:pt x="997" y="1527"/>
                  </a:cubicBezTo>
                  <a:cubicBezTo>
                    <a:pt x="1295" y="1813"/>
                    <a:pt x="1580" y="2122"/>
                    <a:pt x="1914" y="2348"/>
                  </a:cubicBezTo>
                  <a:cubicBezTo>
                    <a:pt x="2223" y="2563"/>
                    <a:pt x="2557" y="2717"/>
                    <a:pt x="2878" y="2920"/>
                  </a:cubicBezTo>
                  <a:cubicBezTo>
                    <a:pt x="3842" y="3563"/>
                    <a:pt x="4997" y="3837"/>
                    <a:pt x="6128" y="4015"/>
                  </a:cubicBezTo>
                  <a:cubicBezTo>
                    <a:pt x="6519" y="4090"/>
                    <a:pt x="6912" y="4125"/>
                    <a:pt x="7306" y="4125"/>
                  </a:cubicBezTo>
                  <a:cubicBezTo>
                    <a:pt x="8474" y="4125"/>
                    <a:pt x="9638" y="3817"/>
                    <a:pt x="10689" y="3337"/>
                  </a:cubicBezTo>
                  <a:cubicBezTo>
                    <a:pt x="11272" y="3063"/>
                    <a:pt x="11832" y="2717"/>
                    <a:pt x="12308" y="2289"/>
                  </a:cubicBezTo>
                  <a:cubicBezTo>
                    <a:pt x="12439" y="2134"/>
                    <a:pt x="12760" y="1944"/>
                    <a:pt x="12570" y="1729"/>
                  </a:cubicBezTo>
                  <a:cubicBezTo>
                    <a:pt x="12525" y="1691"/>
                    <a:pt x="12482" y="1676"/>
                    <a:pt x="12440" y="1676"/>
                  </a:cubicBezTo>
                  <a:cubicBezTo>
                    <a:pt x="12256" y="1676"/>
                    <a:pt x="12094" y="1975"/>
                    <a:pt x="11939" y="2063"/>
                  </a:cubicBezTo>
                  <a:cubicBezTo>
                    <a:pt x="11558" y="2384"/>
                    <a:pt x="11022" y="2717"/>
                    <a:pt x="10439" y="2979"/>
                  </a:cubicBezTo>
                  <a:cubicBezTo>
                    <a:pt x="9581" y="3384"/>
                    <a:pt x="8355" y="3718"/>
                    <a:pt x="7355" y="3718"/>
                  </a:cubicBezTo>
                  <a:cubicBezTo>
                    <a:pt x="6593" y="3718"/>
                    <a:pt x="6117" y="3598"/>
                    <a:pt x="5366" y="3491"/>
                  </a:cubicBezTo>
                  <a:cubicBezTo>
                    <a:pt x="4497" y="3348"/>
                    <a:pt x="3831" y="3122"/>
                    <a:pt x="3116" y="2694"/>
                  </a:cubicBezTo>
                  <a:cubicBezTo>
                    <a:pt x="2759" y="2456"/>
                    <a:pt x="2188" y="2182"/>
                    <a:pt x="1985" y="1991"/>
                  </a:cubicBezTo>
                  <a:cubicBezTo>
                    <a:pt x="1580" y="1622"/>
                    <a:pt x="1056" y="1170"/>
                    <a:pt x="806" y="824"/>
                  </a:cubicBezTo>
                  <a:cubicBezTo>
                    <a:pt x="592" y="503"/>
                    <a:pt x="437" y="336"/>
                    <a:pt x="235" y="27"/>
                  </a:cubicBezTo>
                  <a:cubicBezTo>
                    <a:pt x="214" y="8"/>
                    <a:pt x="190" y="0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35437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41"/>
          <p:cNvSpPr/>
          <p:nvPr/>
        </p:nvSpPr>
        <p:spPr>
          <a:xfrm rot="-2042145">
            <a:off x="7538680" y="461619"/>
            <a:ext cx="1784179" cy="1296140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7" name="Google Shape;987;p41"/>
          <p:cNvGrpSpPr/>
          <p:nvPr/>
        </p:nvGrpSpPr>
        <p:grpSpPr>
          <a:xfrm>
            <a:off x="7998567" y="4114592"/>
            <a:ext cx="864315" cy="796282"/>
            <a:chOff x="2993703" y="1628567"/>
            <a:chExt cx="864315" cy="796282"/>
          </a:xfrm>
        </p:grpSpPr>
        <p:grpSp>
          <p:nvGrpSpPr>
            <p:cNvPr id="988" name="Google Shape;988;p41"/>
            <p:cNvGrpSpPr/>
            <p:nvPr/>
          </p:nvGrpSpPr>
          <p:grpSpPr>
            <a:xfrm rot="8437699">
              <a:off x="3080968" y="1718501"/>
              <a:ext cx="438022" cy="431912"/>
              <a:chOff x="588850" y="618775"/>
              <a:chExt cx="703975" cy="694225"/>
            </a:xfrm>
          </p:grpSpPr>
          <p:sp>
            <p:nvSpPr>
              <p:cNvPr id="989" name="Google Shape;989;p41"/>
              <p:cNvSpPr/>
              <p:nvPr/>
            </p:nvSpPr>
            <p:spPr>
              <a:xfrm>
                <a:off x="612650" y="684225"/>
                <a:ext cx="625100" cy="608400"/>
              </a:xfrm>
              <a:custGeom>
                <a:avLst/>
                <a:gdLst/>
                <a:ahLst/>
                <a:cxnLst/>
                <a:rect l="l" t="t" r="r" b="b"/>
                <a:pathLst>
                  <a:path w="25004" h="24336" extrusionOk="0">
                    <a:moveTo>
                      <a:pt x="10686" y="0"/>
                    </a:moveTo>
                    <a:cubicBezTo>
                      <a:pt x="10158" y="0"/>
                      <a:pt x="9636" y="288"/>
                      <a:pt x="9442" y="826"/>
                    </a:cubicBezTo>
                    <a:cubicBezTo>
                      <a:pt x="9323" y="945"/>
                      <a:pt x="9335" y="1314"/>
                      <a:pt x="9359" y="1659"/>
                    </a:cubicBezTo>
                    <a:cubicBezTo>
                      <a:pt x="9323" y="1743"/>
                      <a:pt x="9299" y="1826"/>
                      <a:pt x="9275" y="1909"/>
                    </a:cubicBezTo>
                    <a:cubicBezTo>
                      <a:pt x="8835" y="4124"/>
                      <a:pt x="8371" y="6338"/>
                      <a:pt x="7894" y="8541"/>
                    </a:cubicBezTo>
                    <a:cubicBezTo>
                      <a:pt x="7263" y="8601"/>
                      <a:pt x="6608" y="8660"/>
                      <a:pt x="5942" y="8743"/>
                    </a:cubicBezTo>
                    <a:cubicBezTo>
                      <a:pt x="5596" y="8779"/>
                      <a:pt x="5263" y="8815"/>
                      <a:pt x="4930" y="8851"/>
                    </a:cubicBezTo>
                    <a:cubicBezTo>
                      <a:pt x="4620" y="8874"/>
                      <a:pt x="4322" y="8934"/>
                      <a:pt x="4025" y="8993"/>
                    </a:cubicBezTo>
                    <a:cubicBezTo>
                      <a:pt x="3144" y="9101"/>
                      <a:pt x="2239" y="9208"/>
                      <a:pt x="1417" y="9565"/>
                    </a:cubicBezTo>
                    <a:cubicBezTo>
                      <a:pt x="905" y="9744"/>
                      <a:pt x="382" y="10113"/>
                      <a:pt x="262" y="10672"/>
                    </a:cubicBezTo>
                    <a:cubicBezTo>
                      <a:pt x="167" y="10982"/>
                      <a:pt x="203" y="11303"/>
                      <a:pt x="334" y="11577"/>
                    </a:cubicBezTo>
                    <a:cubicBezTo>
                      <a:pt x="1" y="12196"/>
                      <a:pt x="239" y="13030"/>
                      <a:pt x="870" y="13387"/>
                    </a:cubicBezTo>
                    <a:cubicBezTo>
                      <a:pt x="3084" y="14089"/>
                      <a:pt x="4501" y="14423"/>
                      <a:pt x="5942" y="15161"/>
                    </a:cubicBezTo>
                    <a:cubicBezTo>
                      <a:pt x="6073" y="15208"/>
                      <a:pt x="6192" y="15268"/>
                      <a:pt x="6311" y="15316"/>
                    </a:cubicBezTo>
                    <a:cubicBezTo>
                      <a:pt x="6180" y="15804"/>
                      <a:pt x="6073" y="16292"/>
                      <a:pt x="5942" y="16780"/>
                    </a:cubicBezTo>
                    <a:cubicBezTo>
                      <a:pt x="5525" y="18268"/>
                      <a:pt x="5025" y="19733"/>
                      <a:pt x="4668" y="21245"/>
                    </a:cubicBezTo>
                    <a:cubicBezTo>
                      <a:pt x="4465" y="21971"/>
                      <a:pt x="4275" y="22769"/>
                      <a:pt x="4644" y="23471"/>
                    </a:cubicBezTo>
                    <a:cubicBezTo>
                      <a:pt x="4842" y="24031"/>
                      <a:pt x="5387" y="24335"/>
                      <a:pt x="5941" y="24335"/>
                    </a:cubicBezTo>
                    <a:cubicBezTo>
                      <a:pt x="6187" y="24335"/>
                      <a:pt x="6436" y="24275"/>
                      <a:pt x="6656" y="24150"/>
                    </a:cubicBezTo>
                    <a:cubicBezTo>
                      <a:pt x="7847" y="23162"/>
                      <a:pt x="7561" y="23174"/>
                      <a:pt x="8609" y="22221"/>
                    </a:cubicBezTo>
                    <a:cubicBezTo>
                      <a:pt x="9907" y="20935"/>
                      <a:pt x="11383" y="19852"/>
                      <a:pt x="12681" y="18566"/>
                    </a:cubicBezTo>
                    <a:cubicBezTo>
                      <a:pt x="12824" y="18435"/>
                      <a:pt x="12966" y="18304"/>
                      <a:pt x="13109" y="18161"/>
                    </a:cubicBezTo>
                    <a:cubicBezTo>
                      <a:pt x="13836" y="18435"/>
                      <a:pt x="15907" y="19745"/>
                      <a:pt x="17348" y="20435"/>
                    </a:cubicBezTo>
                    <a:cubicBezTo>
                      <a:pt x="18200" y="20770"/>
                      <a:pt x="19673" y="21592"/>
                      <a:pt x="20761" y="21592"/>
                    </a:cubicBezTo>
                    <a:cubicBezTo>
                      <a:pt x="21451" y="21592"/>
                      <a:pt x="21986" y="21262"/>
                      <a:pt x="22110" y="20269"/>
                    </a:cubicBezTo>
                    <a:cubicBezTo>
                      <a:pt x="21598" y="18411"/>
                      <a:pt x="20408" y="16768"/>
                      <a:pt x="19574" y="15030"/>
                    </a:cubicBezTo>
                    <a:cubicBezTo>
                      <a:pt x="19217" y="14411"/>
                      <a:pt x="18848" y="13804"/>
                      <a:pt x="18479" y="13196"/>
                    </a:cubicBezTo>
                    <a:cubicBezTo>
                      <a:pt x="18479" y="13184"/>
                      <a:pt x="18479" y="13172"/>
                      <a:pt x="18491" y="13161"/>
                    </a:cubicBezTo>
                    <a:cubicBezTo>
                      <a:pt x="19384" y="12363"/>
                      <a:pt x="20289" y="11577"/>
                      <a:pt x="21229" y="10827"/>
                    </a:cubicBezTo>
                    <a:cubicBezTo>
                      <a:pt x="21944" y="10196"/>
                      <a:pt x="23349" y="9434"/>
                      <a:pt x="24408" y="7958"/>
                    </a:cubicBezTo>
                    <a:cubicBezTo>
                      <a:pt x="25004" y="7029"/>
                      <a:pt x="24361" y="5838"/>
                      <a:pt x="23325" y="5624"/>
                    </a:cubicBezTo>
                    <a:cubicBezTo>
                      <a:pt x="23123" y="5589"/>
                      <a:pt x="22922" y="5573"/>
                      <a:pt x="22720" y="5573"/>
                    </a:cubicBezTo>
                    <a:cubicBezTo>
                      <a:pt x="21696" y="5573"/>
                      <a:pt x="20677" y="5969"/>
                      <a:pt x="19682" y="6148"/>
                    </a:cubicBezTo>
                    <a:cubicBezTo>
                      <a:pt x="19539" y="6184"/>
                      <a:pt x="19396" y="6219"/>
                      <a:pt x="19265" y="6243"/>
                    </a:cubicBezTo>
                    <a:cubicBezTo>
                      <a:pt x="18812" y="6255"/>
                      <a:pt x="18336" y="6350"/>
                      <a:pt x="17919" y="6434"/>
                    </a:cubicBezTo>
                    <a:cubicBezTo>
                      <a:pt x="17110" y="6600"/>
                      <a:pt x="16324" y="6898"/>
                      <a:pt x="15538" y="7184"/>
                    </a:cubicBezTo>
                    <a:cubicBezTo>
                      <a:pt x="15324" y="7243"/>
                      <a:pt x="15098" y="7291"/>
                      <a:pt x="14883" y="7350"/>
                    </a:cubicBezTo>
                    <a:cubicBezTo>
                      <a:pt x="14133" y="6136"/>
                      <a:pt x="13336" y="4957"/>
                      <a:pt x="12669" y="3707"/>
                    </a:cubicBezTo>
                    <a:cubicBezTo>
                      <a:pt x="12490" y="2552"/>
                      <a:pt x="12323" y="1326"/>
                      <a:pt x="11645" y="385"/>
                    </a:cubicBezTo>
                    <a:cubicBezTo>
                      <a:pt x="11385" y="125"/>
                      <a:pt x="11034" y="0"/>
                      <a:pt x="10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1"/>
              <p:cNvSpPr/>
              <p:nvPr/>
            </p:nvSpPr>
            <p:spPr>
              <a:xfrm>
                <a:off x="588850" y="618775"/>
                <a:ext cx="703975" cy="694225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27769" extrusionOk="0">
                    <a:moveTo>
                      <a:pt x="11656" y="1301"/>
                    </a:moveTo>
                    <a:cubicBezTo>
                      <a:pt x="11680" y="1563"/>
                      <a:pt x="11787" y="1860"/>
                      <a:pt x="11894" y="2098"/>
                    </a:cubicBezTo>
                    <a:cubicBezTo>
                      <a:pt x="12132" y="2682"/>
                      <a:pt x="12311" y="3277"/>
                      <a:pt x="12561" y="3860"/>
                    </a:cubicBezTo>
                    <a:cubicBezTo>
                      <a:pt x="13216" y="5444"/>
                      <a:pt x="14157" y="6897"/>
                      <a:pt x="14954" y="8421"/>
                    </a:cubicBezTo>
                    <a:cubicBezTo>
                      <a:pt x="15323" y="9040"/>
                      <a:pt x="15526" y="9766"/>
                      <a:pt x="15966" y="10349"/>
                    </a:cubicBezTo>
                    <a:cubicBezTo>
                      <a:pt x="16143" y="10619"/>
                      <a:pt x="16435" y="10700"/>
                      <a:pt x="16736" y="10700"/>
                    </a:cubicBezTo>
                    <a:cubicBezTo>
                      <a:pt x="16821" y="10700"/>
                      <a:pt x="16906" y="10693"/>
                      <a:pt x="16990" y="10683"/>
                    </a:cubicBezTo>
                    <a:cubicBezTo>
                      <a:pt x="17597" y="10647"/>
                      <a:pt x="18193" y="10552"/>
                      <a:pt x="18800" y="10480"/>
                    </a:cubicBezTo>
                    <a:cubicBezTo>
                      <a:pt x="21253" y="10254"/>
                      <a:pt x="23979" y="9325"/>
                      <a:pt x="26146" y="9123"/>
                    </a:cubicBezTo>
                    <a:lnTo>
                      <a:pt x="26146" y="9123"/>
                    </a:lnTo>
                    <a:cubicBezTo>
                      <a:pt x="25194" y="10230"/>
                      <a:pt x="24063" y="11159"/>
                      <a:pt x="23003" y="12159"/>
                    </a:cubicBezTo>
                    <a:cubicBezTo>
                      <a:pt x="21908" y="13195"/>
                      <a:pt x="20931" y="14338"/>
                      <a:pt x="19943" y="15481"/>
                    </a:cubicBezTo>
                    <a:cubicBezTo>
                      <a:pt x="19681" y="16005"/>
                      <a:pt x="20086" y="16564"/>
                      <a:pt x="20229" y="17064"/>
                    </a:cubicBezTo>
                    <a:cubicBezTo>
                      <a:pt x="20753" y="19077"/>
                      <a:pt x="21562" y="21005"/>
                      <a:pt x="22193" y="22982"/>
                    </a:cubicBezTo>
                    <a:cubicBezTo>
                      <a:pt x="22289" y="23339"/>
                      <a:pt x="22372" y="23625"/>
                      <a:pt x="22443" y="23875"/>
                    </a:cubicBezTo>
                    <a:cubicBezTo>
                      <a:pt x="21634" y="23577"/>
                      <a:pt x="20288" y="22672"/>
                      <a:pt x="19098" y="22208"/>
                    </a:cubicBezTo>
                    <a:cubicBezTo>
                      <a:pt x="17490" y="21636"/>
                      <a:pt x="16478" y="20958"/>
                      <a:pt x="14418" y="20220"/>
                    </a:cubicBezTo>
                    <a:cubicBezTo>
                      <a:pt x="14254" y="20175"/>
                      <a:pt x="14102" y="20155"/>
                      <a:pt x="13959" y="20155"/>
                    </a:cubicBezTo>
                    <a:cubicBezTo>
                      <a:pt x="13378" y="20155"/>
                      <a:pt x="12944" y="20487"/>
                      <a:pt x="12418" y="20851"/>
                    </a:cubicBezTo>
                    <a:cubicBezTo>
                      <a:pt x="11704" y="21327"/>
                      <a:pt x="10989" y="21779"/>
                      <a:pt x="10323" y="22315"/>
                    </a:cubicBezTo>
                    <a:cubicBezTo>
                      <a:pt x="9192" y="23149"/>
                      <a:pt x="7727" y="24613"/>
                      <a:pt x="6679" y="25601"/>
                    </a:cubicBezTo>
                    <a:cubicBezTo>
                      <a:pt x="6727" y="25173"/>
                      <a:pt x="6775" y="24756"/>
                      <a:pt x="6798" y="24327"/>
                    </a:cubicBezTo>
                    <a:cubicBezTo>
                      <a:pt x="7049" y="21982"/>
                      <a:pt x="7370" y="19648"/>
                      <a:pt x="7322" y="17291"/>
                    </a:cubicBezTo>
                    <a:cubicBezTo>
                      <a:pt x="7299" y="16850"/>
                      <a:pt x="7441" y="16255"/>
                      <a:pt x="6977" y="15993"/>
                    </a:cubicBezTo>
                    <a:cubicBezTo>
                      <a:pt x="5525" y="14862"/>
                      <a:pt x="2953" y="13778"/>
                      <a:pt x="1893" y="13016"/>
                    </a:cubicBezTo>
                    <a:cubicBezTo>
                      <a:pt x="1976" y="12993"/>
                      <a:pt x="2048" y="12981"/>
                      <a:pt x="2131" y="12945"/>
                    </a:cubicBezTo>
                    <a:cubicBezTo>
                      <a:pt x="4501" y="12183"/>
                      <a:pt x="7584" y="11457"/>
                      <a:pt x="9501" y="10921"/>
                    </a:cubicBezTo>
                    <a:cubicBezTo>
                      <a:pt x="9977" y="10468"/>
                      <a:pt x="9704" y="10076"/>
                      <a:pt x="9882" y="9671"/>
                    </a:cubicBezTo>
                    <a:cubicBezTo>
                      <a:pt x="10120" y="8301"/>
                      <a:pt x="10382" y="6932"/>
                      <a:pt x="10751" y="5587"/>
                    </a:cubicBezTo>
                    <a:cubicBezTo>
                      <a:pt x="11061" y="4170"/>
                      <a:pt x="11430" y="2741"/>
                      <a:pt x="11656" y="1301"/>
                    </a:cubicBezTo>
                    <a:close/>
                    <a:moveTo>
                      <a:pt x="11368" y="0"/>
                    </a:moveTo>
                    <a:cubicBezTo>
                      <a:pt x="11186" y="0"/>
                      <a:pt x="11004" y="100"/>
                      <a:pt x="10954" y="312"/>
                    </a:cubicBezTo>
                    <a:cubicBezTo>
                      <a:pt x="10525" y="3337"/>
                      <a:pt x="9525" y="6254"/>
                      <a:pt x="9037" y="9278"/>
                    </a:cubicBezTo>
                    <a:cubicBezTo>
                      <a:pt x="9037" y="9433"/>
                      <a:pt x="8930" y="9718"/>
                      <a:pt x="8858" y="9945"/>
                    </a:cubicBezTo>
                    <a:cubicBezTo>
                      <a:pt x="8823" y="9945"/>
                      <a:pt x="8787" y="9956"/>
                      <a:pt x="8727" y="9968"/>
                    </a:cubicBezTo>
                    <a:cubicBezTo>
                      <a:pt x="6358" y="10552"/>
                      <a:pt x="4012" y="11183"/>
                      <a:pt x="1679" y="11861"/>
                    </a:cubicBezTo>
                    <a:cubicBezTo>
                      <a:pt x="1012" y="12016"/>
                      <a:pt x="1131" y="11957"/>
                      <a:pt x="548" y="12028"/>
                    </a:cubicBezTo>
                    <a:cubicBezTo>
                      <a:pt x="0" y="12183"/>
                      <a:pt x="0" y="12838"/>
                      <a:pt x="333" y="13207"/>
                    </a:cubicBezTo>
                    <a:cubicBezTo>
                      <a:pt x="1262" y="14481"/>
                      <a:pt x="2762" y="14957"/>
                      <a:pt x="4346" y="15898"/>
                    </a:cubicBezTo>
                    <a:cubicBezTo>
                      <a:pt x="4703" y="16005"/>
                      <a:pt x="5536" y="16672"/>
                      <a:pt x="5977" y="16969"/>
                    </a:cubicBezTo>
                    <a:cubicBezTo>
                      <a:pt x="6036" y="19708"/>
                      <a:pt x="5596" y="22422"/>
                      <a:pt x="5382" y="25149"/>
                    </a:cubicBezTo>
                    <a:cubicBezTo>
                      <a:pt x="5322" y="25732"/>
                      <a:pt x="5239" y="26316"/>
                      <a:pt x="5215" y="26899"/>
                    </a:cubicBezTo>
                    <a:cubicBezTo>
                      <a:pt x="5167" y="27197"/>
                      <a:pt x="5274" y="27518"/>
                      <a:pt x="5548" y="27673"/>
                    </a:cubicBezTo>
                    <a:cubicBezTo>
                      <a:pt x="5672" y="27740"/>
                      <a:pt x="5794" y="27768"/>
                      <a:pt x="5914" y="27768"/>
                    </a:cubicBezTo>
                    <a:cubicBezTo>
                      <a:pt x="6350" y="27768"/>
                      <a:pt x="6757" y="27391"/>
                      <a:pt x="7084" y="27101"/>
                    </a:cubicBezTo>
                    <a:cubicBezTo>
                      <a:pt x="7691" y="26542"/>
                      <a:pt x="8287" y="25947"/>
                      <a:pt x="8882" y="25363"/>
                    </a:cubicBezTo>
                    <a:cubicBezTo>
                      <a:pt x="10585" y="23708"/>
                      <a:pt x="11859" y="22815"/>
                      <a:pt x="13847" y="21541"/>
                    </a:cubicBezTo>
                    <a:lnTo>
                      <a:pt x="14121" y="21541"/>
                    </a:lnTo>
                    <a:cubicBezTo>
                      <a:pt x="14752" y="21708"/>
                      <a:pt x="15669" y="22244"/>
                      <a:pt x="16669" y="22660"/>
                    </a:cubicBezTo>
                    <a:cubicBezTo>
                      <a:pt x="17859" y="23184"/>
                      <a:pt x="19038" y="23553"/>
                      <a:pt x="20610" y="24494"/>
                    </a:cubicBezTo>
                    <a:cubicBezTo>
                      <a:pt x="21241" y="24851"/>
                      <a:pt x="21896" y="25161"/>
                      <a:pt x="22586" y="25351"/>
                    </a:cubicBezTo>
                    <a:cubicBezTo>
                      <a:pt x="22794" y="25397"/>
                      <a:pt x="23022" y="25478"/>
                      <a:pt x="23241" y="25478"/>
                    </a:cubicBezTo>
                    <a:cubicBezTo>
                      <a:pt x="23360" y="25478"/>
                      <a:pt x="23477" y="25454"/>
                      <a:pt x="23586" y="25387"/>
                    </a:cubicBezTo>
                    <a:cubicBezTo>
                      <a:pt x="24051" y="25089"/>
                      <a:pt x="23943" y="24470"/>
                      <a:pt x="23872" y="23994"/>
                    </a:cubicBezTo>
                    <a:cubicBezTo>
                      <a:pt x="23682" y="23089"/>
                      <a:pt x="23384" y="22220"/>
                      <a:pt x="23074" y="21339"/>
                    </a:cubicBezTo>
                    <a:cubicBezTo>
                      <a:pt x="22408" y="19577"/>
                      <a:pt x="21848" y="17779"/>
                      <a:pt x="21276" y="15981"/>
                    </a:cubicBezTo>
                    <a:cubicBezTo>
                      <a:pt x="22586" y="14528"/>
                      <a:pt x="23896" y="13076"/>
                      <a:pt x="25396" y="11826"/>
                    </a:cubicBezTo>
                    <a:cubicBezTo>
                      <a:pt x="26158" y="11147"/>
                      <a:pt x="26872" y="10433"/>
                      <a:pt x="27492" y="9623"/>
                    </a:cubicBezTo>
                    <a:cubicBezTo>
                      <a:pt x="27730" y="9278"/>
                      <a:pt x="28134" y="9004"/>
                      <a:pt x="28158" y="8563"/>
                    </a:cubicBezTo>
                    <a:cubicBezTo>
                      <a:pt x="28112" y="7906"/>
                      <a:pt x="27507" y="7698"/>
                      <a:pt x="26722" y="7698"/>
                    </a:cubicBezTo>
                    <a:cubicBezTo>
                      <a:pt x="25489" y="7698"/>
                      <a:pt x="23812" y="8210"/>
                      <a:pt x="23158" y="8290"/>
                    </a:cubicBezTo>
                    <a:cubicBezTo>
                      <a:pt x="20776" y="8837"/>
                      <a:pt x="19133" y="9147"/>
                      <a:pt x="16931" y="9325"/>
                    </a:cubicBezTo>
                    <a:cubicBezTo>
                      <a:pt x="16395" y="8325"/>
                      <a:pt x="15240" y="6039"/>
                      <a:pt x="14442" y="4706"/>
                    </a:cubicBezTo>
                    <a:cubicBezTo>
                      <a:pt x="13823" y="3491"/>
                      <a:pt x="13692" y="3039"/>
                      <a:pt x="13228" y="1801"/>
                    </a:cubicBezTo>
                    <a:cubicBezTo>
                      <a:pt x="13045" y="1327"/>
                      <a:pt x="12911" y="571"/>
                      <a:pt x="12332" y="571"/>
                    </a:cubicBezTo>
                    <a:cubicBezTo>
                      <a:pt x="12271" y="571"/>
                      <a:pt x="12204" y="580"/>
                      <a:pt x="12132" y="598"/>
                    </a:cubicBezTo>
                    <a:cubicBezTo>
                      <a:pt x="11894" y="670"/>
                      <a:pt x="11775" y="801"/>
                      <a:pt x="11704" y="955"/>
                    </a:cubicBezTo>
                    <a:cubicBezTo>
                      <a:pt x="11740" y="765"/>
                      <a:pt x="11775" y="562"/>
                      <a:pt x="11799" y="360"/>
                    </a:cubicBezTo>
                    <a:cubicBezTo>
                      <a:pt x="11780" y="127"/>
                      <a:pt x="11574" y="0"/>
                      <a:pt x="1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1" name="Google Shape;991;p41"/>
            <p:cNvGrpSpPr/>
            <p:nvPr/>
          </p:nvGrpSpPr>
          <p:grpSpPr>
            <a:xfrm rot="7875230">
              <a:off x="3633233" y="1949182"/>
              <a:ext cx="193201" cy="171551"/>
              <a:chOff x="1141700" y="1345000"/>
              <a:chExt cx="193200" cy="171550"/>
            </a:xfrm>
          </p:grpSpPr>
          <p:sp>
            <p:nvSpPr>
              <p:cNvPr id="992" name="Google Shape;992;p41"/>
              <p:cNvSpPr/>
              <p:nvPr/>
            </p:nvSpPr>
            <p:spPr>
              <a:xfrm>
                <a:off x="1157775" y="1362850"/>
                <a:ext cx="149825" cy="136225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5449" extrusionOk="0">
                    <a:moveTo>
                      <a:pt x="2636" y="0"/>
                    </a:moveTo>
                    <a:cubicBezTo>
                      <a:pt x="1842" y="0"/>
                      <a:pt x="1009" y="409"/>
                      <a:pt x="381" y="1400"/>
                    </a:cubicBezTo>
                    <a:cubicBezTo>
                      <a:pt x="36" y="2019"/>
                      <a:pt x="0" y="2697"/>
                      <a:pt x="155" y="3293"/>
                    </a:cubicBezTo>
                    <a:cubicBezTo>
                      <a:pt x="131" y="3543"/>
                      <a:pt x="131" y="3793"/>
                      <a:pt x="203" y="4055"/>
                    </a:cubicBezTo>
                    <a:cubicBezTo>
                      <a:pt x="512" y="5023"/>
                      <a:pt x="1335" y="5448"/>
                      <a:pt x="2210" y="5448"/>
                    </a:cubicBezTo>
                    <a:cubicBezTo>
                      <a:pt x="3120" y="5448"/>
                      <a:pt x="4086" y="4987"/>
                      <a:pt x="4584" y="4198"/>
                    </a:cubicBezTo>
                    <a:cubicBezTo>
                      <a:pt x="5992" y="2056"/>
                      <a:pt x="4416" y="0"/>
                      <a:pt x="2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1"/>
              <p:cNvSpPr/>
              <p:nvPr/>
            </p:nvSpPr>
            <p:spPr>
              <a:xfrm>
                <a:off x="1141700" y="1345000"/>
                <a:ext cx="193200" cy="1715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6862" extrusionOk="0">
                    <a:moveTo>
                      <a:pt x="3786" y="1363"/>
                    </a:moveTo>
                    <a:cubicBezTo>
                      <a:pt x="4298" y="1363"/>
                      <a:pt x="5096" y="1530"/>
                      <a:pt x="5358" y="2268"/>
                    </a:cubicBezTo>
                    <a:cubicBezTo>
                      <a:pt x="5754" y="3705"/>
                      <a:pt x="4574" y="5479"/>
                      <a:pt x="3180" y="5479"/>
                    </a:cubicBezTo>
                    <a:cubicBezTo>
                      <a:pt x="2981" y="5479"/>
                      <a:pt x="2776" y="5443"/>
                      <a:pt x="2572" y="5364"/>
                    </a:cubicBezTo>
                    <a:cubicBezTo>
                      <a:pt x="2048" y="5304"/>
                      <a:pt x="1393" y="4209"/>
                      <a:pt x="1369" y="3376"/>
                    </a:cubicBezTo>
                    <a:cubicBezTo>
                      <a:pt x="1239" y="2923"/>
                      <a:pt x="2251" y="1935"/>
                      <a:pt x="2893" y="1756"/>
                    </a:cubicBezTo>
                    <a:cubicBezTo>
                      <a:pt x="3191" y="1637"/>
                      <a:pt x="3572" y="1613"/>
                      <a:pt x="3786" y="1363"/>
                    </a:cubicBezTo>
                    <a:close/>
                    <a:moveTo>
                      <a:pt x="3862" y="1"/>
                    </a:moveTo>
                    <a:cubicBezTo>
                      <a:pt x="3664" y="1"/>
                      <a:pt x="3465" y="21"/>
                      <a:pt x="3286" y="101"/>
                    </a:cubicBezTo>
                    <a:cubicBezTo>
                      <a:pt x="3203" y="149"/>
                      <a:pt x="3144" y="185"/>
                      <a:pt x="3108" y="209"/>
                    </a:cubicBezTo>
                    <a:cubicBezTo>
                      <a:pt x="3060" y="232"/>
                      <a:pt x="3024" y="268"/>
                      <a:pt x="2989" y="304"/>
                    </a:cubicBezTo>
                    <a:cubicBezTo>
                      <a:pt x="1548" y="673"/>
                      <a:pt x="36" y="1792"/>
                      <a:pt x="0" y="3399"/>
                    </a:cubicBezTo>
                    <a:cubicBezTo>
                      <a:pt x="84" y="5289"/>
                      <a:pt x="1442" y="6861"/>
                      <a:pt x="3134" y="6861"/>
                    </a:cubicBezTo>
                    <a:cubicBezTo>
                      <a:pt x="3618" y="6861"/>
                      <a:pt x="4128" y="6733"/>
                      <a:pt x="4644" y="6447"/>
                    </a:cubicBezTo>
                    <a:cubicBezTo>
                      <a:pt x="7442" y="5090"/>
                      <a:pt x="7727" y="244"/>
                      <a:pt x="4060" y="6"/>
                    </a:cubicBezTo>
                    <a:cubicBezTo>
                      <a:pt x="3995" y="3"/>
                      <a:pt x="3929" y="1"/>
                      <a:pt x="38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4" name="Google Shape;994;p41"/>
            <p:cNvGrpSpPr/>
            <p:nvPr/>
          </p:nvGrpSpPr>
          <p:grpSpPr>
            <a:xfrm rot="7875230">
              <a:off x="3048321" y="2239987"/>
              <a:ext cx="175101" cy="143476"/>
              <a:chOff x="1808250" y="1643825"/>
              <a:chExt cx="175100" cy="143475"/>
            </a:xfrm>
          </p:grpSpPr>
          <p:sp>
            <p:nvSpPr>
              <p:cNvPr id="995" name="Google Shape;995;p41"/>
              <p:cNvSpPr/>
              <p:nvPr/>
            </p:nvSpPr>
            <p:spPr>
              <a:xfrm>
                <a:off x="1808250" y="1651700"/>
                <a:ext cx="175100" cy="1356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5424" extrusionOk="0">
                    <a:moveTo>
                      <a:pt x="3954" y="0"/>
                    </a:moveTo>
                    <a:cubicBezTo>
                      <a:pt x="3625" y="0"/>
                      <a:pt x="3268" y="74"/>
                      <a:pt x="2890" y="240"/>
                    </a:cubicBezTo>
                    <a:cubicBezTo>
                      <a:pt x="2544" y="430"/>
                      <a:pt x="2306" y="704"/>
                      <a:pt x="2151" y="1002"/>
                    </a:cubicBezTo>
                    <a:cubicBezTo>
                      <a:pt x="1" y="2826"/>
                      <a:pt x="817" y="5424"/>
                      <a:pt x="3003" y="5424"/>
                    </a:cubicBezTo>
                    <a:cubicBezTo>
                      <a:pt x="3685" y="5424"/>
                      <a:pt x="4501" y="5171"/>
                      <a:pt x="5402" y="4562"/>
                    </a:cubicBezTo>
                    <a:cubicBezTo>
                      <a:pt x="7004" y="2919"/>
                      <a:pt x="6019" y="0"/>
                      <a:pt x="3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1"/>
              <p:cNvSpPr/>
              <p:nvPr/>
            </p:nvSpPr>
            <p:spPr>
              <a:xfrm>
                <a:off x="1817675" y="1643825"/>
                <a:ext cx="15867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5613" extrusionOk="0">
                    <a:moveTo>
                      <a:pt x="4203" y="1293"/>
                    </a:moveTo>
                    <a:cubicBezTo>
                      <a:pt x="4227" y="1305"/>
                      <a:pt x="4263" y="1329"/>
                      <a:pt x="4299" y="1329"/>
                    </a:cubicBezTo>
                    <a:cubicBezTo>
                      <a:pt x="4489" y="1340"/>
                      <a:pt x="4846" y="1888"/>
                      <a:pt x="4822" y="2150"/>
                    </a:cubicBezTo>
                    <a:cubicBezTo>
                      <a:pt x="4810" y="2805"/>
                      <a:pt x="4799" y="2769"/>
                      <a:pt x="4739" y="3150"/>
                    </a:cubicBezTo>
                    <a:cubicBezTo>
                      <a:pt x="4715" y="3198"/>
                      <a:pt x="4703" y="3245"/>
                      <a:pt x="4691" y="3281"/>
                    </a:cubicBezTo>
                    <a:cubicBezTo>
                      <a:pt x="4668" y="3317"/>
                      <a:pt x="4656" y="3353"/>
                      <a:pt x="4632" y="3376"/>
                    </a:cubicBezTo>
                    <a:cubicBezTo>
                      <a:pt x="4013" y="4014"/>
                      <a:pt x="3484" y="4247"/>
                      <a:pt x="3179" y="4247"/>
                    </a:cubicBezTo>
                    <a:cubicBezTo>
                      <a:pt x="3085" y="4247"/>
                      <a:pt x="3013" y="4225"/>
                      <a:pt x="2965" y="4186"/>
                    </a:cubicBezTo>
                    <a:cubicBezTo>
                      <a:pt x="2167" y="3650"/>
                      <a:pt x="1941" y="3305"/>
                      <a:pt x="2572" y="2388"/>
                    </a:cubicBezTo>
                    <a:cubicBezTo>
                      <a:pt x="2679" y="2293"/>
                      <a:pt x="3322" y="1674"/>
                      <a:pt x="3477" y="1638"/>
                    </a:cubicBezTo>
                    <a:cubicBezTo>
                      <a:pt x="3882" y="1364"/>
                      <a:pt x="3787" y="1507"/>
                      <a:pt x="4203" y="1293"/>
                    </a:cubicBezTo>
                    <a:close/>
                    <a:moveTo>
                      <a:pt x="3898" y="1"/>
                    </a:moveTo>
                    <a:cubicBezTo>
                      <a:pt x="3839" y="1"/>
                      <a:pt x="3778" y="10"/>
                      <a:pt x="3715" y="31"/>
                    </a:cubicBezTo>
                    <a:cubicBezTo>
                      <a:pt x="2013" y="567"/>
                      <a:pt x="0" y="2603"/>
                      <a:pt x="1239" y="4436"/>
                    </a:cubicBezTo>
                    <a:cubicBezTo>
                      <a:pt x="1700" y="5095"/>
                      <a:pt x="2458" y="5612"/>
                      <a:pt x="3261" y="5612"/>
                    </a:cubicBezTo>
                    <a:cubicBezTo>
                      <a:pt x="3475" y="5612"/>
                      <a:pt x="3691" y="5576"/>
                      <a:pt x="3906" y="5496"/>
                    </a:cubicBezTo>
                    <a:cubicBezTo>
                      <a:pt x="4680" y="5162"/>
                      <a:pt x="5501" y="4650"/>
                      <a:pt x="5906" y="3888"/>
                    </a:cubicBezTo>
                    <a:cubicBezTo>
                      <a:pt x="6334" y="2757"/>
                      <a:pt x="6346" y="1269"/>
                      <a:pt x="5370" y="412"/>
                    </a:cubicBezTo>
                    <a:cubicBezTo>
                      <a:pt x="5133" y="220"/>
                      <a:pt x="4805" y="15"/>
                      <a:pt x="4482" y="15"/>
                    </a:cubicBezTo>
                    <a:cubicBezTo>
                      <a:pt x="4384" y="15"/>
                      <a:pt x="4286" y="34"/>
                      <a:pt x="4191" y="78"/>
                    </a:cubicBezTo>
                    <a:cubicBezTo>
                      <a:pt x="4106" y="32"/>
                      <a:pt x="4006" y="1"/>
                      <a:pt x="3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97" name="Google Shape;997;p41"/>
          <p:cNvGrpSpPr/>
          <p:nvPr/>
        </p:nvGrpSpPr>
        <p:grpSpPr>
          <a:xfrm rot="-539198">
            <a:off x="976093" y="2722985"/>
            <a:ext cx="175096" cy="143471"/>
            <a:chOff x="1808250" y="1643825"/>
            <a:chExt cx="175100" cy="143475"/>
          </a:xfrm>
        </p:grpSpPr>
        <p:sp>
          <p:nvSpPr>
            <p:cNvPr id="998" name="Google Shape;998;p41"/>
            <p:cNvSpPr/>
            <p:nvPr/>
          </p:nvSpPr>
          <p:spPr>
            <a:xfrm>
              <a:off x="1808250" y="1651700"/>
              <a:ext cx="175100" cy="135600"/>
            </a:xfrm>
            <a:custGeom>
              <a:avLst/>
              <a:gdLst/>
              <a:ahLst/>
              <a:cxnLst/>
              <a:rect l="l" t="t" r="r" b="b"/>
              <a:pathLst>
                <a:path w="7004" h="5424" extrusionOk="0">
                  <a:moveTo>
                    <a:pt x="3954" y="0"/>
                  </a:moveTo>
                  <a:cubicBezTo>
                    <a:pt x="3625" y="0"/>
                    <a:pt x="3268" y="74"/>
                    <a:pt x="2890" y="240"/>
                  </a:cubicBezTo>
                  <a:cubicBezTo>
                    <a:pt x="2544" y="430"/>
                    <a:pt x="2306" y="704"/>
                    <a:pt x="2151" y="1002"/>
                  </a:cubicBezTo>
                  <a:cubicBezTo>
                    <a:pt x="1" y="2826"/>
                    <a:pt x="817" y="5424"/>
                    <a:pt x="3003" y="5424"/>
                  </a:cubicBezTo>
                  <a:cubicBezTo>
                    <a:pt x="3685" y="5424"/>
                    <a:pt x="4501" y="5171"/>
                    <a:pt x="5402" y="4562"/>
                  </a:cubicBezTo>
                  <a:cubicBezTo>
                    <a:pt x="7004" y="2919"/>
                    <a:pt x="6019" y="0"/>
                    <a:pt x="3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1"/>
            <p:cNvSpPr/>
            <p:nvPr/>
          </p:nvSpPr>
          <p:spPr>
            <a:xfrm>
              <a:off x="1817675" y="1643825"/>
              <a:ext cx="158675" cy="140325"/>
            </a:xfrm>
            <a:custGeom>
              <a:avLst/>
              <a:gdLst/>
              <a:ahLst/>
              <a:cxnLst/>
              <a:rect l="l" t="t" r="r" b="b"/>
              <a:pathLst>
                <a:path w="6347" h="5613" extrusionOk="0">
                  <a:moveTo>
                    <a:pt x="4203" y="1293"/>
                  </a:moveTo>
                  <a:cubicBezTo>
                    <a:pt x="4227" y="1305"/>
                    <a:pt x="4263" y="1329"/>
                    <a:pt x="4299" y="1329"/>
                  </a:cubicBezTo>
                  <a:cubicBezTo>
                    <a:pt x="4489" y="1340"/>
                    <a:pt x="4846" y="1888"/>
                    <a:pt x="4822" y="2150"/>
                  </a:cubicBezTo>
                  <a:cubicBezTo>
                    <a:pt x="4810" y="2805"/>
                    <a:pt x="4799" y="2769"/>
                    <a:pt x="4739" y="3150"/>
                  </a:cubicBezTo>
                  <a:cubicBezTo>
                    <a:pt x="4715" y="3198"/>
                    <a:pt x="4703" y="3245"/>
                    <a:pt x="4691" y="3281"/>
                  </a:cubicBezTo>
                  <a:cubicBezTo>
                    <a:pt x="4668" y="3317"/>
                    <a:pt x="4656" y="3353"/>
                    <a:pt x="4632" y="3376"/>
                  </a:cubicBezTo>
                  <a:cubicBezTo>
                    <a:pt x="4013" y="4014"/>
                    <a:pt x="3484" y="4247"/>
                    <a:pt x="3179" y="4247"/>
                  </a:cubicBezTo>
                  <a:cubicBezTo>
                    <a:pt x="3085" y="4247"/>
                    <a:pt x="3013" y="4225"/>
                    <a:pt x="2965" y="4186"/>
                  </a:cubicBezTo>
                  <a:cubicBezTo>
                    <a:pt x="2167" y="3650"/>
                    <a:pt x="1941" y="3305"/>
                    <a:pt x="2572" y="2388"/>
                  </a:cubicBezTo>
                  <a:cubicBezTo>
                    <a:pt x="2679" y="2293"/>
                    <a:pt x="3322" y="1674"/>
                    <a:pt x="3477" y="1638"/>
                  </a:cubicBezTo>
                  <a:cubicBezTo>
                    <a:pt x="3882" y="1364"/>
                    <a:pt x="3787" y="1507"/>
                    <a:pt x="4203" y="1293"/>
                  </a:cubicBezTo>
                  <a:close/>
                  <a:moveTo>
                    <a:pt x="3898" y="1"/>
                  </a:moveTo>
                  <a:cubicBezTo>
                    <a:pt x="3839" y="1"/>
                    <a:pt x="3778" y="10"/>
                    <a:pt x="3715" y="31"/>
                  </a:cubicBezTo>
                  <a:cubicBezTo>
                    <a:pt x="2013" y="567"/>
                    <a:pt x="0" y="2603"/>
                    <a:pt x="1239" y="4436"/>
                  </a:cubicBezTo>
                  <a:cubicBezTo>
                    <a:pt x="1700" y="5095"/>
                    <a:pt x="2458" y="5612"/>
                    <a:pt x="3261" y="5612"/>
                  </a:cubicBezTo>
                  <a:cubicBezTo>
                    <a:pt x="3475" y="5612"/>
                    <a:pt x="3691" y="5576"/>
                    <a:pt x="3906" y="5496"/>
                  </a:cubicBezTo>
                  <a:cubicBezTo>
                    <a:pt x="4680" y="5162"/>
                    <a:pt x="5501" y="4650"/>
                    <a:pt x="5906" y="3888"/>
                  </a:cubicBezTo>
                  <a:cubicBezTo>
                    <a:pt x="6334" y="2757"/>
                    <a:pt x="6346" y="1269"/>
                    <a:pt x="5370" y="412"/>
                  </a:cubicBezTo>
                  <a:cubicBezTo>
                    <a:pt x="5133" y="220"/>
                    <a:pt x="4805" y="15"/>
                    <a:pt x="4482" y="15"/>
                  </a:cubicBezTo>
                  <a:cubicBezTo>
                    <a:pt x="4384" y="15"/>
                    <a:pt x="4286" y="34"/>
                    <a:pt x="4191" y="78"/>
                  </a:cubicBezTo>
                  <a:cubicBezTo>
                    <a:pt x="4106" y="32"/>
                    <a:pt x="4006" y="1"/>
                    <a:pt x="3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그림 2" descr="텍스트, 폰트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4C3725B-DFC7-5E3D-B4A6-86EBE08AA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424" y="873573"/>
            <a:ext cx="5003148" cy="954446"/>
          </a:xfrm>
          <a:prstGeom prst="rect">
            <a:avLst/>
          </a:prstGeom>
        </p:spPr>
      </p:pic>
      <p:pic>
        <p:nvPicPr>
          <p:cNvPr id="5" name="그림 4" descr="텍스트, 폰트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C2FCA22-83B8-24A4-40BF-D357A6CA6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0423" y="2575330"/>
            <a:ext cx="4271533" cy="9544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CD46A6-41CD-18FF-316B-8352F2F60C91}"/>
              </a:ext>
            </a:extLst>
          </p:cNvPr>
          <p:cNvSpPr txBox="1"/>
          <p:nvPr/>
        </p:nvSpPr>
        <p:spPr>
          <a:xfrm>
            <a:off x="2337975" y="1838272"/>
            <a:ext cx="44680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오류</a:t>
            </a:r>
            <a:r>
              <a:rPr lang="ko-KR" altLang="en-US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가 발생하는 코드</a:t>
            </a:r>
            <a:endParaRPr lang="en-US" altLang="ko-KR" dirty="0">
              <a:solidFill>
                <a:schemeClr val="tx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EAE715-696E-EAA3-4F72-3252DC3D9607}"/>
              </a:ext>
            </a:extLst>
          </p:cNvPr>
          <p:cNvSpPr txBox="1"/>
          <p:nvPr/>
        </p:nvSpPr>
        <p:spPr>
          <a:xfrm>
            <a:off x="2337975" y="3531263"/>
            <a:ext cx="4468041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f</a:t>
            </a:r>
            <a:r>
              <a:rPr lang="ko-KR" altLang="en-US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를 붙이고 문자에게 </a:t>
            </a:r>
            <a:r>
              <a:rPr lang="ko-KR" altLang="en-US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괄호</a:t>
            </a:r>
            <a:r>
              <a:rPr lang="ko-KR" altLang="en-US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를 붙이니</a:t>
            </a:r>
            <a:endParaRPr lang="en-US" altLang="ko-KR" dirty="0">
              <a:solidFill>
                <a:schemeClr val="tx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algn="ctr"/>
            <a:r>
              <a:rPr lang="ko-KR" altLang="en-US" dirty="0">
                <a:solidFill>
                  <a:srgbClr val="004F88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정상 작동</a:t>
            </a:r>
            <a:endParaRPr lang="en-US" altLang="ko-KR" dirty="0">
              <a:solidFill>
                <a:srgbClr val="004F88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77;p46">
            <a:extLst>
              <a:ext uri="{FF2B5EF4-FFF2-40B4-BE49-F238E27FC236}">
                <a16:creationId xmlns:a16="http://schemas.microsoft.com/office/drawing/2014/main" id="{F9AD3BAD-DA3C-CE83-BFE1-1489E6251638}"/>
              </a:ext>
            </a:extLst>
          </p:cNvPr>
          <p:cNvSpPr txBox="1">
            <a:spLocks/>
          </p:cNvSpPr>
          <p:nvPr/>
        </p:nvSpPr>
        <p:spPr>
          <a:xfrm>
            <a:off x="1289296" y="2780335"/>
            <a:ext cx="6565358" cy="1953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●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○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■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●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○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■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●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○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■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ctr">
              <a:spcAft>
                <a:spcPts val="1200"/>
              </a:spcAft>
              <a:buSzPts val="1100"/>
              <a:buFont typeface="Arial"/>
              <a:buNone/>
            </a:pPr>
            <a:r>
              <a:rPr lang="en-US" sz="16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while</a:t>
            </a:r>
            <a:r>
              <a:rPr lang="ko-KR" altLang="en-US" sz="16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뒤에 있는 조건만 충족한다면</a:t>
            </a:r>
            <a:endParaRPr lang="en-US" altLang="ko-KR" sz="1600" dirty="0">
              <a:solidFill>
                <a:schemeClr val="tx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indent="0" algn="ctr">
              <a:spcAft>
                <a:spcPts val="1200"/>
              </a:spcAft>
              <a:buSzPts val="1100"/>
              <a:buFont typeface="Arial"/>
              <a:buNone/>
            </a:pPr>
            <a:r>
              <a:rPr lang="ko-KR" altLang="en-US" sz="1600" dirty="0">
                <a:solidFill>
                  <a:srgbClr val="C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들여쓰기</a:t>
            </a:r>
            <a:r>
              <a:rPr lang="ko-KR" altLang="en-US" sz="16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안에 있는 코드를 무한 반복해요</a:t>
            </a:r>
            <a:r>
              <a:rPr lang="en-US" altLang="ko-KR" sz="16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!</a:t>
            </a:r>
          </a:p>
          <a:p>
            <a:pPr marL="0" indent="0" algn="ctr">
              <a:spcAft>
                <a:spcPts val="1200"/>
              </a:spcAft>
              <a:buSzPts val="1100"/>
              <a:buFont typeface="Arial"/>
              <a:buNone/>
            </a:pPr>
            <a:r>
              <a:rPr lang="ko-KR" altLang="en-US" sz="1600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처음부터 조건을 만족하지 못한다면 코드에 아예 접근도 못해요</a:t>
            </a:r>
            <a:r>
              <a:rPr lang="en-US" altLang="ko-KR" sz="1600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.</a:t>
            </a:r>
          </a:p>
          <a:p>
            <a:pPr marL="0" indent="0" algn="ctr">
              <a:spcAft>
                <a:spcPts val="1200"/>
              </a:spcAft>
              <a:buSzPts val="1100"/>
              <a:buFont typeface="Arial"/>
              <a:buNone/>
            </a:pPr>
            <a:endParaRPr lang="en-US" altLang="ko-KR" sz="1600" dirty="0">
              <a:solidFill>
                <a:schemeClr val="tx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indent="0" algn="ctr">
              <a:spcAft>
                <a:spcPts val="1200"/>
              </a:spcAft>
              <a:buSzPts val="1100"/>
              <a:buFont typeface="Arial"/>
              <a:buNone/>
            </a:pPr>
            <a:r>
              <a:rPr lang="ko-KR" altLang="en-US" sz="16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조건이 </a:t>
            </a:r>
            <a:r>
              <a:rPr lang="ko-KR" altLang="en-US" sz="1600" dirty="0">
                <a:solidFill>
                  <a:srgbClr val="0070C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참</a:t>
            </a:r>
            <a:r>
              <a:rPr lang="ko-KR" altLang="en-US" sz="16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이면 반복 </a:t>
            </a:r>
            <a:r>
              <a:rPr lang="ko-KR" altLang="en-US" sz="1600" dirty="0">
                <a:solidFill>
                  <a:srgbClr val="C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거짓</a:t>
            </a:r>
            <a:r>
              <a:rPr lang="ko-KR" altLang="en-US" sz="16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이면 종료</a:t>
            </a:r>
            <a:endParaRPr lang="en-US" sz="1600" dirty="0">
              <a:solidFill>
                <a:srgbClr val="C00000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indent="0" algn="ctr">
              <a:spcAft>
                <a:spcPts val="1200"/>
              </a:spcAft>
              <a:buSzPts val="1100"/>
              <a:buFont typeface="Arial"/>
              <a:buNone/>
            </a:pPr>
            <a:endParaRPr lang="en-US" sz="1600" dirty="0">
              <a:solidFill>
                <a:srgbClr val="00B050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indent="0" algn="ctr">
              <a:spcAft>
                <a:spcPts val="1200"/>
              </a:spcAft>
              <a:buSzPts val="1100"/>
              <a:buFont typeface="Arial"/>
              <a:buNone/>
            </a:pPr>
            <a:endParaRPr lang="en-US" dirty="0">
              <a:solidFill>
                <a:schemeClr val="tx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710" name="Google Shape;710;p37"/>
          <p:cNvSpPr txBox="1"/>
          <p:nvPr/>
        </p:nvSpPr>
        <p:spPr>
          <a:xfrm>
            <a:off x="710838" y="1186759"/>
            <a:ext cx="77040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Didact Gothic"/>
                <a:sym typeface="Didact Gothic"/>
              </a:rPr>
              <a:t>while (~</a:t>
            </a:r>
            <a:r>
              <a:rPr lang="ko-KR" altLang="en-US" sz="1200" dirty="0">
                <a:solidFill>
                  <a:schemeClr val="dk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Didact Gothic"/>
                <a:sym typeface="Didact Gothic"/>
              </a:rPr>
              <a:t> 하는 동안</a:t>
            </a:r>
            <a:r>
              <a:rPr lang="en-US" altLang="ko-KR" sz="1200" dirty="0">
                <a:solidFill>
                  <a:schemeClr val="dk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  <a:cs typeface="Didact Gothic"/>
                <a:sym typeface="Didact Gothic"/>
              </a:rPr>
              <a:t>)</a:t>
            </a:r>
            <a:endParaRPr sz="1200" dirty="0">
              <a:solidFill>
                <a:schemeClr val="dk1"/>
              </a:solidFill>
              <a:latin typeface="Noto Sans KR Black" panose="020B0200000000000000" pitchFamily="50" charset="-127"/>
              <a:ea typeface="Noto Sans KR Black" panose="020B0200000000000000" pitchFamily="50" charset="-127"/>
              <a:cs typeface="Didact Gothic"/>
              <a:sym typeface="Didact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grpSp>
        <p:nvGrpSpPr>
          <p:cNvPr id="713" name="Google Shape;713;p37"/>
          <p:cNvGrpSpPr/>
          <p:nvPr/>
        </p:nvGrpSpPr>
        <p:grpSpPr>
          <a:xfrm>
            <a:off x="934227" y="562459"/>
            <a:ext cx="521153" cy="513935"/>
            <a:chOff x="588850" y="618775"/>
            <a:chExt cx="703975" cy="694225"/>
          </a:xfrm>
        </p:grpSpPr>
        <p:sp>
          <p:nvSpPr>
            <p:cNvPr id="714" name="Google Shape;714;p37"/>
            <p:cNvSpPr/>
            <p:nvPr/>
          </p:nvSpPr>
          <p:spPr>
            <a:xfrm>
              <a:off x="612650" y="684225"/>
              <a:ext cx="625100" cy="608400"/>
            </a:xfrm>
            <a:custGeom>
              <a:avLst/>
              <a:gdLst/>
              <a:ahLst/>
              <a:cxnLst/>
              <a:rect l="l" t="t" r="r" b="b"/>
              <a:pathLst>
                <a:path w="25004" h="24336" extrusionOk="0">
                  <a:moveTo>
                    <a:pt x="10686" y="0"/>
                  </a:moveTo>
                  <a:cubicBezTo>
                    <a:pt x="10158" y="0"/>
                    <a:pt x="9636" y="288"/>
                    <a:pt x="9442" y="826"/>
                  </a:cubicBezTo>
                  <a:cubicBezTo>
                    <a:pt x="9323" y="945"/>
                    <a:pt x="9335" y="1314"/>
                    <a:pt x="9359" y="1659"/>
                  </a:cubicBezTo>
                  <a:cubicBezTo>
                    <a:pt x="9323" y="1743"/>
                    <a:pt x="9299" y="1826"/>
                    <a:pt x="9275" y="1909"/>
                  </a:cubicBezTo>
                  <a:cubicBezTo>
                    <a:pt x="8835" y="4124"/>
                    <a:pt x="8371" y="6338"/>
                    <a:pt x="7894" y="8541"/>
                  </a:cubicBezTo>
                  <a:cubicBezTo>
                    <a:pt x="7263" y="8601"/>
                    <a:pt x="6608" y="8660"/>
                    <a:pt x="5942" y="8743"/>
                  </a:cubicBezTo>
                  <a:cubicBezTo>
                    <a:pt x="5596" y="8779"/>
                    <a:pt x="5263" y="8815"/>
                    <a:pt x="4930" y="8851"/>
                  </a:cubicBezTo>
                  <a:cubicBezTo>
                    <a:pt x="4620" y="8874"/>
                    <a:pt x="4322" y="8934"/>
                    <a:pt x="4025" y="8993"/>
                  </a:cubicBezTo>
                  <a:cubicBezTo>
                    <a:pt x="3144" y="9101"/>
                    <a:pt x="2239" y="9208"/>
                    <a:pt x="1417" y="9565"/>
                  </a:cubicBezTo>
                  <a:cubicBezTo>
                    <a:pt x="905" y="9744"/>
                    <a:pt x="382" y="10113"/>
                    <a:pt x="262" y="10672"/>
                  </a:cubicBezTo>
                  <a:cubicBezTo>
                    <a:pt x="167" y="10982"/>
                    <a:pt x="203" y="11303"/>
                    <a:pt x="334" y="11577"/>
                  </a:cubicBezTo>
                  <a:cubicBezTo>
                    <a:pt x="1" y="12196"/>
                    <a:pt x="239" y="13030"/>
                    <a:pt x="870" y="13387"/>
                  </a:cubicBezTo>
                  <a:cubicBezTo>
                    <a:pt x="3084" y="14089"/>
                    <a:pt x="4501" y="14423"/>
                    <a:pt x="5942" y="15161"/>
                  </a:cubicBezTo>
                  <a:cubicBezTo>
                    <a:pt x="6073" y="15208"/>
                    <a:pt x="6192" y="15268"/>
                    <a:pt x="6311" y="15316"/>
                  </a:cubicBezTo>
                  <a:cubicBezTo>
                    <a:pt x="6180" y="15804"/>
                    <a:pt x="6073" y="16292"/>
                    <a:pt x="5942" y="16780"/>
                  </a:cubicBezTo>
                  <a:cubicBezTo>
                    <a:pt x="5525" y="18268"/>
                    <a:pt x="5025" y="19733"/>
                    <a:pt x="4668" y="21245"/>
                  </a:cubicBezTo>
                  <a:cubicBezTo>
                    <a:pt x="4465" y="21971"/>
                    <a:pt x="4275" y="22769"/>
                    <a:pt x="4644" y="23471"/>
                  </a:cubicBezTo>
                  <a:cubicBezTo>
                    <a:pt x="4842" y="24031"/>
                    <a:pt x="5387" y="24335"/>
                    <a:pt x="5941" y="24335"/>
                  </a:cubicBezTo>
                  <a:cubicBezTo>
                    <a:pt x="6187" y="24335"/>
                    <a:pt x="6436" y="24275"/>
                    <a:pt x="6656" y="24150"/>
                  </a:cubicBezTo>
                  <a:cubicBezTo>
                    <a:pt x="7847" y="23162"/>
                    <a:pt x="7561" y="23174"/>
                    <a:pt x="8609" y="22221"/>
                  </a:cubicBezTo>
                  <a:cubicBezTo>
                    <a:pt x="9907" y="20935"/>
                    <a:pt x="11383" y="19852"/>
                    <a:pt x="12681" y="18566"/>
                  </a:cubicBezTo>
                  <a:cubicBezTo>
                    <a:pt x="12824" y="18435"/>
                    <a:pt x="12966" y="18304"/>
                    <a:pt x="13109" y="18161"/>
                  </a:cubicBezTo>
                  <a:cubicBezTo>
                    <a:pt x="13836" y="18435"/>
                    <a:pt x="15907" y="19745"/>
                    <a:pt x="17348" y="20435"/>
                  </a:cubicBezTo>
                  <a:cubicBezTo>
                    <a:pt x="18200" y="20770"/>
                    <a:pt x="19673" y="21592"/>
                    <a:pt x="20761" y="21592"/>
                  </a:cubicBezTo>
                  <a:cubicBezTo>
                    <a:pt x="21451" y="21592"/>
                    <a:pt x="21986" y="21262"/>
                    <a:pt x="22110" y="20269"/>
                  </a:cubicBezTo>
                  <a:cubicBezTo>
                    <a:pt x="21598" y="18411"/>
                    <a:pt x="20408" y="16768"/>
                    <a:pt x="19574" y="15030"/>
                  </a:cubicBezTo>
                  <a:cubicBezTo>
                    <a:pt x="19217" y="14411"/>
                    <a:pt x="18848" y="13804"/>
                    <a:pt x="18479" y="13196"/>
                  </a:cubicBezTo>
                  <a:cubicBezTo>
                    <a:pt x="18479" y="13184"/>
                    <a:pt x="18479" y="13172"/>
                    <a:pt x="18491" y="13161"/>
                  </a:cubicBezTo>
                  <a:cubicBezTo>
                    <a:pt x="19384" y="12363"/>
                    <a:pt x="20289" y="11577"/>
                    <a:pt x="21229" y="10827"/>
                  </a:cubicBezTo>
                  <a:cubicBezTo>
                    <a:pt x="21944" y="10196"/>
                    <a:pt x="23349" y="9434"/>
                    <a:pt x="24408" y="7958"/>
                  </a:cubicBezTo>
                  <a:cubicBezTo>
                    <a:pt x="25004" y="7029"/>
                    <a:pt x="24361" y="5838"/>
                    <a:pt x="23325" y="5624"/>
                  </a:cubicBezTo>
                  <a:cubicBezTo>
                    <a:pt x="23123" y="5589"/>
                    <a:pt x="22922" y="5573"/>
                    <a:pt x="22720" y="5573"/>
                  </a:cubicBezTo>
                  <a:cubicBezTo>
                    <a:pt x="21696" y="5573"/>
                    <a:pt x="20677" y="5969"/>
                    <a:pt x="19682" y="6148"/>
                  </a:cubicBezTo>
                  <a:cubicBezTo>
                    <a:pt x="19539" y="6184"/>
                    <a:pt x="19396" y="6219"/>
                    <a:pt x="19265" y="6243"/>
                  </a:cubicBezTo>
                  <a:cubicBezTo>
                    <a:pt x="18812" y="6255"/>
                    <a:pt x="18336" y="6350"/>
                    <a:pt x="17919" y="6434"/>
                  </a:cubicBezTo>
                  <a:cubicBezTo>
                    <a:pt x="17110" y="6600"/>
                    <a:pt x="16324" y="6898"/>
                    <a:pt x="15538" y="7184"/>
                  </a:cubicBezTo>
                  <a:cubicBezTo>
                    <a:pt x="15324" y="7243"/>
                    <a:pt x="15098" y="7291"/>
                    <a:pt x="14883" y="7350"/>
                  </a:cubicBezTo>
                  <a:cubicBezTo>
                    <a:pt x="14133" y="6136"/>
                    <a:pt x="13336" y="4957"/>
                    <a:pt x="12669" y="3707"/>
                  </a:cubicBezTo>
                  <a:cubicBezTo>
                    <a:pt x="12490" y="2552"/>
                    <a:pt x="12323" y="1326"/>
                    <a:pt x="11645" y="385"/>
                  </a:cubicBezTo>
                  <a:cubicBezTo>
                    <a:pt x="11385" y="125"/>
                    <a:pt x="11034" y="0"/>
                    <a:pt x="10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588850" y="618775"/>
              <a:ext cx="703975" cy="694225"/>
            </a:xfrm>
            <a:custGeom>
              <a:avLst/>
              <a:gdLst/>
              <a:ahLst/>
              <a:cxnLst/>
              <a:rect l="l" t="t" r="r" b="b"/>
              <a:pathLst>
                <a:path w="28159" h="27769" extrusionOk="0">
                  <a:moveTo>
                    <a:pt x="11656" y="1301"/>
                  </a:moveTo>
                  <a:cubicBezTo>
                    <a:pt x="11680" y="1563"/>
                    <a:pt x="11787" y="1860"/>
                    <a:pt x="11894" y="2098"/>
                  </a:cubicBezTo>
                  <a:cubicBezTo>
                    <a:pt x="12132" y="2682"/>
                    <a:pt x="12311" y="3277"/>
                    <a:pt x="12561" y="3860"/>
                  </a:cubicBezTo>
                  <a:cubicBezTo>
                    <a:pt x="13216" y="5444"/>
                    <a:pt x="14157" y="6897"/>
                    <a:pt x="14954" y="8421"/>
                  </a:cubicBezTo>
                  <a:cubicBezTo>
                    <a:pt x="15323" y="9040"/>
                    <a:pt x="15526" y="9766"/>
                    <a:pt x="15966" y="10349"/>
                  </a:cubicBezTo>
                  <a:cubicBezTo>
                    <a:pt x="16143" y="10619"/>
                    <a:pt x="16435" y="10700"/>
                    <a:pt x="16736" y="10700"/>
                  </a:cubicBezTo>
                  <a:cubicBezTo>
                    <a:pt x="16821" y="10700"/>
                    <a:pt x="16906" y="10693"/>
                    <a:pt x="16990" y="10683"/>
                  </a:cubicBezTo>
                  <a:cubicBezTo>
                    <a:pt x="17597" y="10647"/>
                    <a:pt x="18193" y="10552"/>
                    <a:pt x="18800" y="10480"/>
                  </a:cubicBezTo>
                  <a:cubicBezTo>
                    <a:pt x="21253" y="10254"/>
                    <a:pt x="23979" y="9325"/>
                    <a:pt x="26146" y="9123"/>
                  </a:cubicBezTo>
                  <a:lnTo>
                    <a:pt x="26146" y="9123"/>
                  </a:lnTo>
                  <a:cubicBezTo>
                    <a:pt x="25194" y="10230"/>
                    <a:pt x="24063" y="11159"/>
                    <a:pt x="23003" y="12159"/>
                  </a:cubicBezTo>
                  <a:cubicBezTo>
                    <a:pt x="21908" y="13195"/>
                    <a:pt x="20931" y="14338"/>
                    <a:pt x="19943" y="15481"/>
                  </a:cubicBezTo>
                  <a:cubicBezTo>
                    <a:pt x="19681" y="16005"/>
                    <a:pt x="20086" y="16564"/>
                    <a:pt x="20229" y="17064"/>
                  </a:cubicBezTo>
                  <a:cubicBezTo>
                    <a:pt x="20753" y="19077"/>
                    <a:pt x="21562" y="21005"/>
                    <a:pt x="22193" y="22982"/>
                  </a:cubicBezTo>
                  <a:cubicBezTo>
                    <a:pt x="22289" y="23339"/>
                    <a:pt x="22372" y="23625"/>
                    <a:pt x="22443" y="23875"/>
                  </a:cubicBezTo>
                  <a:cubicBezTo>
                    <a:pt x="21634" y="23577"/>
                    <a:pt x="20288" y="22672"/>
                    <a:pt x="19098" y="22208"/>
                  </a:cubicBezTo>
                  <a:cubicBezTo>
                    <a:pt x="17490" y="21636"/>
                    <a:pt x="16478" y="20958"/>
                    <a:pt x="14418" y="20220"/>
                  </a:cubicBezTo>
                  <a:cubicBezTo>
                    <a:pt x="14254" y="20175"/>
                    <a:pt x="14102" y="20155"/>
                    <a:pt x="13959" y="20155"/>
                  </a:cubicBezTo>
                  <a:cubicBezTo>
                    <a:pt x="13378" y="20155"/>
                    <a:pt x="12944" y="20487"/>
                    <a:pt x="12418" y="20851"/>
                  </a:cubicBezTo>
                  <a:cubicBezTo>
                    <a:pt x="11704" y="21327"/>
                    <a:pt x="10989" y="21779"/>
                    <a:pt x="10323" y="22315"/>
                  </a:cubicBezTo>
                  <a:cubicBezTo>
                    <a:pt x="9192" y="23149"/>
                    <a:pt x="7727" y="24613"/>
                    <a:pt x="6679" y="25601"/>
                  </a:cubicBezTo>
                  <a:cubicBezTo>
                    <a:pt x="6727" y="25173"/>
                    <a:pt x="6775" y="24756"/>
                    <a:pt x="6798" y="24327"/>
                  </a:cubicBezTo>
                  <a:cubicBezTo>
                    <a:pt x="7049" y="21982"/>
                    <a:pt x="7370" y="19648"/>
                    <a:pt x="7322" y="17291"/>
                  </a:cubicBezTo>
                  <a:cubicBezTo>
                    <a:pt x="7299" y="16850"/>
                    <a:pt x="7441" y="16255"/>
                    <a:pt x="6977" y="15993"/>
                  </a:cubicBezTo>
                  <a:cubicBezTo>
                    <a:pt x="5525" y="14862"/>
                    <a:pt x="2953" y="13778"/>
                    <a:pt x="1893" y="13016"/>
                  </a:cubicBezTo>
                  <a:cubicBezTo>
                    <a:pt x="1976" y="12993"/>
                    <a:pt x="2048" y="12981"/>
                    <a:pt x="2131" y="12945"/>
                  </a:cubicBezTo>
                  <a:cubicBezTo>
                    <a:pt x="4501" y="12183"/>
                    <a:pt x="7584" y="11457"/>
                    <a:pt x="9501" y="10921"/>
                  </a:cubicBezTo>
                  <a:cubicBezTo>
                    <a:pt x="9977" y="10468"/>
                    <a:pt x="9704" y="10076"/>
                    <a:pt x="9882" y="9671"/>
                  </a:cubicBezTo>
                  <a:cubicBezTo>
                    <a:pt x="10120" y="8301"/>
                    <a:pt x="10382" y="6932"/>
                    <a:pt x="10751" y="5587"/>
                  </a:cubicBezTo>
                  <a:cubicBezTo>
                    <a:pt x="11061" y="4170"/>
                    <a:pt x="11430" y="2741"/>
                    <a:pt x="11656" y="1301"/>
                  </a:cubicBezTo>
                  <a:close/>
                  <a:moveTo>
                    <a:pt x="11368" y="0"/>
                  </a:moveTo>
                  <a:cubicBezTo>
                    <a:pt x="11186" y="0"/>
                    <a:pt x="11004" y="100"/>
                    <a:pt x="10954" y="312"/>
                  </a:cubicBezTo>
                  <a:cubicBezTo>
                    <a:pt x="10525" y="3337"/>
                    <a:pt x="9525" y="6254"/>
                    <a:pt x="9037" y="9278"/>
                  </a:cubicBezTo>
                  <a:cubicBezTo>
                    <a:pt x="9037" y="9433"/>
                    <a:pt x="8930" y="9718"/>
                    <a:pt x="8858" y="9945"/>
                  </a:cubicBezTo>
                  <a:cubicBezTo>
                    <a:pt x="8823" y="9945"/>
                    <a:pt x="8787" y="9956"/>
                    <a:pt x="8727" y="9968"/>
                  </a:cubicBezTo>
                  <a:cubicBezTo>
                    <a:pt x="6358" y="10552"/>
                    <a:pt x="4012" y="11183"/>
                    <a:pt x="1679" y="11861"/>
                  </a:cubicBezTo>
                  <a:cubicBezTo>
                    <a:pt x="1012" y="12016"/>
                    <a:pt x="1131" y="11957"/>
                    <a:pt x="548" y="12028"/>
                  </a:cubicBezTo>
                  <a:cubicBezTo>
                    <a:pt x="0" y="12183"/>
                    <a:pt x="0" y="12838"/>
                    <a:pt x="333" y="13207"/>
                  </a:cubicBezTo>
                  <a:cubicBezTo>
                    <a:pt x="1262" y="14481"/>
                    <a:pt x="2762" y="14957"/>
                    <a:pt x="4346" y="15898"/>
                  </a:cubicBezTo>
                  <a:cubicBezTo>
                    <a:pt x="4703" y="16005"/>
                    <a:pt x="5536" y="16672"/>
                    <a:pt x="5977" y="16969"/>
                  </a:cubicBezTo>
                  <a:cubicBezTo>
                    <a:pt x="6036" y="19708"/>
                    <a:pt x="5596" y="22422"/>
                    <a:pt x="5382" y="25149"/>
                  </a:cubicBezTo>
                  <a:cubicBezTo>
                    <a:pt x="5322" y="25732"/>
                    <a:pt x="5239" y="26316"/>
                    <a:pt x="5215" y="26899"/>
                  </a:cubicBezTo>
                  <a:cubicBezTo>
                    <a:pt x="5167" y="27197"/>
                    <a:pt x="5274" y="27518"/>
                    <a:pt x="5548" y="27673"/>
                  </a:cubicBezTo>
                  <a:cubicBezTo>
                    <a:pt x="5672" y="27740"/>
                    <a:pt x="5794" y="27768"/>
                    <a:pt x="5914" y="27768"/>
                  </a:cubicBezTo>
                  <a:cubicBezTo>
                    <a:pt x="6350" y="27768"/>
                    <a:pt x="6757" y="27391"/>
                    <a:pt x="7084" y="27101"/>
                  </a:cubicBezTo>
                  <a:cubicBezTo>
                    <a:pt x="7691" y="26542"/>
                    <a:pt x="8287" y="25947"/>
                    <a:pt x="8882" y="25363"/>
                  </a:cubicBezTo>
                  <a:cubicBezTo>
                    <a:pt x="10585" y="23708"/>
                    <a:pt x="11859" y="22815"/>
                    <a:pt x="13847" y="21541"/>
                  </a:cubicBezTo>
                  <a:lnTo>
                    <a:pt x="14121" y="21541"/>
                  </a:lnTo>
                  <a:cubicBezTo>
                    <a:pt x="14752" y="21708"/>
                    <a:pt x="15669" y="22244"/>
                    <a:pt x="16669" y="22660"/>
                  </a:cubicBezTo>
                  <a:cubicBezTo>
                    <a:pt x="17859" y="23184"/>
                    <a:pt x="19038" y="23553"/>
                    <a:pt x="20610" y="24494"/>
                  </a:cubicBezTo>
                  <a:cubicBezTo>
                    <a:pt x="21241" y="24851"/>
                    <a:pt x="21896" y="25161"/>
                    <a:pt x="22586" y="25351"/>
                  </a:cubicBezTo>
                  <a:cubicBezTo>
                    <a:pt x="22794" y="25397"/>
                    <a:pt x="23022" y="25478"/>
                    <a:pt x="23241" y="25478"/>
                  </a:cubicBezTo>
                  <a:cubicBezTo>
                    <a:pt x="23360" y="25478"/>
                    <a:pt x="23477" y="25454"/>
                    <a:pt x="23586" y="25387"/>
                  </a:cubicBezTo>
                  <a:cubicBezTo>
                    <a:pt x="24051" y="25089"/>
                    <a:pt x="23943" y="24470"/>
                    <a:pt x="23872" y="23994"/>
                  </a:cubicBezTo>
                  <a:cubicBezTo>
                    <a:pt x="23682" y="23089"/>
                    <a:pt x="23384" y="22220"/>
                    <a:pt x="23074" y="21339"/>
                  </a:cubicBezTo>
                  <a:cubicBezTo>
                    <a:pt x="22408" y="19577"/>
                    <a:pt x="21848" y="17779"/>
                    <a:pt x="21276" y="15981"/>
                  </a:cubicBezTo>
                  <a:cubicBezTo>
                    <a:pt x="22586" y="14528"/>
                    <a:pt x="23896" y="13076"/>
                    <a:pt x="25396" y="11826"/>
                  </a:cubicBezTo>
                  <a:cubicBezTo>
                    <a:pt x="26158" y="11147"/>
                    <a:pt x="26872" y="10433"/>
                    <a:pt x="27492" y="9623"/>
                  </a:cubicBezTo>
                  <a:cubicBezTo>
                    <a:pt x="27730" y="9278"/>
                    <a:pt x="28134" y="9004"/>
                    <a:pt x="28158" y="8563"/>
                  </a:cubicBezTo>
                  <a:cubicBezTo>
                    <a:pt x="28112" y="7906"/>
                    <a:pt x="27507" y="7698"/>
                    <a:pt x="26722" y="7698"/>
                  </a:cubicBezTo>
                  <a:cubicBezTo>
                    <a:pt x="25489" y="7698"/>
                    <a:pt x="23812" y="8210"/>
                    <a:pt x="23158" y="8290"/>
                  </a:cubicBezTo>
                  <a:cubicBezTo>
                    <a:pt x="20776" y="8837"/>
                    <a:pt x="19133" y="9147"/>
                    <a:pt x="16931" y="9325"/>
                  </a:cubicBezTo>
                  <a:cubicBezTo>
                    <a:pt x="16395" y="8325"/>
                    <a:pt x="15240" y="6039"/>
                    <a:pt x="14442" y="4706"/>
                  </a:cubicBezTo>
                  <a:cubicBezTo>
                    <a:pt x="13823" y="3491"/>
                    <a:pt x="13692" y="3039"/>
                    <a:pt x="13228" y="1801"/>
                  </a:cubicBezTo>
                  <a:cubicBezTo>
                    <a:pt x="13045" y="1327"/>
                    <a:pt x="12911" y="571"/>
                    <a:pt x="12332" y="571"/>
                  </a:cubicBezTo>
                  <a:cubicBezTo>
                    <a:pt x="12271" y="571"/>
                    <a:pt x="12204" y="580"/>
                    <a:pt x="12132" y="598"/>
                  </a:cubicBezTo>
                  <a:cubicBezTo>
                    <a:pt x="11894" y="670"/>
                    <a:pt x="11775" y="801"/>
                    <a:pt x="11704" y="955"/>
                  </a:cubicBezTo>
                  <a:cubicBezTo>
                    <a:pt x="11740" y="765"/>
                    <a:pt x="11775" y="562"/>
                    <a:pt x="11799" y="360"/>
                  </a:cubicBezTo>
                  <a:cubicBezTo>
                    <a:pt x="11780" y="127"/>
                    <a:pt x="11574" y="0"/>
                    <a:pt x="113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" name="Google Shape;716;p37"/>
          <p:cNvGrpSpPr/>
          <p:nvPr/>
        </p:nvGrpSpPr>
        <p:grpSpPr>
          <a:xfrm rot="1683481">
            <a:off x="8490359" y="4354979"/>
            <a:ext cx="344380" cy="339611"/>
            <a:chOff x="588850" y="618775"/>
            <a:chExt cx="703975" cy="694225"/>
          </a:xfrm>
        </p:grpSpPr>
        <p:sp>
          <p:nvSpPr>
            <p:cNvPr id="717" name="Google Shape;717;p37"/>
            <p:cNvSpPr/>
            <p:nvPr/>
          </p:nvSpPr>
          <p:spPr>
            <a:xfrm>
              <a:off x="612650" y="684225"/>
              <a:ext cx="625100" cy="608400"/>
            </a:xfrm>
            <a:custGeom>
              <a:avLst/>
              <a:gdLst/>
              <a:ahLst/>
              <a:cxnLst/>
              <a:rect l="l" t="t" r="r" b="b"/>
              <a:pathLst>
                <a:path w="25004" h="24336" extrusionOk="0">
                  <a:moveTo>
                    <a:pt x="10686" y="0"/>
                  </a:moveTo>
                  <a:cubicBezTo>
                    <a:pt x="10158" y="0"/>
                    <a:pt x="9636" y="288"/>
                    <a:pt x="9442" y="826"/>
                  </a:cubicBezTo>
                  <a:cubicBezTo>
                    <a:pt x="9323" y="945"/>
                    <a:pt x="9335" y="1314"/>
                    <a:pt x="9359" y="1659"/>
                  </a:cubicBezTo>
                  <a:cubicBezTo>
                    <a:pt x="9323" y="1743"/>
                    <a:pt x="9299" y="1826"/>
                    <a:pt x="9275" y="1909"/>
                  </a:cubicBezTo>
                  <a:cubicBezTo>
                    <a:pt x="8835" y="4124"/>
                    <a:pt x="8371" y="6338"/>
                    <a:pt x="7894" y="8541"/>
                  </a:cubicBezTo>
                  <a:cubicBezTo>
                    <a:pt x="7263" y="8601"/>
                    <a:pt x="6608" y="8660"/>
                    <a:pt x="5942" y="8743"/>
                  </a:cubicBezTo>
                  <a:cubicBezTo>
                    <a:pt x="5596" y="8779"/>
                    <a:pt x="5263" y="8815"/>
                    <a:pt x="4930" y="8851"/>
                  </a:cubicBezTo>
                  <a:cubicBezTo>
                    <a:pt x="4620" y="8874"/>
                    <a:pt x="4322" y="8934"/>
                    <a:pt x="4025" y="8993"/>
                  </a:cubicBezTo>
                  <a:cubicBezTo>
                    <a:pt x="3144" y="9101"/>
                    <a:pt x="2239" y="9208"/>
                    <a:pt x="1417" y="9565"/>
                  </a:cubicBezTo>
                  <a:cubicBezTo>
                    <a:pt x="905" y="9744"/>
                    <a:pt x="382" y="10113"/>
                    <a:pt x="262" y="10672"/>
                  </a:cubicBezTo>
                  <a:cubicBezTo>
                    <a:pt x="167" y="10982"/>
                    <a:pt x="203" y="11303"/>
                    <a:pt x="334" y="11577"/>
                  </a:cubicBezTo>
                  <a:cubicBezTo>
                    <a:pt x="1" y="12196"/>
                    <a:pt x="239" y="13030"/>
                    <a:pt x="870" y="13387"/>
                  </a:cubicBezTo>
                  <a:cubicBezTo>
                    <a:pt x="3084" y="14089"/>
                    <a:pt x="4501" y="14423"/>
                    <a:pt x="5942" y="15161"/>
                  </a:cubicBezTo>
                  <a:cubicBezTo>
                    <a:pt x="6073" y="15208"/>
                    <a:pt x="6192" y="15268"/>
                    <a:pt x="6311" y="15316"/>
                  </a:cubicBezTo>
                  <a:cubicBezTo>
                    <a:pt x="6180" y="15804"/>
                    <a:pt x="6073" y="16292"/>
                    <a:pt x="5942" y="16780"/>
                  </a:cubicBezTo>
                  <a:cubicBezTo>
                    <a:pt x="5525" y="18268"/>
                    <a:pt x="5025" y="19733"/>
                    <a:pt x="4668" y="21245"/>
                  </a:cubicBezTo>
                  <a:cubicBezTo>
                    <a:pt x="4465" y="21971"/>
                    <a:pt x="4275" y="22769"/>
                    <a:pt x="4644" y="23471"/>
                  </a:cubicBezTo>
                  <a:cubicBezTo>
                    <a:pt x="4842" y="24031"/>
                    <a:pt x="5387" y="24335"/>
                    <a:pt x="5941" y="24335"/>
                  </a:cubicBezTo>
                  <a:cubicBezTo>
                    <a:pt x="6187" y="24335"/>
                    <a:pt x="6436" y="24275"/>
                    <a:pt x="6656" y="24150"/>
                  </a:cubicBezTo>
                  <a:cubicBezTo>
                    <a:pt x="7847" y="23162"/>
                    <a:pt x="7561" y="23174"/>
                    <a:pt x="8609" y="22221"/>
                  </a:cubicBezTo>
                  <a:cubicBezTo>
                    <a:pt x="9907" y="20935"/>
                    <a:pt x="11383" y="19852"/>
                    <a:pt x="12681" y="18566"/>
                  </a:cubicBezTo>
                  <a:cubicBezTo>
                    <a:pt x="12824" y="18435"/>
                    <a:pt x="12966" y="18304"/>
                    <a:pt x="13109" y="18161"/>
                  </a:cubicBezTo>
                  <a:cubicBezTo>
                    <a:pt x="13836" y="18435"/>
                    <a:pt x="15907" y="19745"/>
                    <a:pt x="17348" y="20435"/>
                  </a:cubicBezTo>
                  <a:cubicBezTo>
                    <a:pt x="18200" y="20770"/>
                    <a:pt x="19673" y="21592"/>
                    <a:pt x="20761" y="21592"/>
                  </a:cubicBezTo>
                  <a:cubicBezTo>
                    <a:pt x="21451" y="21592"/>
                    <a:pt x="21986" y="21262"/>
                    <a:pt x="22110" y="20269"/>
                  </a:cubicBezTo>
                  <a:cubicBezTo>
                    <a:pt x="21598" y="18411"/>
                    <a:pt x="20408" y="16768"/>
                    <a:pt x="19574" y="15030"/>
                  </a:cubicBezTo>
                  <a:cubicBezTo>
                    <a:pt x="19217" y="14411"/>
                    <a:pt x="18848" y="13804"/>
                    <a:pt x="18479" y="13196"/>
                  </a:cubicBezTo>
                  <a:cubicBezTo>
                    <a:pt x="18479" y="13184"/>
                    <a:pt x="18479" y="13172"/>
                    <a:pt x="18491" y="13161"/>
                  </a:cubicBezTo>
                  <a:cubicBezTo>
                    <a:pt x="19384" y="12363"/>
                    <a:pt x="20289" y="11577"/>
                    <a:pt x="21229" y="10827"/>
                  </a:cubicBezTo>
                  <a:cubicBezTo>
                    <a:pt x="21944" y="10196"/>
                    <a:pt x="23349" y="9434"/>
                    <a:pt x="24408" y="7958"/>
                  </a:cubicBezTo>
                  <a:cubicBezTo>
                    <a:pt x="25004" y="7029"/>
                    <a:pt x="24361" y="5838"/>
                    <a:pt x="23325" y="5624"/>
                  </a:cubicBezTo>
                  <a:cubicBezTo>
                    <a:pt x="23123" y="5589"/>
                    <a:pt x="22922" y="5573"/>
                    <a:pt x="22720" y="5573"/>
                  </a:cubicBezTo>
                  <a:cubicBezTo>
                    <a:pt x="21696" y="5573"/>
                    <a:pt x="20677" y="5969"/>
                    <a:pt x="19682" y="6148"/>
                  </a:cubicBezTo>
                  <a:cubicBezTo>
                    <a:pt x="19539" y="6184"/>
                    <a:pt x="19396" y="6219"/>
                    <a:pt x="19265" y="6243"/>
                  </a:cubicBezTo>
                  <a:cubicBezTo>
                    <a:pt x="18812" y="6255"/>
                    <a:pt x="18336" y="6350"/>
                    <a:pt x="17919" y="6434"/>
                  </a:cubicBezTo>
                  <a:cubicBezTo>
                    <a:pt x="17110" y="6600"/>
                    <a:pt x="16324" y="6898"/>
                    <a:pt x="15538" y="7184"/>
                  </a:cubicBezTo>
                  <a:cubicBezTo>
                    <a:pt x="15324" y="7243"/>
                    <a:pt x="15098" y="7291"/>
                    <a:pt x="14883" y="7350"/>
                  </a:cubicBezTo>
                  <a:cubicBezTo>
                    <a:pt x="14133" y="6136"/>
                    <a:pt x="13336" y="4957"/>
                    <a:pt x="12669" y="3707"/>
                  </a:cubicBezTo>
                  <a:cubicBezTo>
                    <a:pt x="12490" y="2552"/>
                    <a:pt x="12323" y="1326"/>
                    <a:pt x="11645" y="385"/>
                  </a:cubicBezTo>
                  <a:cubicBezTo>
                    <a:pt x="11385" y="125"/>
                    <a:pt x="11034" y="0"/>
                    <a:pt x="10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588850" y="618775"/>
              <a:ext cx="703975" cy="694225"/>
            </a:xfrm>
            <a:custGeom>
              <a:avLst/>
              <a:gdLst/>
              <a:ahLst/>
              <a:cxnLst/>
              <a:rect l="l" t="t" r="r" b="b"/>
              <a:pathLst>
                <a:path w="28159" h="27769" extrusionOk="0">
                  <a:moveTo>
                    <a:pt x="11656" y="1301"/>
                  </a:moveTo>
                  <a:cubicBezTo>
                    <a:pt x="11680" y="1563"/>
                    <a:pt x="11787" y="1860"/>
                    <a:pt x="11894" y="2098"/>
                  </a:cubicBezTo>
                  <a:cubicBezTo>
                    <a:pt x="12132" y="2682"/>
                    <a:pt x="12311" y="3277"/>
                    <a:pt x="12561" y="3860"/>
                  </a:cubicBezTo>
                  <a:cubicBezTo>
                    <a:pt x="13216" y="5444"/>
                    <a:pt x="14157" y="6897"/>
                    <a:pt x="14954" y="8421"/>
                  </a:cubicBezTo>
                  <a:cubicBezTo>
                    <a:pt x="15323" y="9040"/>
                    <a:pt x="15526" y="9766"/>
                    <a:pt x="15966" y="10349"/>
                  </a:cubicBezTo>
                  <a:cubicBezTo>
                    <a:pt x="16143" y="10619"/>
                    <a:pt x="16435" y="10700"/>
                    <a:pt x="16736" y="10700"/>
                  </a:cubicBezTo>
                  <a:cubicBezTo>
                    <a:pt x="16821" y="10700"/>
                    <a:pt x="16906" y="10693"/>
                    <a:pt x="16990" y="10683"/>
                  </a:cubicBezTo>
                  <a:cubicBezTo>
                    <a:pt x="17597" y="10647"/>
                    <a:pt x="18193" y="10552"/>
                    <a:pt x="18800" y="10480"/>
                  </a:cubicBezTo>
                  <a:cubicBezTo>
                    <a:pt x="21253" y="10254"/>
                    <a:pt x="23979" y="9325"/>
                    <a:pt x="26146" y="9123"/>
                  </a:cubicBezTo>
                  <a:lnTo>
                    <a:pt x="26146" y="9123"/>
                  </a:lnTo>
                  <a:cubicBezTo>
                    <a:pt x="25194" y="10230"/>
                    <a:pt x="24063" y="11159"/>
                    <a:pt x="23003" y="12159"/>
                  </a:cubicBezTo>
                  <a:cubicBezTo>
                    <a:pt x="21908" y="13195"/>
                    <a:pt x="20931" y="14338"/>
                    <a:pt x="19943" y="15481"/>
                  </a:cubicBezTo>
                  <a:cubicBezTo>
                    <a:pt x="19681" y="16005"/>
                    <a:pt x="20086" y="16564"/>
                    <a:pt x="20229" y="17064"/>
                  </a:cubicBezTo>
                  <a:cubicBezTo>
                    <a:pt x="20753" y="19077"/>
                    <a:pt x="21562" y="21005"/>
                    <a:pt x="22193" y="22982"/>
                  </a:cubicBezTo>
                  <a:cubicBezTo>
                    <a:pt x="22289" y="23339"/>
                    <a:pt x="22372" y="23625"/>
                    <a:pt x="22443" y="23875"/>
                  </a:cubicBezTo>
                  <a:cubicBezTo>
                    <a:pt x="21634" y="23577"/>
                    <a:pt x="20288" y="22672"/>
                    <a:pt x="19098" y="22208"/>
                  </a:cubicBezTo>
                  <a:cubicBezTo>
                    <a:pt x="17490" y="21636"/>
                    <a:pt x="16478" y="20958"/>
                    <a:pt x="14418" y="20220"/>
                  </a:cubicBezTo>
                  <a:cubicBezTo>
                    <a:pt x="14254" y="20175"/>
                    <a:pt x="14102" y="20155"/>
                    <a:pt x="13959" y="20155"/>
                  </a:cubicBezTo>
                  <a:cubicBezTo>
                    <a:pt x="13378" y="20155"/>
                    <a:pt x="12944" y="20487"/>
                    <a:pt x="12418" y="20851"/>
                  </a:cubicBezTo>
                  <a:cubicBezTo>
                    <a:pt x="11704" y="21327"/>
                    <a:pt x="10989" y="21779"/>
                    <a:pt x="10323" y="22315"/>
                  </a:cubicBezTo>
                  <a:cubicBezTo>
                    <a:pt x="9192" y="23149"/>
                    <a:pt x="7727" y="24613"/>
                    <a:pt x="6679" y="25601"/>
                  </a:cubicBezTo>
                  <a:cubicBezTo>
                    <a:pt x="6727" y="25173"/>
                    <a:pt x="6775" y="24756"/>
                    <a:pt x="6798" y="24327"/>
                  </a:cubicBezTo>
                  <a:cubicBezTo>
                    <a:pt x="7049" y="21982"/>
                    <a:pt x="7370" y="19648"/>
                    <a:pt x="7322" y="17291"/>
                  </a:cubicBezTo>
                  <a:cubicBezTo>
                    <a:pt x="7299" y="16850"/>
                    <a:pt x="7441" y="16255"/>
                    <a:pt x="6977" y="15993"/>
                  </a:cubicBezTo>
                  <a:cubicBezTo>
                    <a:pt x="5525" y="14862"/>
                    <a:pt x="2953" y="13778"/>
                    <a:pt x="1893" y="13016"/>
                  </a:cubicBezTo>
                  <a:cubicBezTo>
                    <a:pt x="1976" y="12993"/>
                    <a:pt x="2048" y="12981"/>
                    <a:pt x="2131" y="12945"/>
                  </a:cubicBezTo>
                  <a:cubicBezTo>
                    <a:pt x="4501" y="12183"/>
                    <a:pt x="7584" y="11457"/>
                    <a:pt x="9501" y="10921"/>
                  </a:cubicBezTo>
                  <a:cubicBezTo>
                    <a:pt x="9977" y="10468"/>
                    <a:pt x="9704" y="10076"/>
                    <a:pt x="9882" y="9671"/>
                  </a:cubicBezTo>
                  <a:cubicBezTo>
                    <a:pt x="10120" y="8301"/>
                    <a:pt x="10382" y="6932"/>
                    <a:pt x="10751" y="5587"/>
                  </a:cubicBezTo>
                  <a:cubicBezTo>
                    <a:pt x="11061" y="4170"/>
                    <a:pt x="11430" y="2741"/>
                    <a:pt x="11656" y="1301"/>
                  </a:cubicBezTo>
                  <a:close/>
                  <a:moveTo>
                    <a:pt x="11368" y="0"/>
                  </a:moveTo>
                  <a:cubicBezTo>
                    <a:pt x="11186" y="0"/>
                    <a:pt x="11004" y="100"/>
                    <a:pt x="10954" y="312"/>
                  </a:cubicBezTo>
                  <a:cubicBezTo>
                    <a:pt x="10525" y="3337"/>
                    <a:pt x="9525" y="6254"/>
                    <a:pt x="9037" y="9278"/>
                  </a:cubicBezTo>
                  <a:cubicBezTo>
                    <a:pt x="9037" y="9433"/>
                    <a:pt x="8930" y="9718"/>
                    <a:pt x="8858" y="9945"/>
                  </a:cubicBezTo>
                  <a:cubicBezTo>
                    <a:pt x="8823" y="9945"/>
                    <a:pt x="8787" y="9956"/>
                    <a:pt x="8727" y="9968"/>
                  </a:cubicBezTo>
                  <a:cubicBezTo>
                    <a:pt x="6358" y="10552"/>
                    <a:pt x="4012" y="11183"/>
                    <a:pt x="1679" y="11861"/>
                  </a:cubicBezTo>
                  <a:cubicBezTo>
                    <a:pt x="1012" y="12016"/>
                    <a:pt x="1131" y="11957"/>
                    <a:pt x="548" y="12028"/>
                  </a:cubicBezTo>
                  <a:cubicBezTo>
                    <a:pt x="0" y="12183"/>
                    <a:pt x="0" y="12838"/>
                    <a:pt x="333" y="13207"/>
                  </a:cubicBezTo>
                  <a:cubicBezTo>
                    <a:pt x="1262" y="14481"/>
                    <a:pt x="2762" y="14957"/>
                    <a:pt x="4346" y="15898"/>
                  </a:cubicBezTo>
                  <a:cubicBezTo>
                    <a:pt x="4703" y="16005"/>
                    <a:pt x="5536" y="16672"/>
                    <a:pt x="5977" y="16969"/>
                  </a:cubicBezTo>
                  <a:cubicBezTo>
                    <a:pt x="6036" y="19708"/>
                    <a:pt x="5596" y="22422"/>
                    <a:pt x="5382" y="25149"/>
                  </a:cubicBezTo>
                  <a:cubicBezTo>
                    <a:pt x="5322" y="25732"/>
                    <a:pt x="5239" y="26316"/>
                    <a:pt x="5215" y="26899"/>
                  </a:cubicBezTo>
                  <a:cubicBezTo>
                    <a:pt x="5167" y="27197"/>
                    <a:pt x="5274" y="27518"/>
                    <a:pt x="5548" y="27673"/>
                  </a:cubicBezTo>
                  <a:cubicBezTo>
                    <a:pt x="5672" y="27740"/>
                    <a:pt x="5794" y="27768"/>
                    <a:pt x="5914" y="27768"/>
                  </a:cubicBezTo>
                  <a:cubicBezTo>
                    <a:pt x="6350" y="27768"/>
                    <a:pt x="6757" y="27391"/>
                    <a:pt x="7084" y="27101"/>
                  </a:cubicBezTo>
                  <a:cubicBezTo>
                    <a:pt x="7691" y="26542"/>
                    <a:pt x="8287" y="25947"/>
                    <a:pt x="8882" y="25363"/>
                  </a:cubicBezTo>
                  <a:cubicBezTo>
                    <a:pt x="10585" y="23708"/>
                    <a:pt x="11859" y="22815"/>
                    <a:pt x="13847" y="21541"/>
                  </a:cubicBezTo>
                  <a:lnTo>
                    <a:pt x="14121" y="21541"/>
                  </a:lnTo>
                  <a:cubicBezTo>
                    <a:pt x="14752" y="21708"/>
                    <a:pt x="15669" y="22244"/>
                    <a:pt x="16669" y="22660"/>
                  </a:cubicBezTo>
                  <a:cubicBezTo>
                    <a:pt x="17859" y="23184"/>
                    <a:pt x="19038" y="23553"/>
                    <a:pt x="20610" y="24494"/>
                  </a:cubicBezTo>
                  <a:cubicBezTo>
                    <a:pt x="21241" y="24851"/>
                    <a:pt x="21896" y="25161"/>
                    <a:pt x="22586" y="25351"/>
                  </a:cubicBezTo>
                  <a:cubicBezTo>
                    <a:pt x="22794" y="25397"/>
                    <a:pt x="23022" y="25478"/>
                    <a:pt x="23241" y="25478"/>
                  </a:cubicBezTo>
                  <a:cubicBezTo>
                    <a:pt x="23360" y="25478"/>
                    <a:pt x="23477" y="25454"/>
                    <a:pt x="23586" y="25387"/>
                  </a:cubicBezTo>
                  <a:cubicBezTo>
                    <a:pt x="24051" y="25089"/>
                    <a:pt x="23943" y="24470"/>
                    <a:pt x="23872" y="23994"/>
                  </a:cubicBezTo>
                  <a:cubicBezTo>
                    <a:pt x="23682" y="23089"/>
                    <a:pt x="23384" y="22220"/>
                    <a:pt x="23074" y="21339"/>
                  </a:cubicBezTo>
                  <a:cubicBezTo>
                    <a:pt x="22408" y="19577"/>
                    <a:pt x="21848" y="17779"/>
                    <a:pt x="21276" y="15981"/>
                  </a:cubicBezTo>
                  <a:cubicBezTo>
                    <a:pt x="22586" y="14528"/>
                    <a:pt x="23896" y="13076"/>
                    <a:pt x="25396" y="11826"/>
                  </a:cubicBezTo>
                  <a:cubicBezTo>
                    <a:pt x="26158" y="11147"/>
                    <a:pt x="26872" y="10433"/>
                    <a:pt x="27492" y="9623"/>
                  </a:cubicBezTo>
                  <a:cubicBezTo>
                    <a:pt x="27730" y="9278"/>
                    <a:pt x="28134" y="9004"/>
                    <a:pt x="28158" y="8563"/>
                  </a:cubicBezTo>
                  <a:cubicBezTo>
                    <a:pt x="28112" y="7906"/>
                    <a:pt x="27507" y="7698"/>
                    <a:pt x="26722" y="7698"/>
                  </a:cubicBezTo>
                  <a:cubicBezTo>
                    <a:pt x="25489" y="7698"/>
                    <a:pt x="23812" y="8210"/>
                    <a:pt x="23158" y="8290"/>
                  </a:cubicBezTo>
                  <a:cubicBezTo>
                    <a:pt x="20776" y="8837"/>
                    <a:pt x="19133" y="9147"/>
                    <a:pt x="16931" y="9325"/>
                  </a:cubicBezTo>
                  <a:cubicBezTo>
                    <a:pt x="16395" y="8325"/>
                    <a:pt x="15240" y="6039"/>
                    <a:pt x="14442" y="4706"/>
                  </a:cubicBezTo>
                  <a:cubicBezTo>
                    <a:pt x="13823" y="3491"/>
                    <a:pt x="13692" y="3039"/>
                    <a:pt x="13228" y="1801"/>
                  </a:cubicBezTo>
                  <a:cubicBezTo>
                    <a:pt x="13045" y="1327"/>
                    <a:pt x="12911" y="571"/>
                    <a:pt x="12332" y="571"/>
                  </a:cubicBezTo>
                  <a:cubicBezTo>
                    <a:pt x="12271" y="571"/>
                    <a:pt x="12204" y="580"/>
                    <a:pt x="12132" y="598"/>
                  </a:cubicBezTo>
                  <a:cubicBezTo>
                    <a:pt x="11894" y="670"/>
                    <a:pt x="11775" y="801"/>
                    <a:pt x="11704" y="955"/>
                  </a:cubicBezTo>
                  <a:cubicBezTo>
                    <a:pt x="11740" y="765"/>
                    <a:pt x="11775" y="562"/>
                    <a:pt x="11799" y="360"/>
                  </a:cubicBezTo>
                  <a:cubicBezTo>
                    <a:pt x="11780" y="127"/>
                    <a:pt x="11574" y="0"/>
                    <a:pt x="113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ko-KR" sz="36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1.</a:t>
            </a:r>
            <a:r>
              <a:rPr lang="en-US" altLang="ko-KR" dirty="0"/>
              <a:t> While</a:t>
            </a:r>
            <a:r>
              <a:rPr lang="ko-KR" altLang="en-US" dirty="0"/>
              <a:t> </a:t>
            </a:r>
            <a:r>
              <a:rPr lang="ko-KR" altLang="en-US" sz="36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문</a:t>
            </a:r>
            <a:endParaRPr dirty="0"/>
          </a:p>
        </p:txBody>
      </p:sp>
      <p:grpSp>
        <p:nvGrpSpPr>
          <p:cNvPr id="720" name="Google Shape;720;p37"/>
          <p:cNvGrpSpPr/>
          <p:nvPr/>
        </p:nvGrpSpPr>
        <p:grpSpPr>
          <a:xfrm>
            <a:off x="8237528" y="4186608"/>
            <a:ext cx="193200" cy="171550"/>
            <a:chOff x="1141700" y="1345000"/>
            <a:chExt cx="193200" cy="171550"/>
          </a:xfrm>
        </p:grpSpPr>
        <p:sp>
          <p:nvSpPr>
            <p:cNvPr id="721" name="Google Shape;721;p37"/>
            <p:cNvSpPr/>
            <p:nvPr/>
          </p:nvSpPr>
          <p:spPr>
            <a:xfrm>
              <a:off x="1157775" y="1362850"/>
              <a:ext cx="149825" cy="136225"/>
            </a:xfrm>
            <a:custGeom>
              <a:avLst/>
              <a:gdLst/>
              <a:ahLst/>
              <a:cxnLst/>
              <a:rect l="l" t="t" r="r" b="b"/>
              <a:pathLst>
                <a:path w="5993" h="5449" extrusionOk="0">
                  <a:moveTo>
                    <a:pt x="2636" y="0"/>
                  </a:moveTo>
                  <a:cubicBezTo>
                    <a:pt x="1842" y="0"/>
                    <a:pt x="1009" y="409"/>
                    <a:pt x="381" y="1400"/>
                  </a:cubicBezTo>
                  <a:cubicBezTo>
                    <a:pt x="36" y="2019"/>
                    <a:pt x="0" y="2697"/>
                    <a:pt x="155" y="3293"/>
                  </a:cubicBezTo>
                  <a:cubicBezTo>
                    <a:pt x="131" y="3543"/>
                    <a:pt x="131" y="3793"/>
                    <a:pt x="203" y="4055"/>
                  </a:cubicBezTo>
                  <a:cubicBezTo>
                    <a:pt x="512" y="5023"/>
                    <a:pt x="1335" y="5448"/>
                    <a:pt x="2210" y="5448"/>
                  </a:cubicBezTo>
                  <a:cubicBezTo>
                    <a:pt x="3120" y="5448"/>
                    <a:pt x="4086" y="4987"/>
                    <a:pt x="4584" y="4198"/>
                  </a:cubicBezTo>
                  <a:cubicBezTo>
                    <a:pt x="5992" y="2056"/>
                    <a:pt x="4416" y="0"/>
                    <a:pt x="2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1141700" y="1345000"/>
              <a:ext cx="193200" cy="171550"/>
            </a:xfrm>
            <a:custGeom>
              <a:avLst/>
              <a:gdLst/>
              <a:ahLst/>
              <a:cxnLst/>
              <a:rect l="l" t="t" r="r" b="b"/>
              <a:pathLst>
                <a:path w="7728" h="6862" extrusionOk="0">
                  <a:moveTo>
                    <a:pt x="3786" y="1363"/>
                  </a:moveTo>
                  <a:cubicBezTo>
                    <a:pt x="4298" y="1363"/>
                    <a:pt x="5096" y="1530"/>
                    <a:pt x="5358" y="2268"/>
                  </a:cubicBezTo>
                  <a:cubicBezTo>
                    <a:pt x="5754" y="3705"/>
                    <a:pt x="4574" y="5479"/>
                    <a:pt x="3180" y="5479"/>
                  </a:cubicBezTo>
                  <a:cubicBezTo>
                    <a:pt x="2981" y="5479"/>
                    <a:pt x="2776" y="5443"/>
                    <a:pt x="2572" y="5364"/>
                  </a:cubicBezTo>
                  <a:cubicBezTo>
                    <a:pt x="2048" y="5304"/>
                    <a:pt x="1393" y="4209"/>
                    <a:pt x="1369" y="3376"/>
                  </a:cubicBezTo>
                  <a:cubicBezTo>
                    <a:pt x="1239" y="2923"/>
                    <a:pt x="2251" y="1935"/>
                    <a:pt x="2893" y="1756"/>
                  </a:cubicBezTo>
                  <a:cubicBezTo>
                    <a:pt x="3191" y="1637"/>
                    <a:pt x="3572" y="1613"/>
                    <a:pt x="3786" y="1363"/>
                  </a:cubicBezTo>
                  <a:close/>
                  <a:moveTo>
                    <a:pt x="3862" y="1"/>
                  </a:moveTo>
                  <a:cubicBezTo>
                    <a:pt x="3664" y="1"/>
                    <a:pt x="3465" y="21"/>
                    <a:pt x="3286" y="101"/>
                  </a:cubicBezTo>
                  <a:cubicBezTo>
                    <a:pt x="3203" y="149"/>
                    <a:pt x="3144" y="185"/>
                    <a:pt x="3108" y="209"/>
                  </a:cubicBezTo>
                  <a:cubicBezTo>
                    <a:pt x="3060" y="232"/>
                    <a:pt x="3024" y="268"/>
                    <a:pt x="2989" y="304"/>
                  </a:cubicBezTo>
                  <a:cubicBezTo>
                    <a:pt x="1548" y="673"/>
                    <a:pt x="36" y="1792"/>
                    <a:pt x="0" y="3399"/>
                  </a:cubicBezTo>
                  <a:cubicBezTo>
                    <a:pt x="84" y="5289"/>
                    <a:pt x="1442" y="6861"/>
                    <a:pt x="3134" y="6861"/>
                  </a:cubicBezTo>
                  <a:cubicBezTo>
                    <a:pt x="3618" y="6861"/>
                    <a:pt x="4128" y="6733"/>
                    <a:pt x="4644" y="6447"/>
                  </a:cubicBezTo>
                  <a:cubicBezTo>
                    <a:pt x="7442" y="5090"/>
                    <a:pt x="7727" y="244"/>
                    <a:pt x="4060" y="6"/>
                  </a:cubicBezTo>
                  <a:cubicBezTo>
                    <a:pt x="3995" y="3"/>
                    <a:pt x="3929" y="1"/>
                    <a:pt x="3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그림 4" descr="텍스트, 폰트, 화이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30E235A-E063-FD4F-FE8F-70D44DED2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264" y="1567893"/>
            <a:ext cx="2867422" cy="12144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>
          <a:extLst>
            <a:ext uri="{FF2B5EF4-FFF2-40B4-BE49-F238E27FC236}">
              <a16:creationId xmlns:a16="http://schemas.microsoft.com/office/drawing/2014/main" id="{469F12CD-7D76-B888-EB5C-92430035E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0" name="Google Shape;1040;p42">
            <a:extLst>
              <a:ext uri="{FF2B5EF4-FFF2-40B4-BE49-F238E27FC236}">
                <a16:creationId xmlns:a16="http://schemas.microsoft.com/office/drawing/2014/main" id="{647ABB32-E092-DB0F-4342-1141927978B5}"/>
              </a:ext>
            </a:extLst>
          </p:cNvPr>
          <p:cNvGrpSpPr/>
          <p:nvPr/>
        </p:nvGrpSpPr>
        <p:grpSpPr>
          <a:xfrm>
            <a:off x="7852039" y="3481629"/>
            <a:ext cx="1291961" cy="1748488"/>
            <a:chOff x="5122175" y="1359750"/>
            <a:chExt cx="1135175" cy="1536300"/>
          </a:xfrm>
        </p:grpSpPr>
        <p:sp>
          <p:nvSpPr>
            <p:cNvPr id="1041" name="Google Shape;1041;p42">
              <a:extLst>
                <a:ext uri="{FF2B5EF4-FFF2-40B4-BE49-F238E27FC236}">
                  <a16:creationId xmlns:a16="http://schemas.microsoft.com/office/drawing/2014/main" id="{43AE11BD-59B8-4994-5445-91669007BF4A}"/>
                </a:ext>
              </a:extLst>
            </p:cNvPr>
            <p:cNvSpPr/>
            <p:nvPr/>
          </p:nvSpPr>
          <p:spPr>
            <a:xfrm>
              <a:off x="5122175" y="2589475"/>
              <a:ext cx="941100" cy="306575"/>
            </a:xfrm>
            <a:custGeom>
              <a:avLst/>
              <a:gdLst/>
              <a:ahLst/>
              <a:cxnLst/>
              <a:rect l="l" t="t" r="r" b="b"/>
              <a:pathLst>
                <a:path w="37644" h="12263" extrusionOk="0">
                  <a:moveTo>
                    <a:pt x="211" y="9612"/>
                  </a:moveTo>
                  <a:cubicBezTo>
                    <a:pt x="211" y="9612"/>
                    <a:pt x="210" y="9614"/>
                    <a:pt x="208" y="9619"/>
                  </a:cubicBezTo>
                  <a:lnTo>
                    <a:pt x="208" y="9619"/>
                  </a:lnTo>
                  <a:cubicBezTo>
                    <a:pt x="210" y="9614"/>
                    <a:pt x="211" y="9612"/>
                    <a:pt x="211" y="9612"/>
                  </a:cubicBezTo>
                  <a:close/>
                  <a:moveTo>
                    <a:pt x="18554" y="0"/>
                  </a:moveTo>
                  <a:cubicBezTo>
                    <a:pt x="15355" y="0"/>
                    <a:pt x="12162" y="517"/>
                    <a:pt x="9175" y="1654"/>
                  </a:cubicBezTo>
                  <a:cubicBezTo>
                    <a:pt x="7580" y="2261"/>
                    <a:pt x="6044" y="3047"/>
                    <a:pt x="4770" y="4190"/>
                  </a:cubicBezTo>
                  <a:cubicBezTo>
                    <a:pt x="2999" y="5782"/>
                    <a:pt x="1869" y="7980"/>
                    <a:pt x="184" y="9669"/>
                  </a:cubicBezTo>
                  <a:lnTo>
                    <a:pt x="184" y="9669"/>
                  </a:lnTo>
                  <a:cubicBezTo>
                    <a:pt x="195" y="9645"/>
                    <a:pt x="203" y="9627"/>
                    <a:pt x="208" y="9619"/>
                  </a:cubicBezTo>
                  <a:lnTo>
                    <a:pt x="208" y="9619"/>
                  </a:lnTo>
                  <a:cubicBezTo>
                    <a:pt x="203" y="9628"/>
                    <a:pt x="192" y="9647"/>
                    <a:pt x="174" y="9679"/>
                  </a:cubicBezTo>
                  <a:cubicBezTo>
                    <a:pt x="178" y="9676"/>
                    <a:pt x="181" y="9672"/>
                    <a:pt x="184" y="9669"/>
                  </a:cubicBezTo>
                  <a:lnTo>
                    <a:pt x="184" y="9669"/>
                  </a:lnTo>
                  <a:cubicBezTo>
                    <a:pt x="127" y="9796"/>
                    <a:pt x="0" y="10116"/>
                    <a:pt x="8" y="10441"/>
                  </a:cubicBezTo>
                  <a:cubicBezTo>
                    <a:pt x="24" y="10440"/>
                    <a:pt x="40" y="10440"/>
                    <a:pt x="56" y="10440"/>
                  </a:cubicBezTo>
                  <a:cubicBezTo>
                    <a:pt x="1753" y="10440"/>
                    <a:pt x="3925" y="12263"/>
                    <a:pt x="5619" y="12263"/>
                  </a:cubicBezTo>
                  <a:cubicBezTo>
                    <a:pt x="5630" y="12263"/>
                    <a:pt x="5640" y="12263"/>
                    <a:pt x="5651" y="12262"/>
                  </a:cubicBezTo>
                  <a:cubicBezTo>
                    <a:pt x="7938" y="12216"/>
                    <a:pt x="10030" y="11380"/>
                    <a:pt x="12320" y="11380"/>
                  </a:cubicBezTo>
                  <a:cubicBezTo>
                    <a:pt x="12367" y="11380"/>
                    <a:pt x="12414" y="11381"/>
                    <a:pt x="12462" y="11381"/>
                  </a:cubicBezTo>
                  <a:cubicBezTo>
                    <a:pt x="14778" y="11414"/>
                    <a:pt x="17076" y="11442"/>
                    <a:pt x="19363" y="11442"/>
                  </a:cubicBezTo>
                  <a:cubicBezTo>
                    <a:pt x="25472" y="11442"/>
                    <a:pt x="31510" y="11242"/>
                    <a:pt x="37643" y="10393"/>
                  </a:cubicBezTo>
                  <a:cubicBezTo>
                    <a:pt x="36941" y="8429"/>
                    <a:pt x="35441" y="6881"/>
                    <a:pt x="33893" y="5500"/>
                  </a:cubicBezTo>
                  <a:cubicBezTo>
                    <a:pt x="32202" y="3999"/>
                    <a:pt x="30369" y="2618"/>
                    <a:pt x="28297" y="1725"/>
                  </a:cubicBezTo>
                  <a:cubicBezTo>
                    <a:pt x="26785" y="1059"/>
                    <a:pt x="25154" y="666"/>
                    <a:pt x="23511" y="404"/>
                  </a:cubicBezTo>
                  <a:cubicBezTo>
                    <a:pt x="21875" y="139"/>
                    <a:pt x="20214" y="0"/>
                    <a:pt x="18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2">
              <a:extLst>
                <a:ext uri="{FF2B5EF4-FFF2-40B4-BE49-F238E27FC236}">
                  <a16:creationId xmlns:a16="http://schemas.microsoft.com/office/drawing/2014/main" id="{94E8058B-A209-B17A-97D5-5A44AA7A7C01}"/>
                </a:ext>
              </a:extLst>
            </p:cNvPr>
            <p:cNvSpPr/>
            <p:nvPr/>
          </p:nvSpPr>
          <p:spPr>
            <a:xfrm>
              <a:off x="5157475" y="1879825"/>
              <a:ext cx="1020100" cy="875025"/>
            </a:xfrm>
            <a:custGeom>
              <a:avLst/>
              <a:gdLst/>
              <a:ahLst/>
              <a:cxnLst/>
              <a:rect l="l" t="t" r="r" b="b"/>
              <a:pathLst>
                <a:path w="40804" h="35001" extrusionOk="0">
                  <a:moveTo>
                    <a:pt x="6894" y="1"/>
                  </a:moveTo>
                  <a:lnTo>
                    <a:pt x="6894" y="1"/>
                  </a:lnTo>
                  <a:cubicBezTo>
                    <a:pt x="6109" y="143"/>
                    <a:pt x="4477" y="739"/>
                    <a:pt x="3703" y="1060"/>
                  </a:cubicBezTo>
                  <a:cubicBezTo>
                    <a:pt x="2334" y="4061"/>
                    <a:pt x="1132" y="7180"/>
                    <a:pt x="572" y="10442"/>
                  </a:cubicBezTo>
                  <a:cubicBezTo>
                    <a:pt x="1" y="13705"/>
                    <a:pt x="72" y="17122"/>
                    <a:pt x="1191" y="20241"/>
                  </a:cubicBezTo>
                  <a:cubicBezTo>
                    <a:pt x="2513" y="23908"/>
                    <a:pt x="5299" y="27040"/>
                    <a:pt x="8799" y="28778"/>
                  </a:cubicBezTo>
                  <a:cubicBezTo>
                    <a:pt x="9311" y="29028"/>
                    <a:pt x="9871" y="29278"/>
                    <a:pt x="10204" y="29754"/>
                  </a:cubicBezTo>
                  <a:cubicBezTo>
                    <a:pt x="10466" y="30123"/>
                    <a:pt x="10538" y="30600"/>
                    <a:pt x="10669" y="31040"/>
                  </a:cubicBezTo>
                  <a:cubicBezTo>
                    <a:pt x="11379" y="33422"/>
                    <a:pt x="13885" y="35000"/>
                    <a:pt x="16364" y="35000"/>
                  </a:cubicBezTo>
                  <a:cubicBezTo>
                    <a:pt x="16462" y="35000"/>
                    <a:pt x="16560" y="34998"/>
                    <a:pt x="16657" y="34993"/>
                  </a:cubicBezTo>
                  <a:cubicBezTo>
                    <a:pt x="19229" y="34850"/>
                    <a:pt x="21575" y="33183"/>
                    <a:pt x="22908" y="30992"/>
                  </a:cubicBezTo>
                  <a:cubicBezTo>
                    <a:pt x="23087" y="30707"/>
                    <a:pt x="23254" y="30397"/>
                    <a:pt x="23504" y="30183"/>
                  </a:cubicBezTo>
                  <a:cubicBezTo>
                    <a:pt x="23789" y="29933"/>
                    <a:pt x="24158" y="29826"/>
                    <a:pt x="24516" y="29695"/>
                  </a:cubicBezTo>
                  <a:cubicBezTo>
                    <a:pt x="27778" y="28552"/>
                    <a:pt x="30623" y="26254"/>
                    <a:pt x="32445" y="23301"/>
                  </a:cubicBezTo>
                  <a:cubicBezTo>
                    <a:pt x="32600" y="23051"/>
                    <a:pt x="32779" y="22765"/>
                    <a:pt x="33076" y="22718"/>
                  </a:cubicBezTo>
                  <a:cubicBezTo>
                    <a:pt x="33100" y="22714"/>
                    <a:pt x="33124" y="22713"/>
                    <a:pt x="33148" y="22713"/>
                  </a:cubicBezTo>
                  <a:cubicBezTo>
                    <a:pt x="33300" y="22713"/>
                    <a:pt x="33446" y="22773"/>
                    <a:pt x="33600" y="22825"/>
                  </a:cubicBezTo>
                  <a:cubicBezTo>
                    <a:pt x="34075" y="22989"/>
                    <a:pt x="34571" y="23065"/>
                    <a:pt x="35070" y="23065"/>
                  </a:cubicBezTo>
                  <a:cubicBezTo>
                    <a:pt x="36349" y="23065"/>
                    <a:pt x="37646" y="22563"/>
                    <a:pt x="38648" y="21741"/>
                  </a:cubicBezTo>
                  <a:cubicBezTo>
                    <a:pt x="39720" y="20860"/>
                    <a:pt x="40506" y="19586"/>
                    <a:pt x="40660" y="18217"/>
                  </a:cubicBezTo>
                  <a:cubicBezTo>
                    <a:pt x="40803" y="16836"/>
                    <a:pt x="40244" y="15360"/>
                    <a:pt x="39113" y="14550"/>
                  </a:cubicBezTo>
                  <a:cubicBezTo>
                    <a:pt x="38572" y="14169"/>
                    <a:pt x="37905" y="13973"/>
                    <a:pt x="37242" y="13973"/>
                  </a:cubicBezTo>
                  <a:cubicBezTo>
                    <a:pt x="36516" y="13973"/>
                    <a:pt x="35796" y="14208"/>
                    <a:pt x="35255" y="14693"/>
                  </a:cubicBezTo>
                  <a:cubicBezTo>
                    <a:pt x="35136" y="12407"/>
                    <a:pt x="35612" y="10097"/>
                    <a:pt x="36636" y="8049"/>
                  </a:cubicBezTo>
                  <a:lnTo>
                    <a:pt x="36636" y="8049"/>
                  </a:lnTo>
                  <a:cubicBezTo>
                    <a:pt x="36440" y="8082"/>
                    <a:pt x="36242" y="8097"/>
                    <a:pt x="36045" y="8097"/>
                  </a:cubicBezTo>
                  <a:cubicBezTo>
                    <a:pt x="33999" y="8097"/>
                    <a:pt x="32010" y="6410"/>
                    <a:pt x="31814" y="4346"/>
                  </a:cubicBezTo>
                  <a:cubicBezTo>
                    <a:pt x="31247" y="4643"/>
                    <a:pt x="30618" y="4780"/>
                    <a:pt x="29984" y="4780"/>
                  </a:cubicBezTo>
                  <a:cubicBezTo>
                    <a:pt x="28276" y="4780"/>
                    <a:pt x="26533" y="3780"/>
                    <a:pt x="25873" y="2191"/>
                  </a:cubicBezTo>
                  <a:cubicBezTo>
                    <a:pt x="25005" y="3195"/>
                    <a:pt x="23678" y="3786"/>
                    <a:pt x="22352" y="3786"/>
                  </a:cubicBezTo>
                  <a:cubicBezTo>
                    <a:pt x="22168" y="3786"/>
                    <a:pt x="21984" y="3774"/>
                    <a:pt x="21801" y="3751"/>
                  </a:cubicBezTo>
                  <a:cubicBezTo>
                    <a:pt x="20301" y="3560"/>
                    <a:pt x="18920" y="2572"/>
                    <a:pt x="18253" y="1215"/>
                  </a:cubicBezTo>
                  <a:cubicBezTo>
                    <a:pt x="17300" y="2120"/>
                    <a:pt x="16205" y="2858"/>
                    <a:pt x="15050" y="3430"/>
                  </a:cubicBezTo>
                  <a:cubicBezTo>
                    <a:pt x="14416" y="3711"/>
                    <a:pt x="13802" y="3835"/>
                    <a:pt x="13203" y="3835"/>
                  </a:cubicBezTo>
                  <a:cubicBezTo>
                    <a:pt x="11375" y="3835"/>
                    <a:pt x="9697" y="2677"/>
                    <a:pt x="8073" y="1322"/>
                  </a:cubicBezTo>
                  <a:cubicBezTo>
                    <a:pt x="7502" y="846"/>
                    <a:pt x="6847" y="739"/>
                    <a:pt x="6894" y="1"/>
                  </a:cubicBezTo>
                  <a:close/>
                </a:path>
              </a:pathLst>
            </a:custGeom>
            <a:solidFill>
              <a:srgbClr val="CE7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2">
              <a:extLst>
                <a:ext uri="{FF2B5EF4-FFF2-40B4-BE49-F238E27FC236}">
                  <a16:creationId xmlns:a16="http://schemas.microsoft.com/office/drawing/2014/main" id="{73F5FED6-F26B-884F-5A02-940985E927AB}"/>
                </a:ext>
              </a:extLst>
            </p:cNvPr>
            <p:cNvSpPr/>
            <p:nvPr/>
          </p:nvSpPr>
          <p:spPr>
            <a:xfrm>
              <a:off x="5659325" y="2282375"/>
              <a:ext cx="226850" cy="203400"/>
            </a:xfrm>
            <a:custGeom>
              <a:avLst/>
              <a:gdLst/>
              <a:ahLst/>
              <a:cxnLst/>
              <a:rect l="l" t="t" r="r" b="b"/>
              <a:pathLst>
                <a:path w="9074" h="8136" extrusionOk="0">
                  <a:moveTo>
                    <a:pt x="4680" y="0"/>
                  </a:moveTo>
                  <a:cubicBezTo>
                    <a:pt x="3834" y="0"/>
                    <a:pt x="2986" y="233"/>
                    <a:pt x="2275" y="698"/>
                  </a:cubicBezTo>
                  <a:cubicBezTo>
                    <a:pt x="774" y="1698"/>
                    <a:pt x="1" y="3663"/>
                    <a:pt x="393" y="5425"/>
                  </a:cubicBezTo>
                  <a:cubicBezTo>
                    <a:pt x="477" y="5830"/>
                    <a:pt x="620" y="6223"/>
                    <a:pt x="858" y="6580"/>
                  </a:cubicBezTo>
                  <a:cubicBezTo>
                    <a:pt x="1108" y="6949"/>
                    <a:pt x="1453" y="7259"/>
                    <a:pt x="1834" y="7497"/>
                  </a:cubicBezTo>
                  <a:cubicBezTo>
                    <a:pt x="2512" y="7928"/>
                    <a:pt x="3306" y="8135"/>
                    <a:pt x="4104" y="8135"/>
                  </a:cubicBezTo>
                  <a:cubicBezTo>
                    <a:pt x="5353" y="8135"/>
                    <a:pt x="6609" y="7627"/>
                    <a:pt x="7430" y="6675"/>
                  </a:cubicBezTo>
                  <a:cubicBezTo>
                    <a:pt x="8775" y="5115"/>
                    <a:pt x="9073" y="2246"/>
                    <a:pt x="7335" y="889"/>
                  </a:cubicBezTo>
                  <a:cubicBezTo>
                    <a:pt x="6584" y="296"/>
                    <a:pt x="5633" y="0"/>
                    <a:pt x="4680" y="0"/>
                  </a:cubicBezTo>
                  <a:close/>
                </a:path>
              </a:pathLst>
            </a:custGeom>
            <a:solidFill>
              <a:srgbClr val="FF5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2">
              <a:extLst>
                <a:ext uri="{FF2B5EF4-FFF2-40B4-BE49-F238E27FC236}">
                  <a16:creationId xmlns:a16="http://schemas.microsoft.com/office/drawing/2014/main" id="{59F60223-2027-C10A-1CAF-8981D2AB93DA}"/>
                </a:ext>
              </a:extLst>
            </p:cNvPr>
            <p:cNvSpPr/>
            <p:nvPr/>
          </p:nvSpPr>
          <p:spPr>
            <a:xfrm>
              <a:off x="5179200" y="2168100"/>
              <a:ext cx="188750" cy="185225"/>
            </a:xfrm>
            <a:custGeom>
              <a:avLst/>
              <a:gdLst/>
              <a:ahLst/>
              <a:cxnLst/>
              <a:rect l="l" t="t" r="r" b="b"/>
              <a:pathLst>
                <a:path w="7550" h="7409" extrusionOk="0">
                  <a:moveTo>
                    <a:pt x="3640" y="0"/>
                  </a:moveTo>
                  <a:cubicBezTo>
                    <a:pt x="3538" y="0"/>
                    <a:pt x="3436" y="6"/>
                    <a:pt x="3335" y="19"/>
                  </a:cubicBezTo>
                  <a:cubicBezTo>
                    <a:pt x="2775" y="102"/>
                    <a:pt x="2263" y="376"/>
                    <a:pt x="1799" y="697"/>
                  </a:cubicBezTo>
                  <a:cubicBezTo>
                    <a:pt x="1120" y="1162"/>
                    <a:pt x="513" y="1769"/>
                    <a:pt x="227" y="2531"/>
                  </a:cubicBezTo>
                  <a:cubicBezTo>
                    <a:pt x="36" y="3055"/>
                    <a:pt x="1" y="3626"/>
                    <a:pt x="60" y="4186"/>
                  </a:cubicBezTo>
                  <a:cubicBezTo>
                    <a:pt x="108" y="4829"/>
                    <a:pt x="275" y="5484"/>
                    <a:pt x="679" y="5984"/>
                  </a:cubicBezTo>
                  <a:cubicBezTo>
                    <a:pt x="989" y="6376"/>
                    <a:pt x="1441" y="6662"/>
                    <a:pt x="1894" y="6877"/>
                  </a:cubicBezTo>
                  <a:cubicBezTo>
                    <a:pt x="2576" y="7203"/>
                    <a:pt x="3341" y="7409"/>
                    <a:pt x="4091" y="7409"/>
                  </a:cubicBezTo>
                  <a:cubicBezTo>
                    <a:pt x="4546" y="7409"/>
                    <a:pt x="4996" y="7333"/>
                    <a:pt x="5418" y="7162"/>
                  </a:cubicBezTo>
                  <a:cubicBezTo>
                    <a:pt x="6668" y="6662"/>
                    <a:pt x="7526" y="5353"/>
                    <a:pt x="7537" y="4007"/>
                  </a:cubicBezTo>
                  <a:cubicBezTo>
                    <a:pt x="7549" y="2662"/>
                    <a:pt x="6918" y="1031"/>
                    <a:pt x="5644" y="519"/>
                  </a:cubicBezTo>
                  <a:cubicBezTo>
                    <a:pt x="5002" y="260"/>
                    <a:pt x="4323" y="0"/>
                    <a:pt x="3640" y="0"/>
                  </a:cubicBezTo>
                  <a:close/>
                </a:path>
              </a:pathLst>
            </a:custGeom>
            <a:solidFill>
              <a:srgbClr val="FF5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2">
              <a:extLst>
                <a:ext uri="{FF2B5EF4-FFF2-40B4-BE49-F238E27FC236}">
                  <a16:creationId xmlns:a16="http://schemas.microsoft.com/office/drawing/2014/main" id="{FF47D12B-6A8B-7B18-FB5D-812BEB4847B4}"/>
                </a:ext>
              </a:extLst>
            </p:cNvPr>
            <p:cNvSpPr/>
            <p:nvPr/>
          </p:nvSpPr>
          <p:spPr>
            <a:xfrm>
              <a:off x="5457825" y="2181950"/>
              <a:ext cx="101225" cy="83175"/>
            </a:xfrm>
            <a:custGeom>
              <a:avLst/>
              <a:gdLst/>
              <a:ahLst/>
              <a:cxnLst/>
              <a:rect l="l" t="t" r="r" b="b"/>
              <a:pathLst>
                <a:path w="4049" h="3327" extrusionOk="0">
                  <a:moveTo>
                    <a:pt x="1941" y="0"/>
                  </a:moveTo>
                  <a:cubicBezTo>
                    <a:pt x="1393" y="0"/>
                    <a:pt x="845" y="262"/>
                    <a:pt x="500" y="679"/>
                  </a:cubicBezTo>
                  <a:cubicBezTo>
                    <a:pt x="143" y="1108"/>
                    <a:pt x="0" y="1727"/>
                    <a:pt x="214" y="2239"/>
                  </a:cubicBezTo>
                  <a:cubicBezTo>
                    <a:pt x="417" y="2727"/>
                    <a:pt x="905" y="3036"/>
                    <a:pt x="1405" y="3203"/>
                  </a:cubicBezTo>
                  <a:cubicBezTo>
                    <a:pt x="1661" y="3283"/>
                    <a:pt x="1927" y="3327"/>
                    <a:pt x="2192" y="3327"/>
                  </a:cubicBezTo>
                  <a:cubicBezTo>
                    <a:pt x="2481" y="3327"/>
                    <a:pt x="2768" y="3274"/>
                    <a:pt x="3036" y="3155"/>
                  </a:cubicBezTo>
                  <a:cubicBezTo>
                    <a:pt x="3548" y="2941"/>
                    <a:pt x="3953" y="2453"/>
                    <a:pt x="4001" y="1893"/>
                  </a:cubicBezTo>
                  <a:cubicBezTo>
                    <a:pt x="4048" y="1346"/>
                    <a:pt x="3691" y="762"/>
                    <a:pt x="3381" y="691"/>
                  </a:cubicBezTo>
                  <a:cubicBezTo>
                    <a:pt x="3036" y="262"/>
                    <a:pt x="2488" y="0"/>
                    <a:pt x="1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2">
              <a:extLst>
                <a:ext uri="{FF2B5EF4-FFF2-40B4-BE49-F238E27FC236}">
                  <a16:creationId xmlns:a16="http://schemas.microsoft.com/office/drawing/2014/main" id="{9AB99A53-B069-0711-7E8B-A0801D9EFB24}"/>
                </a:ext>
              </a:extLst>
            </p:cNvPr>
            <p:cNvSpPr/>
            <p:nvPr/>
          </p:nvSpPr>
          <p:spPr>
            <a:xfrm>
              <a:off x="5329825" y="1984825"/>
              <a:ext cx="95275" cy="42725"/>
            </a:xfrm>
            <a:custGeom>
              <a:avLst/>
              <a:gdLst/>
              <a:ahLst/>
              <a:cxnLst/>
              <a:rect l="l" t="t" r="r" b="b"/>
              <a:pathLst>
                <a:path w="3811" h="1709" extrusionOk="0">
                  <a:moveTo>
                    <a:pt x="2241" y="0"/>
                  </a:moveTo>
                  <a:cubicBezTo>
                    <a:pt x="1725" y="0"/>
                    <a:pt x="1198" y="149"/>
                    <a:pt x="703" y="325"/>
                  </a:cubicBezTo>
                  <a:cubicBezTo>
                    <a:pt x="417" y="432"/>
                    <a:pt x="96" y="587"/>
                    <a:pt x="36" y="884"/>
                  </a:cubicBezTo>
                  <a:cubicBezTo>
                    <a:pt x="0" y="1087"/>
                    <a:pt x="107" y="1301"/>
                    <a:pt x="274" y="1420"/>
                  </a:cubicBezTo>
                  <a:cubicBezTo>
                    <a:pt x="441" y="1551"/>
                    <a:pt x="643" y="1611"/>
                    <a:pt x="858" y="1646"/>
                  </a:cubicBezTo>
                  <a:cubicBezTo>
                    <a:pt x="1098" y="1691"/>
                    <a:pt x="1341" y="1709"/>
                    <a:pt x="1586" y="1709"/>
                  </a:cubicBezTo>
                  <a:cubicBezTo>
                    <a:pt x="1997" y="1709"/>
                    <a:pt x="2412" y="1659"/>
                    <a:pt x="2822" y="1599"/>
                  </a:cubicBezTo>
                  <a:cubicBezTo>
                    <a:pt x="3025" y="1575"/>
                    <a:pt x="3239" y="1539"/>
                    <a:pt x="3417" y="1444"/>
                  </a:cubicBezTo>
                  <a:cubicBezTo>
                    <a:pt x="3596" y="1349"/>
                    <a:pt x="3763" y="1182"/>
                    <a:pt x="3787" y="980"/>
                  </a:cubicBezTo>
                  <a:cubicBezTo>
                    <a:pt x="3810" y="765"/>
                    <a:pt x="3679" y="551"/>
                    <a:pt x="3513" y="420"/>
                  </a:cubicBezTo>
                  <a:cubicBezTo>
                    <a:pt x="3334" y="289"/>
                    <a:pt x="3132" y="218"/>
                    <a:pt x="2929" y="146"/>
                  </a:cubicBezTo>
                  <a:cubicBezTo>
                    <a:pt x="2834" y="117"/>
                    <a:pt x="2711" y="97"/>
                    <a:pt x="2735" y="97"/>
                  </a:cubicBezTo>
                  <a:cubicBezTo>
                    <a:pt x="2750" y="97"/>
                    <a:pt x="2821" y="104"/>
                    <a:pt x="2989" y="122"/>
                  </a:cubicBezTo>
                  <a:cubicBezTo>
                    <a:pt x="2746" y="36"/>
                    <a:pt x="2495" y="0"/>
                    <a:pt x="2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2">
              <a:extLst>
                <a:ext uri="{FF2B5EF4-FFF2-40B4-BE49-F238E27FC236}">
                  <a16:creationId xmlns:a16="http://schemas.microsoft.com/office/drawing/2014/main" id="{7BDA8439-F146-A1B8-9E86-DEB172C05413}"/>
                </a:ext>
              </a:extLst>
            </p:cNvPr>
            <p:cNvSpPr/>
            <p:nvPr/>
          </p:nvSpPr>
          <p:spPr>
            <a:xfrm>
              <a:off x="5690575" y="2021950"/>
              <a:ext cx="99450" cy="74600"/>
            </a:xfrm>
            <a:custGeom>
              <a:avLst/>
              <a:gdLst/>
              <a:ahLst/>
              <a:cxnLst/>
              <a:rect l="l" t="t" r="r" b="b"/>
              <a:pathLst>
                <a:path w="3978" h="2984" extrusionOk="0">
                  <a:moveTo>
                    <a:pt x="1270" y="1"/>
                  </a:moveTo>
                  <a:cubicBezTo>
                    <a:pt x="1011" y="1"/>
                    <a:pt x="752" y="61"/>
                    <a:pt x="536" y="197"/>
                  </a:cubicBezTo>
                  <a:cubicBezTo>
                    <a:pt x="203" y="400"/>
                    <a:pt x="1" y="816"/>
                    <a:pt x="96" y="1185"/>
                  </a:cubicBezTo>
                  <a:cubicBezTo>
                    <a:pt x="179" y="1543"/>
                    <a:pt x="501" y="1781"/>
                    <a:pt x="798" y="1983"/>
                  </a:cubicBezTo>
                  <a:cubicBezTo>
                    <a:pt x="1429" y="2376"/>
                    <a:pt x="2108" y="2697"/>
                    <a:pt x="2822" y="2912"/>
                  </a:cubicBezTo>
                  <a:cubicBezTo>
                    <a:pt x="2947" y="2949"/>
                    <a:pt x="3089" y="2983"/>
                    <a:pt x="3224" y="2983"/>
                  </a:cubicBezTo>
                  <a:cubicBezTo>
                    <a:pt x="3347" y="2983"/>
                    <a:pt x="3464" y="2955"/>
                    <a:pt x="3561" y="2876"/>
                  </a:cubicBezTo>
                  <a:cubicBezTo>
                    <a:pt x="3656" y="2805"/>
                    <a:pt x="3715" y="2709"/>
                    <a:pt x="3763" y="2602"/>
                  </a:cubicBezTo>
                  <a:cubicBezTo>
                    <a:pt x="3882" y="2364"/>
                    <a:pt x="3977" y="2102"/>
                    <a:pt x="3930" y="1840"/>
                  </a:cubicBezTo>
                  <a:cubicBezTo>
                    <a:pt x="3922" y="1783"/>
                    <a:pt x="3903" y="1726"/>
                    <a:pt x="3881" y="1678"/>
                  </a:cubicBezTo>
                  <a:lnTo>
                    <a:pt x="3881" y="1678"/>
                  </a:lnTo>
                  <a:cubicBezTo>
                    <a:pt x="3886" y="1442"/>
                    <a:pt x="3672" y="1214"/>
                    <a:pt x="3465" y="1066"/>
                  </a:cubicBezTo>
                  <a:cubicBezTo>
                    <a:pt x="3215" y="876"/>
                    <a:pt x="2953" y="697"/>
                    <a:pt x="2692" y="519"/>
                  </a:cubicBezTo>
                  <a:cubicBezTo>
                    <a:pt x="2370" y="316"/>
                    <a:pt x="2025" y="138"/>
                    <a:pt x="1644" y="42"/>
                  </a:cubicBezTo>
                  <a:cubicBezTo>
                    <a:pt x="1523" y="15"/>
                    <a:pt x="1396" y="1"/>
                    <a:pt x="1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2">
              <a:extLst>
                <a:ext uri="{FF2B5EF4-FFF2-40B4-BE49-F238E27FC236}">
                  <a16:creationId xmlns:a16="http://schemas.microsoft.com/office/drawing/2014/main" id="{C35DCC76-85A7-867F-278D-29758BA4861F}"/>
                </a:ext>
              </a:extLst>
            </p:cNvPr>
            <p:cNvSpPr/>
            <p:nvPr/>
          </p:nvSpPr>
          <p:spPr>
            <a:xfrm>
              <a:off x="5147350" y="1376475"/>
              <a:ext cx="1110000" cy="869800"/>
            </a:xfrm>
            <a:custGeom>
              <a:avLst/>
              <a:gdLst/>
              <a:ahLst/>
              <a:cxnLst/>
              <a:rect l="l" t="t" r="r" b="b"/>
              <a:pathLst>
                <a:path w="44400" h="34792" extrusionOk="0">
                  <a:moveTo>
                    <a:pt x="15074" y="1"/>
                  </a:moveTo>
                  <a:cubicBezTo>
                    <a:pt x="13610" y="1"/>
                    <a:pt x="12145" y="747"/>
                    <a:pt x="11193" y="1882"/>
                  </a:cubicBezTo>
                  <a:cubicBezTo>
                    <a:pt x="10002" y="3299"/>
                    <a:pt x="9466" y="4514"/>
                    <a:pt x="9204" y="6859"/>
                  </a:cubicBezTo>
                  <a:cubicBezTo>
                    <a:pt x="8471" y="5965"/>
                    <a:pt x="7537" y="5622"/>
                    <a:pt x="6576" y="5622"/>
                  </a:cubicBezTo>
                  <a:cubicBezTo>
                    <a:pt x="5042" y="5622"/>
                    <a:pt x="3441" y="6499"/>
                    <a:pt x="2489" y="7407"/>
                  </a:cubicBezTo>
                  <a:cubicBezTo>
                    <a:pt x="929" y="8871"/>
                    <a:pt x="644" y="11610"/>
                    <a:pt x="2096" y="13169"/>
                  </a:cubicBezTo>
                  <a:cubicBezTo>
                    <a:pt x="406" y="14539"/>
                    <a:pt x="1" y="17241"/>
                    <a:pt x="1215" y="19051"/>
                  </a:cubicBezTo>
                  <a:cubicBezTo>
                    <a:pt x="2035" y="20264"/>
                    <a:pt x="3511" y="20957"/>
                    <a:pt x="4970" y="20957"/>
                  </a:cubicBezTo>
                  <a:cubicBezTo>
                    <a:pt x="5672" y="20957"/>
                    <a:pt x="6371" y="20797"/>
                    <a:pt x="6990" y="20456"/>
                  </a:cubicBezTo>
                  <a:cubicBezTo>
                    <a:pt x="7541" y="22662"/>
                    <a:pt x="9899" y="24069"/>
                    <a:pt x="12171" y="24069"/>
                  </a:cubicBezTo>
                  <a:cubicBezTo>
                    <a:pt x="12254" y="24069"/>
                    <a:pt x="12337" y="24067"/>
                    <a:pt x="12419" y="24064"/>
                  </a:cubicBezTo>
                  <a:cubicBezTo>
                    <a:pt x="14776" y="23945"/>
                    <a:pt x="16908" y="22587"/>
                    <a:pt x="18539" y="20885"/>
                  </a:cubicBezTo>
                  <a:cubicBezTo>
                    <a:pt x="18539" y="22599"/>
                    <a:pt x="20218" y="24004"/>
                    <a:pt x="21932" y="24123"/>
                  </a:cubicBezTo>
                  <a:cubicBezTo>
                    <a:pt x="22044" y="24132"/>
                    <a:pt x="22156" y="24136"/>
                    <a:pt x="22268" y="24136"/>
                  </a:cubicBezTo>
                  <a:cubicBezTo>
                    <a:pt x="23862" y="24136"/>
                    <a:pt x="25383" y="23284"/>
                    <a:pt x="26552" y="22182"/>
                  </a:cubicBezTo>
                  <a:lnTo>
                    <a:pt x="26552" y="22182"/>
                  </a:lnTo>
                  <a:cubicBezTo>
                    <a:pt x="26230" y="23456"/>
                    <a:pt x="27302" y="24802"/>
                    <a:pt x="28600" y="25087"/>
                  </a:cubicBezTo>
                  <a:cubicBezTo>
                    <a:pt x="28842" y="25144"/>
                    <a:pt x="29086" y="25170"/>
                    <a:pt x="29331" y="25170"/>
                  </a:cubicBezTo>
                  <a:cubicBezTo>
                    <a:pt x="30386" y="25170"/>
                    <a:pt x="31440" y="24685"/>
                    <a:pt x="32291" y="24028"/>
                  </a:cubicBezTo>
                  <a:cubicBezTo>
                    <a:pt x="32302" y="26215"/>
                    <a:pt x="34326" y="28186"/>
                    <a:pt x="36507" y="28186"/>
                  </a:cubicBezTo>
                  <a:cubicBezTo>
                    <a:pt x="36558" y="28186"/>
                    <a:pt x="36609" y="28185"/>
                    <a:pt x="36660" y="28183"/>
                  </a:cubicBezTo>
                  <a:lnTo>
                    <a:pt x="36660" y="28183"/>
                  </a:lnTo>
                  <a:cubicBezTo>
                    <a:pt x="35493" y="30219"/>
                    <a:pt x="34279" y="32624"/>
                    <a:pt x="35184" y="34791"/>
                  </a:cubicBezTo>
                  <a:cubicBezTo>
                    <a:pt x="35809" y="34086"/>
                    <a:pt x="36758" y="33679"/>
                    <a:pt x="37706" y="33679"/>
                  </a:cubicBezTo>
                  <a:cubicBezTo>
                    <a:pt x="37878" y="33679"/>
                    <a:pt x="38050" y="33692"/>
                    <a:pt x="38220" y="33720"/>
                  </a:cubicBezTo>
                  <a:cubicBezTo>
                    <a:pt x="38827" y="32386"/>
                    <a:pt x="39899" y="31314"/>
                    <a:pt x="40542" y="30005"/>
                  </a:cubicBezTo>
                  <a:cubicBezTo>
                    <a:pt x="41185" y="28695"/>
                    <a:pt x="41268" y="26885"/>
                    <a:pt x="40113" y="25992"/>
                  </a:cubicBezTo>
                  <a:cubicBezTo>
                    <a:pt x="42554" y="25492"/>
                    <a:pt x="44399" y="22956"/>
                    <a:pt x="44113" y="20480"/>
                  </a:cubicBezTo>
                  <a:cubicBezTo>
                    <a:pt x="43833" y="18045"/>
                    <a:pt x="41538" y="16025"/>
                    <a:pt x="39097" y="16025"/>
                  </a:cubicBezTo>
                  <a:cubicBezTo>
                    <a:pt x="39054" y="16025"/>
                    <a:pt x="39012" y="16026"/>
                    <a:pt x="38970" y="16027"/>
                  </a:cubicBezTo>
                  <a:cubicBezTo>
                    <a:pt x="39065" y="14931"/>
                    <a:pt x="39018" y="13765"/>
                    <a:pt x="38446" y="12824"/>
                  </a:cubicBezTo>
                  <a:cubicBezTo>
                    <a:pt x="37720" y="11610"/>
                    <a:pt x="36232" y="11026"/>
                    <a:pt x="34827" y="10991"/>
                  </a:cubicBezTo>
                  <a:cubicBezTo>
                    <a:pt x="34772" y="10989"/>
                    <a:pt x="34718" y="10988"/>
                    <a:pt x="34664" y="10988"/>
                  </a:cubicBezTo>
                  <a:cubicBezTo>
                    <a:pt x="33305" y="10988"/>
                    <a:pt x="31989" y="11412"/>
                    <a:pt x="30695" y="11824"/>
                  </a:cubicBezTo>
                  <a:cubicBezTo>
                    <a:pt x="31707" y="10038"/>
                    <a:pt x="30552" y="7526"/>
                    <a:pt x="28623" y="6811"/>
                  </a:cubicBezTo>
                  <a:cubicBezTo>
                    <a:pt x="28153" y="6634"/>
                    <a:pt x="27662" y="6552"/>
                    <a:pt x="27168" y="6552"/>
                  </a:cubicBezTo>
                  <a:cubicBezTo>
                    <a:pt x="25639" y="6552"/>
                    <a:pt x="24092" y="7343"/>
                    <a:pt x="23111" y="8550"/>
                  </a:cubicBezTo>
                  <a:cubicBezTo>
                    <a:pt x="23313" y="7288"/>
                    <a:pt x="23123" y="5895"/>
                    <a:pt x="22289" y="4918"/>
                  </a:cubicBezTo>
                  <a:cubicBezTo>
                    <a:pt x="21764" y="4294"/>
                    <a:pt x="20931" y="3913"/>
                    <a:pt x="20128" y="3913"/>
                  </a:cubicBezTo>
                  <a:cubicBezTo>
                    <a:pt x="19676" y="3913"/>
                    <a:pt x="19233" y="4033"/>
                    <a:pt x="18860" y="4299"/>
                  </a:cubicBezTo>
                  <a:cubicBezTo>
                    <a:pt x="19253" y="2513"/>
                    <a:pt x="17884" y="608"/>
                    <a:pt x="16110" y="132"/>
                  </a:cubicBezTo>
                  <a:cubicBezTo>
                    <a:pt x="15769" y="43"/>
                    <a:pt x="15421" y="1"/>
                    <a:pt x="150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2">
              <a:extLst>
                <a:ext uri="{FF2B5EF4-FFF2-40B4-BE49-F238E27FC236}">
                  <a16:creationId xmlns:a16="http://schemas.microsoft.com/office/drawing/2014/main" id="{26BBB610-F9BB-96D7-BC31-0FB207240CC4}"/>
                </a:ext>
              </a:extLst>
            </p:cNvPr>
            <p:cNvSpPr/>
            <p:nvPr/>
          </p:nvSpPr>
          <p:spPr>
            <a:xfrm>
              <a:off x="5144075" y="1518875"/>
              <a:ext cx="944800" cy="566850"/>
            </a:xfrm>
            <a:custGeom>
              <a:avLst/>
              <a:gdLst/>
              <a:ahLst/>
              <a:cxnLst/>
              <a:rect l="l" t="t" r="r" b="b"/>
              <a:pathLst>
                <a:path w="37792" h="22674" extrusionOk="0">
                  <a:moveTo>
                    <a:pt x="4119" y="6571"/>
                  </a:moveTo>
                  <a:cubicBezTo>
                    <a:pt x="4456" y="6571"/>
                    <a:pt x="4777" y="6639"/>
                    <a:pt x="5049" y="6795"/>
                  </a:cubicBezTo>
                  <a:cubicBezTo>
                    <a:pt x="5787" y="7176"/>
                    <a:pt x="5752" y="8176"/>
                    <a:pt x="5061" y="8343"/>
                  </a:cubicBezTo>
                  <a:cubicBezTo>
                    <a:pt x="4719" y="8481"/>
                    <a:pt x="4386" y="8550"/>
                    <a:pt x="4070" y="8550"/>
                  </a:cubicBezTo>
                  <a:cubicBezTo>
                    <a:pt x="3515" y="8550"/>
                    <a:pt x="3009" y="8338"/>
                    <a:pt x="2584" y="7914"/>
                  </a:cubicBezTo>
                  <a:cubicBezTo>
                    <a:pt x="2406" y="7723"/>
                    <a:pt x="2251" y="7509"/>
                    <a:pt x="2108" y="7271"/>
                  </a:cubicBezTo>
                  <a:cubicBezTo>
                    <a:pt x="2654" y="6862"/>
                    <a:pt x="3421" y="6571"/>
                    <a:pt x="4119" y="6571"/>
                  </a:cubicBezTo>
                  <a:close/>
                  <a:moveTo>
                    <a:pt x="8425" y="10501"/>
                  </a:moveTo>
                  <a:cubicBezTo>
                    <a:pt x="9126" y="10501"/>
                    <a:pt x="9637" y="11318"/>
                    <a:pt x="9442" y="12045"/>
                  </a:cubicBezTo>
                  <a:cubicBezTo>
                    <a:pt x="9038" y="13105"/>
                    <a:pt x="8026" y="14081"/>
                    <a:pt x="6871" y="14641"/>
                  </a:cubicBezTo>
                  <a:cubicBezTo>
                    <a:pt x="6633" y="13903"/>
                    <a:pt x="6585" y="13093"/>
                    <a:pt x="6799" y="12295"/>
                  </a:cubicBezTo>
                  <a:cubicBezTo>
                    <a:pt x="7014" y="11533"/>
                    <a:pt x="7478" y="10748"/>
                    <a:pt x="8073" y="10569"/>
                  </a:cubicBezTo>
                  <a:cubicBezTo>
                    <a:pt x="8194" y="10523"/>
                    <a:pt x="8312" y="10501"/>
                    <a:pt x="8425" y="10501"/>
                  </a:cubicBezTo>
                  <a:close/>
                  <a:moveTo>
                    <a:pt x="20180" y="11329"/>
                  </a:moveTo>
                  <a:cubicBezTo>
                    <a:pt x="20455" y="11329"/>
                    <a:pt x="20700" y="11438"/>
                    <a:pt x="20837" y="11664"/>
                  </a:cubicBezTo>
                  <a:cubicBezTo>
                    <a:pt x="21039" y="12081"/>
                    <a:pt x="20670" y="12998"/>
                    <a:pt x="20146" y="13748"/>
                  </a:cubicBezTo>
                  <a:cubicBezTo>
                    <a:pt x="19777" y="14248"/>
                    <a:pt x="19313" y="14760"/>
                    <a:pt x="18765" y="15248"/>
                  </a:cubicBezTo>
                  <a:cubicBezTo>
                    <a:pt x="18289" y="14188"/>
                    <a:pt x="18289" y="13045"/>
                    <a:pt x="18991" y="12057"/>
                  </a:cubicBezTo>
                  <a:cubicBezTo>
                    <a:pt x="19272" y="11583"/>
                    <a:pt x="19761" y="11329"/>
                    <a:pt x="20180" y="11329"/>
                  </a:cubicBezTo>
                  <a:close/>
                  <a:moveTo>
                    <a:pt x="28349" y="13220"/>
                  </a:moveTo>
                  <a:cubicBezTo>
                    <a:pt x="28654" y="13220"/>
                    <a:pt x="28868" y="13410"/>
                    <a:pt x="28814" y="13796"/>
                  </a:cubicBezTo>
                  <a:cubicBezTo>
                    <a:pt x="28659" y="14700"/>
                    <a:pt x="27611" y="15832"/>
                    <a:pt x="26564" y="16463"/>
                  </a:cubicBezTo>
                  <a:cubicBezTo>
                    <a:pt x="26397" y="15617"/>
                    <a:pt x="26623" y="14665"/>
                    <a:pt x="27361" y="13760"/>
                  </a:cubicBezTo>
                  <a:cubicBezTo>
                    <a:pt x="27667" y="13401"/>
                    <a:pt x="28052" y="13220"/>
                    <a:pt x="28349" y="13220"/>
                  </a:cubicBezTo>
                  <a:close/>
                  <a:moveTo>
                    <a:pt x="33743" y="15832"/>
                  </a:moveTo>
                  <a:cubicBezTo>
                    <a:pt x="33767" y="15843"/>
                    <a:pt x="33791" y="15843"/>
                    <a:pt x="33791" y="15843"/>
                  </a:cubicBezTo>
                  <a:cubicBezTo>
                    <a:pt x="33815" y="15855"/>
                    <a:pt x="33850" y="15867"/>
                    <a:pt x="33886" y="15879"/>
                  </a:cubicBezTo>
                  <a:cubicBezTo>
                    <a:pt x="33910" y="15891"/>
                    <a:pt x="33934" y="15903"/>
                    <a:pt x="33946" y="15915"/>
                  </a:cubicBezTo>
                  <a:cubicBezTo>
                    <a:pt x="33957" y="15915"/>
                    <a:pt x="33957" y="15915"/>
                    <a:pt x="33957" y="15927"/>
                  </a:cubicBezTo>
                  <a:cubicBezTo>
                    <a:pt x="34053" y="16022"/>
                    <a:pt x="34029" y="15963"/>
                    <a:pt x="34077" y="16153"/>
                  </a:cubicBezTo>
                  <a:cubicBezTo>
                    <a:pt x="34112" y="16427"/>
                    <a:pt x="33493" y="17320"/>
                    <a:pt x="32874" y="17868"/>
                  </a:cubicBezTo>
                  <a:cubicBezTo>
                    <a:pt x="32755" y="17963"/>
                    <a:pt x="32624" y="18058"/>
                    <a:pt x="32493" y="18153"/>
                  </a:cubicBezTo>
                  <a:cubicBezTo>
                    <a:pt x="32517" y="17606"/>
                    <a:pt x="32672" y="17070"/>
                    <a:pt x="32945" y="16605"/>
                  </a:cubicBezTo>
                  <a:cubicBezTo>
                    <a:pt x="33195" y="16201"/>
                    <a:pt x="33267" y="16046"/>
                    <a:pt x="33600" y="15867"/>
                  </a:cubicBezTo>
                  <a:cubicBezTo>
                    <a:pt x="33624" y="15855"/>
                    <a:pt x="33636" y="15855"/>
                    <a:pt x="33648" y="15843"/>
                  </a:cubicBezTo>
                  <a:cubicBezTo>
                    <a:pt x="33660" y="15843"/>
                    <a:pt x="33672" y="15843"/>
                    <a:pt x="33684" y="15832"/>
                  </a:cubicBezTo>
                  <a:close/>
                  <a:moveTo>
                    <a:pt x="6598" y="0"/>
                  </a:moveTo>
                  <a:cubicBezTo>
                    <a:pt x="5589" y="0"/>
                    <a:pt x="4560" y="306"/>
                    <a:pt x="3692" y="794"/>
                  </a:cubicBezTo>
                  <a:cubicBezTo>
                    <a:pt x="2430" y="1711"/>
                    <a:pt x="1334" y="3056"/>
                    <a:pt x="1084" y="4628"/>
                  </a:cubicBezTo>
                  <a:cubicBezTo>
                    <a:pt x="1001" y="5425"/>
                    <a:pt x="1191" y="6378"/>
                    <a:pt x="1596" y="7176"/>
                  </a:cubicBezTo>
                  <a:cubicBezTo>
                    <a:pt x="525" y="8188"/>
                    <a:pt x="1" y="9807"/>
                    <a:pt x="108" y="11295"/>
                  </a:cubicBezTo>
                  <a:cubicBezTo>
                    <a:pt x="263" y="12474"/>
                    <a:pt x="799" y="13498"/>
                    <a:pt x="1632" y="14224"/>
                  </a:cubicBezTo>
                  <a:cubicBezTo>
                    <a:pt x="2640" y="15056"/>
                    <a:pt x="3755" y="15533"/>
                    <a:pt x="4916" y="15533"/>
                  </a:cubicBezTo>
                  <a:cubicBezTo>
                    <a:pt x="5483" y="15533"/>
                    <a:pt x="6062" y="15419"/>
                    <a:pt x="6645" y="15177"/>
                  </a:cubicBezTo>
                  <a:cubicBezTo>
                    <a:pt x="6680" y="15272"/>
                    <a:pt x="6728" y="15367"/>
                    <a:pt x="6775" y="15462"/>
                  </a:cubicBezTo>
                  <a:cubicBezTo>
                    <a:pt x="7192" y="16344"/>
                    <a:pt x="8061" y="16998"/>
                    <a:pt x="8978" y="17570"/>
                  </a:cubicBezTo>
                  <a:cubicBezTo>
                    <a:pt x="9657" y="17963"/>
                    <a:pt x="10383" y="18296"/>
                    <a:pt x="11181" y="18368"/>
                  </a:cubicBezTo>
                  <a:cubicBezTo>
                    <a:pt x="11636" y="18454"/>
                    <a:pt x="12084" y="18494"/>
                    <a:pt x="12525" y="18494"/>
                  </a:cubicBezTo>
                  <a:cubicBezTo>
                    <a:pt x="14517" y="18494"/>
                    <a:pt x="16358" y="17666"/>
                    <a:pt x="18015" y="16486"/>
                  </a:cubicBezTo>
                  <a:cubicBezTo>
                    <a:pt x="18241" y="16320"/>
                    <a:pt x="18456" y="16141"/>
                    <a:pt x="18682" y="15963"/>
                  </a:cubicBezTo>
                  <a:cubicBezTo>
                    <a:pt x="19027" y="16486"/>
                    <a:pt x="19479" y="16951"/>
                    <a:pt x="20003" y="17296"/>
                  </a:cubicBezTo>
                  <a:cubicBezTo>
                    <a:pt x="20527" y="17629"/>
                    <a:pt x="21099" y="17903"/>
                    <a:pt x="21706" y="18046"/>
                  </a:cubicBezTo>
                  <a:cubicBezTo>
                    <a:pt x="22040" y="18107"/>
                    <a:pt x="22386" y="18134"/>
                    <a:pt x="22733" y="18134"/>
                  </a:cubicBezTo>
                  <a:cubicBezTo>
                    <a:pt x="22991" y="18134"/>
                    <a:pt x="23250" y="18119"/>
                    <a:pt x="23504" y="18094"/>
                  </a:cubicBezTo>
                  <a:cubicBezTo>
                    <a:pt x="24480" y="17987"/>
                    <a:pt x="25456" y="17653"/>
                    <a:pt x="26337" y="17165"/>
                  </a:cubicBezTo>
                  <a:cubicBezTo>
                    <a:pt x="26492" y="17522"/>
                    <a:pt x="26707" y="17868"/>
                    <a:pt x="26992" y="18153"/>
                  </a:cubicBezTo>
                  <a:cubicBezTo>
                    <a:pt x="27761" y="18967"/>
                    <a:pt x="28931" y="19438"/>
                    <a:pt x="30115" y="19438"/>
                  </a:cubicBezTo>
                  <a:cubicBezTo>
                    <a:pt x="30801" y="19438"/>
                    <a:pt x="31492" y="19280"/>
                    <a:pt x="32112" y="18939"/>
                  </a:cubicBezTo>
                  <a:cubicBezTo>
                    <a:pt x="32302" y="19880"/>
                    <a:pt x="32838" y="20761"/>
                    <a:pt x="33660" y="21427"/>
                  </a:cubicBezTo>
                  <a:cubicBezTo>
                    <a:pt x="34112" y="21820"/>
                    <a:pt x="34636" y="22118"/>
                    <a:pt x="35172" y="22380"/>
                  </a:cubicBezTo>
                  <a:cubicBezTo>
                    <a:pt x="35529" y="22578"/>
                    <a:pt x="35920" y="22673"/>
                    <a:pt x="36315" y="22673"/>
                  </a:cubicBezTo>
                  <a:cubicBezTo>
                    <a:pt x="36538" y="22673"/>
                    <a:pt x="36762" y="22643"/>
                    <a:pt x="36982" y="22582"/>
                  </a:cubicBezTo>
                  <a:cubicBezTo>
                    <a:pt x="37208" y="22523"/>
                    <a:pt x="37458" y="22499"/>
                    <a:pt x="37660" y="22380"/>
                  </a:cubicBezTo>
                  <a:cubicBezTo>
                    <a:pt x="37791" y="22297"/>
                    <a:pt x="37779" y="22058"/>
                    <a:pt x="37636" y="21987"/>
                  </a:cubicBezTo>
                  <a:cubicBezTo>
                    <a:pt x="37596" y="21963"/>
                    <a:pt x="37555" y="21954"/>
                    <a:pt x="37514" y="21954"/>
                  </a:cubicBezTo>
                  <a:cubicBezTo>
                    <a:pt x="37436" y="21954"/>
                    <a:pt x="37358" y="21987"/>
                    <a:pt x="37279" y="22011"/>
                  </a:cubicBezTo>
                  <a:cubicBezTo>
                    <a:pt x="36841" y="22112"/>
                    <a:pt x="36573" y="22202"/>
                    <a:pt x="36254" y="22202"/>
                  </a:cubicBezTo>
                  <a:cubicBezTo>
                    <a:pt x="36235" y="22202"/>
                    <a:pt x="36216" y="22202"/>
                    <a:pt x="36196" y="22201"/>
                  </a:cubicBezTo>
                  <a:cubicBezTo>
                    <a:pt x="35731" y="22189"/>
                    <a:pt x="35100" y="21832"/>
                    <a:pt x="34481" y="21463"/>
                  </a:cubicBezTo>
                  <a:cubicBezTo>
                    <a:pt x="33648" y="20939"/>
                    <a:pt x="32898" y="20046"/>
                    <a:pt x="32660" y="19284"/>
                  </a:cubicBezTo>
                  <a:cubicBezTo>
                    <a:pt x="32600" y="19094"/>
                    <a:pt x="32553" y="18903"/>
                    <a:pt x="32529" y="18701"/>
                  </a:cubicBezTo>
                  <a:cubicBezTo>
                    <a:pt x="33005" y="18415"/>
                    <a:pt x="33434" y="18046"/>
                    <a:pt x="33779" y="17606"/>
                  </a:cubicBezTo>
                  <a:cubicBezTo>
                    <a:pt x="34100" y="17260"/>
                    <a:pt x="34398" y="16855"/>
                    <a:pt x="34541" y="16391"/>
                  </a:cubicBezTo>
                  <a:cubicBezTo>
                    <a:pt x="34672" y="15879"/>
                    <a:pt x="34279" y="15379"/>
                    <a:pt x="33755" y="15355"/>
                  </a:cubicBezTo>
                  <a:cubicBezTo>
                    <a:pt x="33362" y="15355"/>
                    <a:pt x="33029" y="15629"/>
                    <a:pt x="32803" y="15927"/>
                  </a:cubicBezTo>
                  <a:cubicBezTo>
                    <a:pt x="32219" y="16713"/>
                    <a:pt x="31981" y="17582"/>
                    <a:pt x="32029" y="18439"/>
                  </a:cubicBezTo>
                  <a:cubicBezTo>
                    <a:pt x="31473" y="18750"/>
                    <a:pt x="30845" y="18978"/>
                    <a:pt x="30241" y="18978"/>
                  </a:cubicBezTo>
                  <a:cubicBezTo>
                    <a:pt x="30198" y="18978"/>
                    <a:pt x="30155" y="18977"/>
                    <a:pt x="30112" y="18975"/>
                  </a:cubicBezTo>
                  <a:cubicBezTo>
                    <a:pt x="28433" y="18963"/>
                    <a:pt x="27171" y="18106"/>
                    <a:pt x="26707" y="16951"/>
                  </a:cubicBezTo>
                  <a:cubicBezTo>
                    <a:pt x="27421" y="16498"/>
                    <a:pt x="28076" y="15951"/>
                    <a:pt x="28600" y="15320"/>
                  </a:cubicBezTo>
                  <a:cubicBezTo>
                    <a:pt x="28981" y="14724"/>
                    <a:pt x="29528" y="13950"/>
                    <a:pt x="29207" y="13224"/>
                  </a:cubicBezTo>
                  <a:cubicBezTo>
                    <a:pt x="29014" y="12883"/>
                    <a:pt x="28699" y="12745"/>
                    <a:pt x="28363" y="12745"/>
                  </a:cubicBezTo>
                  <a:cubicBezTo>
                    <a:pt x="27890" y="12745"/>
                    <a:pt x="27373" y="13017"/>
                    <a:pt x="27088" y="13379"/>
                  </a:cubicBezTo>
                  <a:cubicBezTo>
                    <a:pt x="26278" y="14248"/>
                    <a:pt x="25933" y="15546"/>
                    <a:pt x="26183" y="16689"/>
                  </a:cubicBezTo>
                  <a:cubicBezTo>
                    <a:pt x="25126" y="17299"/>
                    <a:pt x="23939" y="17673"/>
                    <a:pt x="22769" y="17673"/>
                  </a:cubicBezTo>
                  <a:cubicBezTo>
                    <a:pt x="22318" y="17673"/>
                    <a:pt x="21869" y="17618"/>
                    <a:pt x="21432" y="17498"/>
                  </a:cubicBezTo>
                  <a:cubicBezTo>
                    <a:pt x="20575" y="17236"/>
                    <a:pt x="19599" y="16594"/>
                    <a:pt x="19122" y="15891"/>
                  </a:cubicBezTo>
                  <a:cubicBezTo>
                    <a:pt x="19075" y="15832"/>
                    <a:pt x="19039" y="15760"/>
                    <a:pt x="18991" y="15689"/>
                  </a:cubicBezTo>
                  <a:cubicBezTo>
                    <a:pt x="19825" y="14962"/>
                    <a:pt x="20646" y="14058"/>
                    <a:pt x="21123" y="13022"/>
                  </a:cubicBezTo>
                  <a:cubicBezTo>
                    <a:pt x="21325" y="12522"/>
                    <a:pt x="21527" y="11879"/>
                    <a:pt x="21230" y="11379"/>
                  </a:cubicBezTo>
                  <a:cubicBezTo>
                    <a:pt x="20996" y="11024"/>
                    <a:pt x="20581" y="10856"/>
                    <a:pt x="20165" y="10856"/>
                  </a:cubicBezTo>
                  <a:cubicBezTo>
                    <a:pt x="19925" y="10856"/>
                    <a:pt x="19685" y="10912"/>
                    <a:pt x="19479" y="11021"/>
                  </a:cubicBezTo>
                  <a:cubicBezTo>
                    <a:pt x="19015" y="11236"/>
                    <a:pt x="18717" y="11652"/>
                    <a:pt x="18467" y="12081"/>
                  </a:cubicBezTo>
                  <a:cubicBezTo>
                    <a:pt x="18134" y="12617"/>
                    <a:pt x="18051" y="13272"/>
                    <a:pt x="18027" y="13891"/>
                  </a:cubicBezTo>
                  <a:cubicBezTo>
                    <a:pt x="18051" y="14462"/>
                    <a:pt x="18194" y="15022"/>
                    <a:pt x="18444" y="15534"/>
                  </a:cubicBezTo>
                  <a:cubicBezTo>
                    <a:pt x="16806" y="16928"/>
                    <a:pt x="14636" y="18072"/>
                    <a:pt x="12696" y="18072"/>
                  </a:cubicBezTo>
                  <a:cubicBezTo>
                    <a:pt x="12647" y="18072"/>
                    <a:pt x="12598" y="18071"/>
                    <a:pt x="12550" y="18070"/>
                  </a:cubicBezTo>
                  <a:cubicBezTo>
                    <a:pt x="11728" y="18070"/>
                    <a:pt x="11145" y="18010"/>
                    <a:pt x="10335" y="17784"/>
                  </a:cubicBezTo>
                  <a:cubicBezTo>
                    <a:pt x="9752" y="17582"/>
                    <a:pt x="9002" y="17153"/>
                    <a:pt x="8383" y="16701"/>
                  </a:cubicBezTo>
                  <a:cubicBezTo>
                    <a:pt x="7776" y="16284"/>
                    <a:pt x="7311" y="15689"/>
                    <a:pt x="7014" y="15010"/>
                  </a:cubicBezTo>
                  <a:lnTo>
                    <a:pt x="7026" y="15010"/>
                  </a:lnTo>
                  <a:cubicBezTo>
                    <a:pt x="7978" y="14546"/>
                    <a:pt x="8811" y="13855"/>
                    <a:pt x="9419" y="12986"/>
                  </a:cubicBezTo>
                  <a:cubicBezTo>
                    <a:pt x="9764" y="12522"/>
                    <a:pt x="10026" y="11938"/>
                    <a:pt x="9871" y="11343"/>
                  </a:cubicBezTo>
                  <a:cubicBezTo>
                    <a:pt x="9741" y="10569"/>
                    <a:pt x="9082" y="10080"/>
                    <a:pt x="8392" y="10080"/>
                  </a:cubicBezTo>
                  <a:cubicBezTo>
                    <a:pt x="8074" y="10080"/>
                    <a:pt x="7748" y="10185"/>
                    <a:pt x="7466" y="10414"/>
                  </a:cubicBezTo>
                  <a:cubicBezTo>
                    <a:pt x="6240" y="11474"/>
                    <a:pt x="6013" y="13284"/>
                    <a:pt x="6502" y="14808"/>
                  </a:cubicBezTo>
                  <a:cubicBezTo>
                    <a:pt x="5948" y="15027"/>
                    <a:pt x="5376" y="15156"/>
                    <a:pt x="4822" y="15156"/>
                  </a:cubicBezTo>
                  <a:cubicBezTo>
                    <a:pt x="4625" y="15156"/>
                    <a:pt x="4430" y="15140"/>
                    <a:pt x="4239" y="15105"/>
                  </a:cubicBezTo>
                  <a:cubicBezTo>
                    <a:pt x="3120" y="14867"/>
                    <a:pt x="2096" y="14308"/>
                    <a:pt x="1358" y="13415"/>
                  </a:cubicBezTo>
                  <a:cubicBezTo>
                    <a:pt x="489" y="12248"/>
                    <a:pt x="287" y="10795"/>
                    <a:pt x="739" y="9390"/>
                  </a:cubicBezTo>
                  <a:cubicBezTo>
                    <a:pt x="977" y="8712"/>
                    <a:pt x="1287" y="8081"/>
                    <a:pt x="1811" y="7545"/>
                  </a:cubicBezTo>
                  <a:cubicBezTo>
                    <a:pt x="2168" y="8116"/>
                    <a:pt x="2644" y="8581"/>
                    <a:pt x="3216" y="8807"/>
                  </a:cubicBezTo>
                  <a:cubicBezTo>
                    <a:pt x="3507" y="8914"/>
                    <a:pt x="3814" y="8968"/>
                    <a:pt x="4120" y="8968"/>
                  </a:cubicBezTo>
                  <a:cubicBezTo>
                    <a:pt x="4427" y="8968"/>
                    <a:pt x="4734" y="8914"/>
                    <a:pt x="5025" y="8807"/>
                  </a:cubicBezTo>
                  <a:cubicBezTo>
                    <a:pt x="5502" y="8688"/>
                    <a:pt x="5930" y="8390"/>
                    <a:pt x="6013" y="7890"/>
                  </a:cubicBezTo>
                  <a:cubicBezTo>
                    <a:pt x="6158" y="6725"/>
                    <a:pt x="5098" y="6159"/>
                    <a:pt x="4084" y="6159"/>
                  </a:cubicBezTo>
                  <a:cubicBezTo>
                    <a:pt x="3927" y="6159"/>
                    <a:pt x="3771" y="6172"/>
                    <a:pt x="3620" y="6199"/>
                  </a:cubicBezTo>
                  <a:cubicBezTo>
                    <a:pt x="2965" y="6283"/>
                    <a:pt x="2382" y="6545"/>
                    <a:pt x="1906" y="6914"/>
                  </a:cubicBezTo>
                  <a:cubicBezTo>
                    <a:pt x="1537" y="6164"/>
                    <a:pt x="1358" y="5306"/>
                    <a:pt x="1465" y="4568"/>
                  </a:cubicBezTo>
                  <a:cubicBezTo>
                    <a:pt x="1739" y="3199"/>
                    <a:pt x="2549" y="2163"/>
                    <a:pt x="3668" y="1223"/>
                  </a:cubicBezTo>
                  <a:cubicBezTo>
                    <a:pt x="4192" y="842"/>
                    <a:pt x="4978" y="544"/>
                    <a:pt x="5752" y="365"/>
                  </a:cubicBezTo>
                  <a:cubicBezTo>
                    <a:pt x="6004" y="310"/>
                    <a:pt x="6332" y="286"/>
                    <a:pt x="6658" y="286"/>
                  </a:cubicBezTo>
                  <a:cubicBezTo>
                    <a:pt x="6963" y="286"/>
                    <a:pt x="7266" y="307"/>
                    <a:pt x="7502" y="342"/>
                  </a:cubicBezTo>
                  <a:cubicBezTo>
                    <a:pt x="8026" y="437"/>
                    <a:pt x="8395" y="615"/>
                    <a:pt x="8847" y="913"/>
                  </a:cubicBezTo>
                  <a:cubicBezTo>
                    <a:pt x="8899" y="944"/>
                    <a:pt x="8961" y="1012"/>
                    <a:pt x="9032" y="1012"/>
                  </a:cubicBezTo>
                  <a:cubicBezTo>
                    <a:pt x="9041" y="1012"/>
                    <a:pt x="9051" y="1011"/>
                    <a:pt x="9061" y="1008"/>
                  </a:cubicBezTo>
                  <a:cubicBezTo>
                    <a:pt x="9157" y="984"/>
                    <a:pt x="9169" y="830"/>
                    <a:pt x="9085" y="794"/>
                  </a:cubicBezTo>
                  <a:cubicBezTo>
                    <a:pt x="8355" y="237"/>
                    <a:pt x="7485" y="0"/>
                    <a:pt x="6598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2">
              <a:extLst>
                <a:ext uri="{FF2B5EF4-FFF2-40B4-BE49-F238E27FC236}">
                  <a16:creationId xmlns:a16="http://schemas.microsoft.com/office/drawing/2014/main" id="{705562AA-8F76-9C4A-5764-28F169AB99D9}"/>
                </a:ext>
              </a:extLst>
            </p:cNvPr>
            <p:cNvSpPr/>
            <p:nvPr/>
          </p:nvSpPr>
          <p:spPr>
            <a:xfrm>
              <a:off x="5372975" y="1359750"/>
              <a:ext cx="876925" cy="849225"/>
            </a:xfrm>
            <a:custGeom>
              <a:avLst/>
              <a:gdLst/>
              <a:ahLst/>
              <a:cxnLst/>
              <a:rect l="l" t="t" r="r" b="b"/>
              <a:pathLst>
                <a:path w="35077" h="33969" extrusionOk="0">
                  <a:moveTo>
                    <a:pt x="9859" y="4123"/>
                  </a:moveTo>
                  <a:cubicBezTo>
                    <a:pt x="9692" y="5564"/>
                    <a:pt x="8776" y="7254"/>
                    <a:pt x="7752" y="8004"/>
                  </a:cubicBezTo>
                  <a:cubicBezTo>
                    <a:pt x="7517" y="8167"/>
                    <a:pt x="7279" y="8235"/>
                    <a:pt x="7097" y="8235"/>
                  </a:cubicBezTo>
                  <a:cubicBezTo>
                    <a:pt x="6918" y="8235"/>
                    <a:pt x="6793" y="8170"/>
                    <a:pt x="6775" y="8064"/>
                  </a:cubicBezTo>
                  <a:cubicBezTo>
                    <a:pt x="6656" y="7635"/>
                    <a:pt x="6835" y="6861"/>
                    <a:pt x="7025" y="6445"/>
                  </a:cubicBezTo>
                  <a:cubicBezTo>
                    <a:pt x="7525" y="5397"/>
                    <a:pt x="8311" y="4766"/>
                    <a:pt x="9407" y="4313"/>
                  </a:cubicBezTo>
                  <a:cubicBezTo>
                    <a:pt x="9561" y="4242"/>
                    <a:pt x="9716" y="4182"/>
                    <a:pt x="9859" y="4123"/>
                  </a:cubicBezTo>
                  <a:close/>
                  <a:moveTo>
                    <a:pt x="29612" y="16601"/>
                  </a:moveTo>
                  <a:lnTo>
                    <a:pt x="29612" y="16601"/>
                  </a:lnTo>
                  <a:cubicBezTo>
                    <a:pt x="29469" y="17148"/>
                    <a:pt x="29183" y="17648"/>
                    <a:pt x="28719" y="18053"/>
                  </a:cubicBezTo>
                  <a:cubicBezTo>
                    <a:pt x="28449" y="18274"/>
                    <a:pt x="28214" y="18378"/>
                    <a:pt x="28021" y="18378"/>
                  </a:cubicBezTo>
                  <a:cubicBezTo>
                    <a:pt x="27840" y="18378"/>
                    <a:pt x="27698" y="18286"/>
                    <a:pt x="27599" y="18113"/>
                  </a:cubicBezTo>
                  <a:cubicBezTo>
                    <a:pt x="27528" y="17434"/>
                    <a:pt x="28516" y="16672"/>
                    <a:pt x="29612" y="16601"/>
                  </a:cubicBezTo>
                  <a:close/>
                  <a:moveTo>
                    <a:pt x="6288" y="1"/>
                  </a:moveTo>
                  <a:cubicBezTo>
                    <a:pt x="5930" y="1"/>
                    <a:pt x="5573" y="38"/>
                    <a:pt x="5228" y="110"/>
                  </a:cubicBezTo>
                  <a:cubicBezTo>
                    <a:pt x="4108" y="325"/>
                    <a:pt x="3215" y="1087"/>
                    <a:pt x="2370" y="1789"/>
                  </a:cubicBezTo>
                  <a:cubicBezTo>
                    <a:pt x="1525" y="2539"/>
                    <a:pt x="870" y="3468"/>
                    <a:pt x="441" y="4516"/>
                  </a:cubicBezTo>
                  <a:cubicBezTo>
                    <a:pt x="203" y="5087"/>
                    <a:pt x="1" y="5683"/>
                    <a:pt x="13" y="6302"/>
                  </a:cubicBezTo>
                  <a:cubicBezTo>
                    <a:pt x="25" y="6707"/>
                    <a:pt x="72" y="7111"/>
                    <a:pt x="144" y="7504"/>
                  </a:cubicBezTo>
                  <a:cubicBezTo>
                    <a:pt x="156" y="7564"/>
                    <a:pt x="203" y="7611"/>
                    <a:pt x="263" y="7611"/>
                  </a:cubicBezTo>
                  <a:cubicBezTo>
                    <a:pt x="273" y="7614"/>
                    <a:pt x="283" y="7615"/>
                    <a:pt x="293" y="7615"/>
                  </a:cubicBezTo>
                  <a:cubicBezTo>
                    <a:pt x="387" y="7615"/>
                    <a:pt x="462" y="7518"/>
                    <a:pt x="429" y="7421"/>
                  </a:cubicBezTo>
                  <a:cubicBezTo>
                    <a:pt x="298" y="6647"/>
                    <a:pt x="239" y="5802"/>
                    <a:pt x="596" y="4992"/>
                  </a:cubicBezTo>
                  <a:cubicBezTo>
                    <a:pt x="1013" y="3885"/>
                    <a:pt x="1727" y="2742"/>
                    <a:pt x="2751" y="1932"/>
                  </a:cubicBezTo>
                  <a:cubicBezTo>
                    <a:pt x="3239" y="1480"/>
                    <a:pt x="4013" y="956"/>
                    <a:pt x="4513" y="718"/>
                  </a:cubicBezTo>
                  <a:cubicBezTo>
                    <a:pt x="5136" y="473"/>
                    <a:pt x="5636" y="377"/>
                    <a:pt x="6238" y="377"/>
                  </a:cubicBezTo>
                  <a:cubicBezTo>
                    <a:pt x="6339" y="377"/>
                    <a:pt x="6442" y="379"/>
                    <a:pt x="6549" y="384"/>
                  </a:cubicBezTo>
                  <a:cubicBezTo>
                    <a:pt x="7406" y="432"/>
                    <a:pt x="8335" y="718"/>
                    <a:pt x="8919" y="1361"/>
                  </a:cubicBezTo>
                  <a:cubicBezTo>
                    <a:pt x="9395" y="2004"/>
                    <a:pt x="9835" y="2897"/>
                    <a:pt x="9883" y="3659"/>
                  </a:cubicBezTo>
                  <a:cubicBezTo>
                    <a:pt x="9883" y="3706"/>
                    <a:pt x="9883" y="3754"/>
                    <a:pt x="9883" y="3801"/>
                  </a:cubicBezTo>
                  <a:cubicBezTo>
                    <a:pt x="9371" y="3944"/>
                    <a:pt x="8883" y="4159"/>
                    <a:pt x="8430" y="4432"/>
                  </a:cubicBezTo>
                  <a:cubicBezTo>
                    <a:pt x="7490" y="5004"/>
                    <a:pt x="6716" y="5921"/>
                    <a:pt x="6466" y="7004"/>
                  </a:cubicBezTo>
                  <a:cubicBezTo>
                    <a:pt x="6394" y="7433"/>
                    <a:pt x="6240" y="7957"/>
                    <a:pt x="6502" y="8350"/>
                  </a:cubicBezTo>
                  <a:cubicBezTo>
                    <a:pt x="6659" y="8551"/>
                    <a:pt x="6865" y="8630"/>
                    <a:pt x="7085" y="8630"/>
                  </a:cubicBezTo>
                  <a:cubicBezTo>
                    <a:pt x="7518" y="8630"/>
                    <a:pt x="8008" y="8328"/>
                    <a:pt x="8299" y="8052"/>
                  </a:cubicBezTo>
                  <a:cubicBezTo>
                    <a:pt x="9276" y="7171"/>
                    <a:pt x="10169" y="5444"/>
                    <a:pt x="10264" y="4016"/>
                  </a:cubicBezTo>
                  <a:cubicBezTo>
                    <a:pt x="10563" y="3945"/>
                    <a:pt x="10862" y="3911"/>
                    <a:pt x="11154" y="3911"/>
                  </a:cubicBezTo>
                  <a:cubicBezTo>
                    <a:pt x="12942" y="3911"/>
                    <a:pt x="14497" y="5185"/>
                    <a:pt x="14610" y="7242"/>
                  </a:cubicBezTo>
                  <a:cubicBezTo>
                    <a:pt x="14634" y="7719"/>
                    <a:pt x="14598" y="8195"/>
                    <a:pt x="14538" y="8671"/>
                  </a:cubicBezTo>
                  <a:cubicBezTo>
                    <a:pt x="14538" y="8695"/>
                    <a:pt x="14526" y="8814"/>
                    <a:pt x="14514" y="8850"/>
                  </a:cubicBezTo>
                  <a:cubicBezTo>
                    <a:pt x="14514" y="8909"/>
                    <a:pt x="14491" y="8957"/>
                    <a:pt x="14503" y="9016"/>
                  </a:cubicBezTo>
                  <a:cubicBezTo>
                    <a:pt x="14520" y="9086"/>
                    <a:pt x="14595" y="9130"/>
                    <a:pt x="14666" y="9130"/>
                  </a:cubicBezTo>
                  <a:cubicBezTo>
                    <a:pt x="14693" y="9130"/>
                    <a:pt x="14718" y="9124"/>
                    <a:pt x="14741" y="9112"/>
                  </a:cubicBezTo>
                  <a:cubicBezTo>
                    <a:pt x="15134" y="8600"/>
                    <a:pt x="15431" y="8207"/>
                    <a:pt x="16027" y="7885"/>
                  </a:cubicBezTo>
                  <a:cubicBezTo>
                    <a:pt x="16843" y="7413"/>
                    <a:pt x="17762" y="7161"/>
                    <a:pt x="18660" y="7161"/>
                  </a:cubicBezTo>
                  <a:cubicBezTo>
                    <a:pt x="19780" y="7161"/>
                    <a:pt x="20869" y="7552"/>
                    <a:pt x="21694" y="8397"/>
                  </a:cubicBezTo>
                  <a:cubicBezTo>
                    <a:pt x="22420" y="9219"/>
                    <a:pt x="22539" y="10719"/>
                    <a:pt x="22015" y="11707"/>
                  </a:cubicBezTo>
                  <a:cubicBezTo>
                    <a:pt x="21956" y="11850"/>
                    <a:pt x="21837" y="11981"/>
                    <a:pt x="21837" y="12136"/>
                  </a:cubicBezTo>
                  <a:cubicBezTo>
                    <a:pt x="21847" y="12236"/>
                    <a:pt x="21941" y="12311"/>
                    <a:pt x="22035" y="12311"/>
                  </a:cubicBezTo>
                  <a:cubicBezTo>
                    <a:pt x="22052" y="12311"/>
                    <a:pt x="22070" y="12308"/>
                    <a:pt x="22087" y="12302"/>
                  </a:cubicBezTo>
                  <a:cubicBezTo>
                    <a:pt x="22384" y="12100"/>
                    <a:pt x="22551" y="11945"/>
                    <a:pt x="22908" y="11850"/>
                  </a:cubicBezTo>
                  <a:cubicBezTo>
                    <a:pt x="23607" y="11634"/>
                    <a:pt x="24318" y="11506"/>
                    <a:pt x="24987" y="11506"/>
                  </a:cubicBezTo>
                  <a:cubicBezTo>
                    <a:pt x="25242" y="11506"/>
                    <a:pt x="25490" y="11525"/>
                    <a:pt x="25730" y="11564"/>
                  </a:cubicBezTo>
                  <a:cubicBezTo>
                    <a:pt x="26861" y="11755"/>
                    <a:pt x="28123" y="12219"/>
                    <a:pt x="28647" y="12886"/>
                  </a:cubicBezTo>
                  <a:cubicBezTo>
                    <a:pt x="29445" y="13934"/>
                    <a:pt x="29826" y="15172"/>
                    <a:pt x="29671" y="16267"/>
                  </a:cubicBezTo>
                  <a:cubicBezTo>
                    <a:pt x="28992" y="16303"/>
                    <a:pt x="28338" y="16505"/>
                    <a:pt x="27802" y="16970"/>
                  </a:cubicBezTo>
                  <a:cubicBezTo>
                    <a:pt x="27111" y="17613"/>
                    <a:pt x="26885" y="18708"/>
                    <a:pt x="28111" y="18768"/>
                  </a:cubicBezTo>
                  <a:cubicBezTo>
                    <a:pt x="28611" y="18732"/>
                    <a:pt x="29028" y="18363"/>
                    <a:pt x="29350" y="18006"/>
                  </a:cubicBezTo>
                  <a:cubicBezTo>
                    <a:pt x="29695" y="17565"/>
                    <a:pt x="29909" y="17101"/>
                    <a:pt x="30016" y="16613"/>
                  </a:cubicBezTo>
                  <a:cubicBezTo>
                    <a:pt x="30076" y="16624"/>
                    <a:pt x="30124" y="16624"/>
                    <a:pt x="30171" y="16636"/>
                  </a:cubicBezTo>
                  <a:cubicBezTo>
                    <a:pt x="31588" y="16779"/>
                    <a:pt x="33314" y="17577"/>
                    <a:pt x="34017" y="18910"/>
                  </a:cubicBezTo>
                  <a:cubicBezTo>
                    <a:pt x="34505" y="19803"/>
                    <a:pt x="34553" y="20792"/>
                    <a:pt x="34505" y="21958"/>
                  </a:cubicBezTo>
                  <a:cubicBezTo>
                    <a:pt x="34493" y="22292"/>
                    <a:pt x="34160" y="23244"/>
                    <a:pt x="33981" y="23578"/>
                  </a:cubicBezTo>
                  <a:cubicBezTo>
                    <a:pt x="33410" y="24602"/>
                    <a:pt x="32505" y="25173"/>
                    <a:pt x="31493" y="25852"/>
                  </a:cubicBezTo>
                  <a:cubicBezTo>
                    <a:pt x="31255" y="26030"/>
                    <a:pt x="30600" y="26221"/>
                    <a:pt x="30909" y="26602"/>
                  </a:cubicBezTo>
                  <a:cubicBezTo>
                    <a:pt x="31088" y="26745"/>
                    <a:pt x="31457" y="26876"/>
                    <a:pt x="31457" y="26923"/>
                  </a:cubicBezTo>
                  <a:cubicBezTo>
                    <a:pt x="31731" y="27150"/>
                    <a:pt x="31743" y="28019"/>
                    <a:pt x="31659" y="28423"/>
                  </a:cubicBezTo>
                  <a:cubicBezTo>
                    <a:pt x="31195" y="30328"/>
                    <a:pt x="30647" y="31900"/>
                    <a:pt x="29862" y="33448"/>
                  </a:cubicBezTo>
                  <a:cubicBezTo>
                    <a:pt x="29790" y="33627"/>
                    <a:pt x="29802" y="33555"/>
                    <a:pt x="29754" y="33722"/>
                  </a:cubicBezTo>
                  <a:cubicBezTo>
                    <a:pt x="29743" y="33781"/>
                    <a:pt x="29754" y="33841"/>
                    <a:pt x="29790" y="33877"/>
                  </a:cubicBezTo>
                  <a:cubicBezTo>
                    <a:pt x="29828" y="33937"/>
                    <a:pt x="29894" y="33969"/>
                    <a:pt x="29962" y="33969"/>
                  </a:cubicBezTo>
                  <a:cubicBezTo>
                    <a:pt x="30001" y="33969"/>
                    <a:pt x="30041" y="33958"/>
                    <a:pt x="30076" y="33936"/>
                  </a:cubicBezTo>
                  <a:cubicBezTo>
                    <a:pt x="30159" y="33888"/>
                    <a:pt x="30183" y="33781"/>
                    <a:pt x="30231" y="33710"/>
                  </a:cubicBezTo>
                  <a:cubicBezTo>
                    <a:pt x="30362" y="33460"/>
                    <a:pt x="30481" y="33210"/>
                    <a:pt x="30612" y="32960"/>
                  </a:cubicBezTo>
                  <a:cubicBezTo>
                    <a:pt x="31231" y="31662"/>
                    <a:pt x="31755" y="30150"/>
                    <a:pt x="32136" y="28483"/>
                  </a:cubicBezTo>
                  <a:cubicBezTo>
                    <a:pt x="32231" y="27828"/>
                    <a:pt x="32267" y="26971"/>
                    <a:pt x="31707" y="26507"/>
                  </a:cubicBezTo>
                  <a:cubicBezTo>
                    <a:pt x="31648" y="26459"/>
                    <a:pt x="31588" y="26423"/>
                    <a:pt x="31517" y="26399"/>
                  </a:cubicBezTo>
                  <a:cubicBezTo>
                    <a:pt x="32493" y="25792"/>
                    <a:pt x="33481" y="25137"/>
                    <a:pt x="34172" y="24209"/>
                  </a:cubicBezTo>
                  <a:cubicBezTo>
                    <a:pt x="34719" y="23328"/>
                    <a:pt x="35077" y="22280"/>
                    <a:pt x="34981" y="21244"/>
                  </a:cubicBezTo>
                  <a:cubicBezTo>
                    <a:pt x="34981" y="19137"/>
                    <a:pt x="34029" y="17553"/>
                    <a:pt x="32040" y="16755"/>
                  </a:cubicBezTo>
                  <a:cubicBezTo>
                    <a:pt x="31445" y="16482"/>
                    <a:pt x="30766" y="16291"/>
                    <a:pt x="30088" y="16255"/>
                  </a:cubicBezTo>
                  <a:cubicBezTo>
                    <a:pt x="30243" y="15053"/>
                    <a:pt x="29802" y="13803"/>
                    <a:pt x="29064" y="12755"/>
                  </a:cubicBezTo>
                  <a:cubicBezTo>
                    <a:pt x="28588" y="12064"/>
                    <a:pt x="27778" y="11731"/>
                    <a:pt x="27016" y="11469"/>
                  </a:cubicBezTo>
                  <a:cubicBezTo>
                    <a:pt x="26337" y="11233"/>
                    <a:pt x="25624" y="11109"/>
                    <a:pt x="24911" y="11109"/>
                  </a:cubicBezTo>
                  <a:cubicBezTo>
                    <a:pt x="24435" y="11109"/>
                    <a:pt x="23958" y="11164"/>
                    <a:pt x="23492" y="11279"/>
                  </a:cubicBezTo>
                  <a:cubicBezTo>
                    <a:pt x="23194" y="11326"/>
                    <a:pt x="22801" y="11445"/>
                    <a:pt x="22480" y="11600"/>
                  </a:cubicBezTo>
                  <a:cubicBezTo>
                    <a:pt x="22587" y="11338"/>
                    <a:pt x="22658" y="11064"/>
                    <a:pt x="22682" y="10778"/>
                  </a:cubicBezTo>
                  <a:cubicBezTo>
                    <a:pt x="22861" y="8897"/>
                    <a:pt x="22027" y="7742"/>
                    <a:pt x="20289" y="7099"/>
                  </a:cubicBezTo>
                  <a:cubicBezTo>
                    <a:pt x="19784" y="6902"/>
                    <a:pt x="19250" y="6812"/>
                    <a:pt x="18712" y="6812"/>
                  </a:cubicBezTo>
                  <a:cubicBezTo>
                    <a:pt x="17564" y="6812"/>
                    <a:pt x="16399" y="7221"/>
                    <a:pt x="15467" y="7861"/>
                  </a:cubicBezTo>
                  <a:cubicBezTo>
                    <a:pt x="15253" y="8004"/>
                    <a:pt x="15062" y="8195"/>
                    <a:pt x="14895" y="8385"/>
                  </a:cubicBezTo>
                  <a:cubicBezTo>
                    <a:pt x="15098" y="6802"/>
                    <a:pt x="14693" y="5206"/>
                    <a:pt x="13324" y="4242"/>
                  </a:cubicBezTo>
                  <a:cubicBezTo>
                    <a:pt x="12685" y="3794"/>
                    <a:pt x="11964" y="3606"/>
                    <a:pt x="11232" y="3606"/>
                  </a:cubicBezTo>
                  <a:cubicBezTo>
                    <a:pt x="10914" y="3606"/>
                    <a:pt x="10593" y="3641"/>
                    <a:pt x="10276" y="3706"/>
                  </a:cubicBezTo>
                  <a:cubicBezTo>
                    <a:pt x="10276" y="3635"/>
                    <a:pt x="10276" y="3563"/>
                    <a:pt x="10264" y="3504"/>
                  </a:cubicBezTo>
                  <a:cubicBezTo>
                    <a:pt x="10228" y="3063"/>
                    <a:pt x="10014" y="2527"/>
                    <a:pt x="9907" y="2289"/>
                  </a:cubicBezTo>
                  <a:cubicBezTo>
                    <a:pt x="9692" y="1801"/>
                    <a:pt x="9419" y="1325"/>
                    <a:pt x="9049" y="932"/>
                  </a:cubicBezTo>
                  <a:cubicBezTo>
                    <a:pt x="8287" y="292"/>
                    <a:pt x="7286" y="1"/>
                    <a:pt x="6288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2">
              <a:extLst>
                <a:ext uri="{FF2B5EF4-FFF2-40B4-BE49-F238E27FC236}">
                  <a16:creationId xmlns:a16="http://schemas.microsoft.com/office/drawing/2014/main" id="{7B14A1DC-8895-F4F7-558D-BFB86A6FCF0B}"/>
                </a:ext>
              </a:extLst>
            </p:cNvPr>
            <p:cNvSpPr/>
            <p:nvPr/>
          </p:nvSpPr>
          <p:spPr>
            <a:xfrm>
              <a:off x="6043600" y="2090325"/>
              <a:ext cx="25300" cy="114600"/>
            </a:xfrm>
            <a:custGeom>
              <a:avLst/>
              <a:gdLst/>
              <a:ahLst/>
              <a:cxnLst/>
              <a:rect l="l" t="t" r="r" b="b"/>
              <a:pathLst>
                <a:path w="1012" h="4584" extrusionOk="0">
                  <a:moveTo>
                    <a:pt x="814" y="1"/>
                  </a:moveTo>
                  <a:cubicBezTo>
                    <a:pt x="758" y="1"/>
                    <a:pt x="702" y="26"/>
                    <a:pt x="667" y="82"/>
                  </a:cubicBezTo>
                  <a:cubicBezTo>
                    <a:pt x="274" y="677"/>
                    <a:pt x="120" y="1379"/>
                    <a:pt x="72" y="2094"/>
                  </a:cubicBezTo>
                  <a:cubicBezTo>
                    <a:pt x="1" y="2903"/>
                    <a:pt x="72" y="3749"/>
                    <a:pt x="393" y="4499"/>
                  </a:cubicBezTo>
                  <a:cubicBezTo>
                    <a:pt x="432" y="4557"/>
                    <a:pt x="494" y="4583"/>
                    <a:pt x="557" y="4583"/>
                  </a:cubicBezTo>
                  <a:cubicBezTo>
                    <a:pt x="649" y="4583"/>
                    <a:pt x="741" y="4526"/>
                    <a:pt x="763" y="4427"/>
                  </a:cubicBezTo>
                  <a:cubicBezTo>
                    <a:pt x="786" y="4344"/>
                    <a:pt x="751" y="4261"/>
                    <a:pt x="715" y="4177"/>
                  </a:cubicBezTo>
                  <a:cubicBezTo>
                    <a:pt x="334" y="3082"/>
                    <a:pt x="334" y="1939"/>
                    <a:pt x="667" y="855"/>
                  </a:cubicBezTo>
                  <a:lnTo>
                    <a:pt x="667" y="855"/>
                  </a:lnTo>
                  <a:cubicBezTo>
                    <a:pt x="666" y="858"/>
                    <a:pt x="665" y="860"/>
                    <a:pt x="665" y="860"/>
                  </a:cubicBezTo>
                  <a:cubicBezTo>
                    <a:pt x="664" y="860"/>
                    <a:pt x="825" y="528"/>
                    <a:pt x="870" y="427"/>
                  </a:cubicBezTo>
                  <a:cubicBezTo>
                    <a:pt x="905" y="343"/>
                    <a:pt x="977" y="284"/>
                    <a:pt x="989" y="201"/>
                  </a:cubicBezTo>
                  <a:cubicBezTo>
                    <a:pt x="1012" y="79"/>
                    <a:pt x="913" y="1"/>
                    <a:pt x="81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2">
              <a:extLst>
                <a:ext uri="{FF2B5EF4-FFF2-40B4-BE49-F238E27FC236}">
                  <a16:creationId xmlns:a16="http://schemas.microsoft.com/office/drawing/2014/main" id="{98504A97-F65C-EE2C-32F3-34BC446BBDF3}"/>
                </a:ext>
              </a:extLst>
            </p:cNvPr>
            <p:cNvSpPr/>
            <p:nvPr/>
          </p:nvSpPr>
          <p:spPr>
            <a:xfrm>
              <a:off x="5994775" y="2214800"/>
              <a:ext cx="193225" cy="252600"/>
            </a:xfrm>
            <a:custGeom>
              <a:avLst/>
              <a:gdLst/>
              <a:ahLst/>
              <a:cxnLst/>
              <a:rect l="l" t="t" r="r" b="b"/>
              <a:pathLst>
                <a:path w="7729" h="10104" extrusionOk="0">
                  <a:moveTo>
                    <a:pt x="703" y="9354"/>
                  </a:moveTo>
                  <a:lnTo>
                    <a:pt x="703" y="9354"/>
                  </a:lnTo>
                  <a:cubicBezTo>
                    <a:pt x="714" y="9359"/>
                    <a:pt x="725" y="9363"/>
                    <a:pt x="736" y="9367"/>
                  </a:cubicBezTo>
                  <a:lnTo>
                    <a:pt x="736" y="9367"/>
                  </a:lnTo>
                  <a:cubicBezTo>
                    <a:pt x="725" y="9360"/>
                    <a:pt x="711" y="9354"/>
                    <a:pt x="703" y="9354"/>
                  </a:cubicBezTo>
                  <a:close/>
                  <a:moveTo>
                    <a:pt x="3935" y="0"/>
                  </a:moveTo>
                  <a:cubicBezTo>
                    <a:pt x="3385" y="0"/>
                    <a:pt x="2665" y="159"/>
                    <a:pt x="2358" y="317"/>
                  </a:cubicBezTo>
                  <a:cubicBezTo>
                    <a:pt x="1942" y="484"/>
                    <a:pt x="1573" y="758"/>
                    <a:pt x="1227" y="1032"/>
                  </a:cubicBezTo>
                  <a:cubicBezTo>
                    <a:pt x="1120" y="1139"/>
                    <a:pt x="894" y="1222"/>
                    <a:pt x="965" y="1401"/>
                  </a:cubicBezTo>
                  <a:cubicBezTo>
                    <a:pt x="987" y="1459"/>
                    <a:pt x="1049" y="1495"/>
                    <a:pt x="1110" y="1495"/>
                  </a:cubicBezTo>
                  <a:cubicBezTo>
                    <a:pt x="1149" y="1495"/>
                    <a:pt x="1188" y="1481"/>
                    <a:pt x="1215" y="1449"/>
                  </a:cubicBezTo>
                  <a:cubicBezTo>
                    <a:pt x="1994" y="734"/>
                    <a:pt x="2884" y="390"/>
                    <a:pt x="3745" y="390"/>
                  </a:cubicBezTo>
                  <a:cubicBezTo>
                    <a:pt x="4806" y="390"/>
                    <a:pt x="5822" y="914"/>
                    <a:pt x="6526" y="1913"/>
                  </a:cubicBezTo>
                  <a:cubicBezTo>
                    <a:pt x="6990" y="2473"/>
                    <a:pt x="7133" y="3413"/>
                    <a:pt x="7180" y="3889"/>
                  </a:cubicBezTo>
                  <a:cubicBezTo>
                    <a:pt x="7264" y="4782"/>
                    <a:pt x="7216" y="5354"/>
                    <a:pt x="6930" y="6187"/>
                  </a:cubicBezTo>
                  <a:cubicBezTo>
                    <a:pt x="6704" y="6723"/>
                    <a:pt x="6585" y="7104"/>
                    <a:pt x="6180" y="7640"/>
                  </a:cubicBezTo>
                  <a:cubicBezTo>
                    <a:pt x="5549" y="8509"/>
                    <a:pt x="4359" y="9188"/>
                    <a:pt x="3192" y="9509"/>
                  </a:cubicBezTo>
                  <a:cubicBezTo>
                    <a:pt x="2870" y="9616"/>
                    <a:pt x="1918" y="9616"/>
                    <a:pt x="1680" y="9616"/>
                  </a:cubicBezTo>
                  <a:cubicBezTo>
                    <a:pt x="1358" y="9570"/>
                    <a:pt x="1037" y="9480"/>
                    <a:pt x="736" y="9367"/>
                  </a:cubicBezTo>
                  <a:lnTo>
                    <a:pt x="736" y="9367"/>
                  </a:lnTo>
                  <a:cubicBezTo>
                    <a:pt x="742" y="9370"/>
                    <a:pt x="747" y="9374"/>
                    <a:pt x="751" y="9378"/>
                  </a:cubicBezTo>
                  <a:cubicBezTo>
                    <a:pt x="608" y="9321"/>
                    <a:pt x="384" y="9191"/>
                    <a:pt x="217" y="9191"/>
                  </a:cubicBezTo>
                  <a:cubicBezTo>
                    <a:pt x="106" y="9191"/>
                    <a:pt x="20" y="9249"/>
                    <a:pt x="1" y="9426"/>
                  </a:cubicBezTo>
                  <a:cubicBezTo>
                    <a:pt x="25" y="9700"/>
                    <a:pt x="346" y="9688"/>
                    <a:pt x="406" y="9747"/>
                  </a:cubicBezTo>
                  <a:cubicBezTo>
                    <a:pt x="775" y="9914"/>
                    <a:pt x="1156" y="10033"/>
                    <a:pt x="1549" y="10081"/>
                  </a:cubicBezTo>
                  <a:cubicBezTo>
                    <a:pt x="1724" y="10096"/>
                    <a:pt x="1899" y="10103"/>
                    <a:pt x="2074" y="10103"/>
                  </a:cubicBezTo>
                  <a:cubicBezTo>
                    <a:pt x="2876" y="10103"/>
                    <a:pt x="3671" y="9942"/>
                    <a:pt x="4394" y="9581"/>
                  </a:cubicBezTo>
                  <a:cubicBezTo>
                    <a:pt x="5299" y="9176"/>
                    <a:pt x="6145" y="8592"/>
                    <a:pt x="6704" y="7759"/>
                  </a:cubicBezTo>
                  <a:cubicBezTo>
                    <a:pt x="7228" y="6925"/>
                    <a:pt x="7597" y="5949"/>
                    <a:pt x="7692" y="4949"/>
                  </a:cubicBezTo>
                  <a:cubicBezTo>
                    <a:pt x="7728" y="4556"/>
                    <a:pt x="7669" y="4163"/>
                    <a:pt x="7645" y="3770"/>
                  </a:cubicBezTo>
                  <a:cubicBezTo>
                    <a:pt x="7609" y="3485"/>
                    <a:pt x="7549" y="2913"/>
                    <a:pt x="7359" y="2461"/>
                  </a:cubicBezTo>
                  <a:cubicBezTo>
                    <a:pt x="6942" y="1306"/>
                    <a:pt x="5537" y="79"/>
                    <a:pt x="4132" y="8"/>
                  </a:cubicBezTo>
                  <a:cubicBezTo>
                    <a:pt x="4070" y="3"/>
                    <a:pt x="4004" y="0"/>
                    <a:pt x="393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2">
              <a:extLst>
                <a:ext uri="{FF2B5EF4-FFF2-40B4-BE49-F238E27FC236}">
                  <a16:creationId xmlns:a16="http://schemas.microsoft.com/office/drawing/2014/main" id="{FEB07B77-65C4-0856-B365-0DEFBD6EC7BA}"/>
                </a:ext>
              </a:extLst>
            </p:cNvPr>
            <p:cNvSpPr/>
            <p:nvPr/>
          </p:nvSpPr>
          <p:spPr>
            <a:xfrm>
              <a:off x="6019725" y="2294175"/>
              <a:ext cx="105500" cy="55875"/>
            </a:xfrm>
            <a:custGeom>
              <a:avLst/>
              <a:gdLst/>
              <a:ahLst/>
              <a:cxnLst/>
              <a:rect l="l" t="t" r="r" b="b"/>
              <a:pathLst>
                <a:path w="4220" h="2235" extrusionOk="0">
                  <a:moveTo>
                    <a:pt x="2815" y="1"/>
                  </a:moveTo>
                  <a:cubicBezTo>
                    <a:pt x="1689" y="1"/>
                    <a:pt x="610" y="920"/>
                    <a:pt x="74" y="1965"/>
                  </a:cubicBezTo>
                  <a:cubicBezTo>
                    <a:pt x="1" y="2081"/>
                    <a:pt x="105" y="2234"/>
                    <a:pt x="237" y="2234"/>
                  </a:cubicBezTo>
                  <a:cubicBezTo>
                    <a:pt x="254" y="2234"/>
                    <a:pt x="271" y="2232"/>
                    <a:pt x="289" y="2226"/>
                  </a:cubicBezTo>
                  <a:cubicBezTo>
                    <a:pt x="420" y="2167"/>
                    <a:pt x="372" y="2143"/>
                    <a:pt x="491" y="2000"/>
                  </a:cubicBezTo>
                  <a:cubicBezTo>
                    <a:pt x="984" y="1047"/>
                    <a:pt x="1920" y="316"/>
                    <a:pt x="2845" y="316"/>
                  </a:cubicBezTo>
                  <a:cubicBezTo>
                    <a:pt x="2926" y="316"/>
                    <a:pt x="3006" y="322"/>
                    <a:pt x="3087" y="333"/>
                  </a:cubicBezTo>
                  <a:cubicBezTo>
                    <a:pt x="3480" y="393"/>
                    <a:pt x="3634" y="536"/>
                    <a:pt x="3992" y="714"/>
                  </a:cubicBezTo>
                  <a:cubicBezTo>
                    <a:pt x="4003" y="717"/>
                    <a:pt x="4014" y="718"/>
                    <a:pt x="4025" y="718"/>
                  </a:cubicBezTo>
                  <a:cubicBezTo>
                    <a:pt x="4167" y="718"/>
                    <a:pt x="4220" y="507"/>
                    <a:pt x="4087" y="441"/>
                  </a:cubicBezTo>
                  <a:cubicBezTo>
                    <a:pt x="3674" y="133"/>
                    <a:pt x="3241" y="1"/>
                    <a:pt x="28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2">
              <a:extLst>
                <a:ext uri="{FF2B5EF4-FFF2-40B4-BE49-F238E27FC236}">
                  <a16:creationId xmlns:a16="http://schemas.microsoft.com/office/drawing/2014/main" id="{62464AAC-1F1C-5863-76B1-0430F2BC1692}"/>
                </a:ext>
              </a:extLst>
            </p:cNvPr>
            <p:cNvSpPr/>
            <p:nvPr/>
          </p:nvSpPr>
          <p:spPr>
            <a:xfrm>
              <a:off x="5153025" y="1926450"/>
              <a:ext cx="505375" cy="731000"/>
            </a:xfrm>
            <a:custGeom>
              <a:avLst/>
              <a:gdLst/>
              <a:ahLst/>
              <a:cxnLst/>
              <a:rect l="l" t="t" r="r" b="b"/>
              <a:pathLst>
                <a:path w="20215" h="29240" extrusionOk="0">
                  <a:moveTo>
                    <a:pt x="3136" y="1"/>
                  </a:moveTo>
                  <a:cubicBezTo>
                    <a:pt x="3102" y="1"/>
                    <a:pt x="3068" y="17"/>
                    <a:pt x="3048" y="52"/>
                  </a:cubicBezTo>
                  <a:cubicBezTo>
                    <a:pt x="1381" y="3779"/>
                    <a:pt x="83" y="8125"/>
                    <a:pt x="71" y="12411"/>
                  </a:cubicBezTo>
                  <a:cubicBezTo>
                    <a:pt x="0" y="14507"/>
                    <a:pt x="167" y="16364"/>
                    <a:pt x="822" y="18352"/>
                  </a:cubicBezTo>
                  <a:cubicBezTo>
                    <a:pt x="1703" y="20864"/>
                    <a:pt x="3322" y="23091"/>
                    <a:pt x="5334" y="24829"/>
                  </a:cubicBezTo>
                  <a:cubicBezTo>
                    <a:pt x="6084" y="25556"/>
                    <a:pt x="6941" y="26187"/>
                    <a:pt x="7870" y="26675"/>
                  </a:cubicBezTo>
                  <a:cubicBezTo>
                    <a:pt x="8858" y="27270"/>
                    <a:pt x="9906" y="27794"/>
                    <a:pt x="11001" y="28175"/>
                  </a:cubicBezTo>
                  <a:cubicBezTo>
                    <a:pt x="12941" y="28910"/>
                    <a:pt x="15015" y="29239"/>
                    <a:pt x="17079" y="29239"/>
                  </a:cubicBezTo>
                  <a:cubicBezTo>
                    <a:pt x="17220" y="29239"/>
                    <a:pt x="17361" y="29238"/>
                    <a:pt x="17502" y="29235"/>
                  </a:cubicBezTo>
                  <a:cubicBezTo>
                    <a:pt x="18312" y="29211"/>
                    <a:pt x="19121" y="29139"/>
                    <a:pt x="19919" y="28996"/>
                  </a:cubicBezTo>
                  <a:cubicBezTo>
                    <a:pt x="20026" y="28973"/>
                    <a:pt x="20181" y="28985"/>
                    <a:pt x="20205" y="28854"/>
                  </a:cubicBezTo>
                  <a:cubicBezTo>
                    <a:pt x="20214" y="28734"/>
                    <a:pt x="20136" y="28699"/>
                    <a:pt x="20028" y="28699"/>
                  </a:cubicBezTo>
                  <a:cubicBezTo>
                    <a:pt x="19875" y="28699"/>
                    <a:pt x="19662" y="28771"/>
                    <a:pt x="19563" y="28771"/>
                  </a:cubicBezTo>
                  <a:cubicBezTo>
                    <a:pt x="19558" y="28771"/>
                    <a:pt x="19554" y="28771"/>
                    <a:pt x="19550" y="28770"/>
                  </a:cubicBezTo>
                  <a:cubicBezTo>
                    <a:pt x="18907" y="28842"/>
                    <a:pt x="18252" y="28901"/>
                    <a:pt x="17609" y="28901"/>
                  </a:cubicBezTo>
                  <a:cubicBezTo>
                    <a:pt x="17503" y="28903"/>
                    <a:pt x="17397" y="28904"/>
                    <a:pt x="17291" y="28904"/>
                  </a:cubicBezTo>
                  <a:cubicBezTo>
                    <a:pt x="15057" y="28904"/>
                    <a:pt x="12996" y="28542"/>
                    <a:pt x="10870" y="27734"/>
                  </a:cubicBezTo>
                  <a:cubicBezTo>
                    <a:pt x="9549" y="27282"/>
                    <a:pt x="8215" y="26532"/>
                    <a:pt x="6941" y="25734"/>
                  </a:cubicBezTo>
                  <a:cubicBezTo>
                    <a:pt x="6203" y="25222"/>
                    <a:pt x="5429" y="24484"/>
                    <a:pt x="4727" y="23758"/>
                  </a:cubicBezTo>
                  <a:cubicBezTo>
                    <a:pt x="3453" y="22484"/>
                    <a:pt x="2488" y="21019"/>
                    <a:pt x="1607" y="19233"/>
                  </a:cubicBezTo>
                  <a:cubicBezTo>
                    <a:pt x="953" y="17769"/>
                    <a:pt x="488" y="15733"/>
                    <a:pt x="441" y="14054"/>
                  </a:cubicBezTo>
                  <a:cubicBezTo>
                    <a:pt x="405" y="12554"/>
                    <a:pt x="464" y="10685"/>
                    <a:pt x="643" y="9375"/>
                  </a:cubicBezTo>
                  <a:cubicBezTo>
                    <a:pt x="905" y="7458"/>
                    <a:pt x="1381" y="5565"/>
                    <a:pt x="1941" y="3708"/>
                  </a:cubicBezTo>
                  <a:cubicBezTo>
                    <a:pt x="2179" y="2898"/>
                    <a:pt x="2429" y="2088"/>
                    <a:pt x="2750" y="1314"/>
                  </a:cubicBezTo>
                  <a:cubicBezTo>
                    <a:pt x="2881" y="969"/>
                    <a:pt x="3024" y="624"/>
                    <a:pt x="3155" y="338"/>
                  </a:cubicBezTo>
                  <a:cubicBezTo>
                    <a:pt x="3179" y="243"/>
                    <a:pt x="3250" y="171"/>
                    <a:pt x="3239" y="76"/>
                  </a:cubicBezTo>
                  <a:cubicBezTo>
                    <a:pt x="3225" y="29"/>
                    <a:pt x="3180" y="1"/>
                    <a:pt x="3136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2">
              <a:extLst>
                <a:ext uri="{FF2B5EF4-FFF2-40B4-BE49-F238E27FC236}">
                  <a16:creationId xmlns:a16="http://schemas.microsoft.com/office/drawing/2014/main" id="{2A47E776-60E4-62FE-D3AF-5FD587444956}"/>
                </a:ext>
              </a:extLst>
            </p:cNvPr>
            <p:cNvSpPr/>
            <p:nvPr/>
          </p:nvSpPr>
          <p:spPr>
            <a:xfrm>
              <a:off x="5734925" y="2468125"/>
              <a:ext cx="245675" cy="166650"/>
            </a:xfrm>
            <a:custGeom>
              <a:avLst/>
              <a:gdLst/>
              <a:ahLst/>
              <a:cxnLst/>
              <a:rect l="l" t="t" r="r" b="b"/>
              <a:pathLst>
                <a:path w="9827" h="6666" extrusionOk="0">
                  <a:moveTo>
                    <a:pt x="9631" y="0"/>
                  </a:moveTo>
                  <a:cubicBezTo>
                    <a:pt x="9577" y="0"/>
                    <a:pt x="9524" y="24"/>
                    <a:pt x="9490" y="79"/>
                  </a:cubicBezTo>
                  <a:cubicBezTo>
                    <a:pt x="8764" y="1138"/>
                    <a:pt x="7930" y="2091"/>
                    <a:pt x="6906" y="3007"/>
                  </a:cubicBezTo>
                  <a:cubicBezTo>
                    <a:pt x="6275" y="3579"/>
                    <a:pt x="5763" y="4043"/>
                    <a:pt x="5132" y="4448"/>
                  </a:cubicBezTo>
                  <a:cubicBezTo>
                    <a:pt x="4418" y="4936"/>
                    <a:pt x="3811" y="5151"/>
                    <a:pt x="3204" y="5413"/>
                  </a:cubicBezTo>
                  <a:cubicBezTo>
                    <a:pt x="2703" y="5615"/>
                    <a:pt x="1668" y="6020"/>
                    <a:pt x="834" y="6175"/>
                  </a:cubicBezTo>
                  <a:cubicBezTo>
                    <a:pt x="584" y="6246"/>
                    <a:pt x="334" y="6294"/>
                    <a:pt x="96" y="6389"/>
                  </a:cubicBezTo>
                  <a:cubicBezTo>
                    <a:pt x="1" y="6460"/>
                    <a:pt x="36" y="6639"/>
                    <a:pt x="156" y="6663"/>
                  </a:cubicBezTo>
                  <a:cubicBezTo>
                    <a:pt x="171" y="6665"/>
                    <a:pt x="186" y="6666"/>
                    <a:pt x="203" y="6666"/>
                  </a:cubicBezTo>
                  <a:cubicBezTo>
                    <a:pt x="276" y="6666"/>
                    <a:pt x="365" y="6646"/>
                    <a:pt x="501" y="6627"/>
                  </a:cubicBezTo>
                  <a:cubicBezTo>
                    <a:pt x="929" y="6532"/>
                    <a:pt x="1358" y="6484"/>
                    <a:pt x="1787" y="6365"/>
                  </a:cubicBezTo>
                  <a:cubicBezTo>
                    <a:pt x="2656" y="6103"/>
                    <a:pt x="3477" y="5734"/>
                    <a:pt x="3906" y="5555"/>
                  </a:cubicBezTo>
                  <a:cubicBezTo>
                    <a:pt x="5644" y="4853"/>
                    <a:pt x="7073" y="3555"/>
                    <a:pt x="8299" y="2174"/>
                  </a:cubicBezTo>
                  <a:cubicBezTo>
                    <a:pt x="8811" y="1531"/>
                    <a:pt x="9407" y="912"/>
                    <a:pt x="9811" y="186"/>
                  </a:cubicBezTo>
                  <a:cubicBezTo>
                    <a:pt x="9827" y="78"/>
                    <a:pt x="9728" y="0"/>
                    <a:pt x="9631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2">
              <a:extLst>
                <a:ext uri="{FF2B5EF4-FFF2-40B4-BE49-F238E27FC236}">
                  <a16:creationId xmlns:a16="http://schemas.microsoft.com/office/drawing/2014/main" id="{4E8A444A-35E1-D155-07AF-2936B94190D2}"/>
                </a:ext>
              </a:extLst>
            </p:cNvPr>
            <p:cNvSpPr/>
            <p:nvPr/>
          </p:nvSpPr>
          <p:spPr>
            <a:xfrm>
              <a:off x="5400825" y="2650475"/>
              <a:ext cx="333825" cy="114100"/>
            </a:xfrm>
            <a:custGeom>
              <a:avLst/>
              <a:gdLst/>
              <a:ahLst/>
              <a:cxnLst/>
              <a:rect l="l" t="t" r="r" b="b"/>
              <a:pathLst>
                <a:path w="13353" h="4564" extrusionOk="0">
                  <a:moveTo>
                    <a:pt x="193" y="0"/>
                  </a:moveTo>
                  <a:cubicBezTo>
                    <a:pt x="100" y="0"/>
                    <a:pt x="1" y="84"/>
                    <a:pt x="42" y="190"/>
                  </a:cubicBezTo>
                  <a:cubicBezTo>
                    <a:pt x="196" y="666"/>
                    <a:pt x="411" y="1131"/>
                    <a:pt x="673" y="1559"/>
                  </a:cubicBezTo>
                  <a:cubicBezTo>
                    <a:pt x="875" y="1869"/>
                    <a:pt x="1101" y="2083"/>
                    <a:pt x="1256" y="2298"/>
                  </a:cubicBezTo>
                  <a:cubicBezTo>
                    <a:pt x="1982" y="3262"/>
                    <a:pt x="3042" y="3953"/>
                    <a:pt x="4197" y="4310"/>
                  </a:cubicBezTo>
                  <a:cubicBezTo>
                    <a:pt x="4887" y="4490"/>
                    <a:pt x="5599" y="4563"/>
                    <a:pt x="6314" y="4563"/>
                  </a:cubicBezTo>
                  <a:cubicBezTo>
                    <a:pt x="6969" y="4563"/>
                    <a:pt x="7626" y="4502"/>
                    <a:pt x="8269" y="4405"/>
                  </a:cubicBezTo>
                  <a:cubicBezTo>
                    <a:pt x="9400" y="4191"/>
                    <a:pt x="10483" y="3726"/>
                    <a:pt x="11436" y="3083"/>
                  </a:cubicBezTo>
                  <a:cubicBezTo>
                    <a:pt x="11900" y="2762"/>
                    <a:pt x="12269" y="2333"/>
                    <a:pt x="12638" y="1905"/>
                  </a:cubicBezTo>
                  <a:cubicBezTo>
                    <a:pt x="12781" y="1714"/>
                    <a:pt x="13353" y="1131"/>
                    <a:pt x="13043" y="928"/>
                  </a:cubicBezTo>
                  <a:cubicBezTo>
                    <a:pt x="13010" y="909"/>
                    <a:pt x="12979" y="900"/>
                    <a:pt x="12949" y="900"/>
                  </a:cubicBezTo>
                  <a:cubicBezTo>
                    <a:pt x="12741" y="900"/>
                    <a:pt x="12604" y="1314"/>
                    <a:pt x="12531" y="1345"/>
                  </a:cubicBezTo>
                  <a:cubicBezTo>
                    <a:pt x="11972" y="2012"/>
                    <a:pt x="11519" y="2548"/>
                    <a:pt x="10841" y="2929"/>
                  </a:cubicBezTo>
                  <a:cubicBezTo>
                    <a:pt x="9400" y="3750"/>
                    <a:pt x="8043" y="4119"/>
                    <a:pt x="6376" y="4131"/>
                  </a:cubicBezTo>
                  <a:cubicBezTo>
                    <a:pt x="5519" y="4119"/>
                    <a:pt x="4911" y="4095"/>
                    <a:pt x="4149" y="3869"/>
                  </a:cubicBezTo>
                  <a:cubicBezTo>
                    <a:pt x="3518" y="3667"/>
                    <a:pt x="2625" y="3191"/>
                    <a:pt x="2137" y="2726"/>
                  </a:cubicBezTo>
                  <a:cubicBezTo>
                    <a:pt x="1613" y="2179"/>
                    <a:pt x="1089" y="1702"/>
                    <a:pt x="756" y="1131"/>
                  </a:cubicBezTo>
                  <a:cubicBezTo>
                    <a:pt x="554" y="750"/>
                    <a:pt x="470" y="488"/>
                    <a:pt x="304" y="59"/>
                  </a:cubicBezTo>
                  <a:cubicBezTo>
                    <a:pt x="277" y="18"/>
                    <a:pt x="236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2">
              <a:extLst>
                <a:ext uri="{FF2B5EF4-FFF2-40B4-BE49-F238E27FC236}">
                  <a16:creationId xmlns:a16="http://schemas.microsoft.com/office/drawing/2014/main" id="{8A6FA9B9-BD44-4CCC-B2C1-57E6222F2616}"/>
                </a:ext>
              </a:extLst>
            </p:cNvPr>
            <p:cNvSpPr/>
            <p:nvPr/>
          </p:nvSpPr>
          <p:spPr>
            <a:xfrm>
              <a:off x="5126525" y="2620400"/>
              <a:ext cx="233975" cy="215700"/>
            </a:xfrm>
            <a:custGeom>
              <a:avLst/>
              <a:gdLst/>
              <a:ahLst/>
              <a:cxnLst/>
              <a:rect l="l" t="t" r="r" b="b"/>
              <a:pathLst>
                <a:path w="9359" h="8628" extrusionOk="0">
                  <a:moveTo>
                    <a:pt x="9144" y="0"/>
                  </a:moveTo>
                  <a:cubicBezTo>
                    <a:pt x="5191" y="274"/>
                    <a:pt x="2251" y="3620"/>
                    <a:pt x="655" y="7001"/>
                  </a:cubicBezTo>
                  <a:cubicBezTo>
                    <a:pt x="441" y="7453"/>
                    <a:pt x="346" y="7680"/>
                    <a:pt x="179" y="8108"/>
                  </a:cubicBezTo>
                  <a:cubicBezTo>
                    <a:pt x="119" y="8275"/>
                    <a:pt x="0" y="8549"/>
                    <a:pt x="238" y="8620"/>
                  </a:cubicBezTo>
                  <a:cubicBezTo>
                    <a:pt x="259" y="8625"/>
                    <a:pt x="278" y="8627"/>
                    <a:pt x="296" y="8627"/>
                  </a:cubicBezTo>
                  <a:cubicBezTo>
                    <a:pt x="455" y="8627"/>
                    <a:pt x="516" y="8450"/>
                    <a:pt x="548" y="8311"/>
                  </a:cubicBezTo>
                  <a:cubicBezTo>
                    <a:pt x="584" y="8227"/>
                    <a:pt x="608" y="8144"/>
                    <a:pt x="643" y="8073"/>
                  </a:cubicBezTo>
                  <a:cubicBezTo>
                    <a:pt x="661" y="8038"/>
                    <a:pt x="665" y="8016"/>
                    <a:pt x="667" y="8016"/>
                  </a:cubicBezTo>
                  <a:cubicBezTo>
                    <a:pt x="667" y="8016"/>
                    <a:pt x="667" y="8019"/>
                    <a:pt x="667" y="8025"/>
                  </a:cubicBezTo>
                  <a:cubicBezTo>
                    <a:pt x="870" y="7513"/>
                    <a:pt x="1048" y="7168"/>
                    <a:pt x="1322" y="6608"/>
                  </a:cubicBezTo>
                  <a:cubicBezTo>
                    <a:pt x="2239" y="4846"/>
                    <a:pt x="3310" y="3405"/>
                    <a:pt x="4882" y="2120"/>
                  </a:cubicBezTo>
                  <a:cubicBezTo>
                    <a:pt x="5382" y="1715"/>
                    <a:pt x="6549" y="905"/>
                    <a:pt x="7394" y="655"/>
                  </a:cubicBezTo>
                  <a:cubicBezTo>
                    <a:pt x="7942" y="476"/>
                    <a:pt x="8394" y="381"/>
                    <a:pt x="8882" y="334"/>
                  </a:cubicBezTo>
                  <a:cubicBezTo>
                    <a:pt x="9013" y="310"/>
                    <a:pt x="9156" y="345"/>
                    <a:pt x="9263" y="262"/>
                  </a:cubicBezTo>
                  <a:cubicBezTo>
                    <a:pt x="9359" y="179"/>
                    <a:pt x="9287" y="0"/>
                    <a:pt x="9144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2">
              <a:extLst>
                <a:ext uri="{FF2B5EF4-FFF2-40B4-BE49-F238E27FC236}">
                  <a16:creationId xmlns:a16="http://schemas.microsoft.com/office/drawing/2014/main" id="{70DB1E83-700C-F7EB-101C-F63507DDBEDA}"/>
                </a:ext>
              </a:extLst>
            </p:cNvPr>
            <p:cNvSpPr/>
            <p:nvPr/>
          </p:nvSpPr>
          <p:spPr>
            <a:xfrm>
              <a:off x="5839975" y="2622975"/>
              <a:ext cx="215850" cy="210450"/>
            </a:xfrm>
            <a:custGeom>
              <a:avLst/>
              <a:gdLst/>
              <a:ahLst/>
              <a:cxnLst/>
              <a:rect l="l" t="t" r="r" b="b"/>
              <a:pathLst>
                <a:path w="8634" h="8418" extrusionOk="0">
                  <a:moveTo>
                    <a:pt x="174" y="1"/>
                  </a:moveTo>
                  <a:cubicBezTo>
                    <a:pt x="52" y="1"/>
                    <a:pt x="1" y="197"/>
                    <a:pt x="145" y="231"/>
                  </a:cubicBezTo>
                  <a:cubicBezTo>
                    <a:pt x="1466" y="576"/>
                    <a:pt x="2573" y="1493"/>
                    <a:pt x="3585" y="2386"/>
                  </a:cubicBezTo>
                  <a:cubicBezTo>
                    <a:pt x="4669" y="3314"/>
                    <a:pt x="5705" y="4576"/>
                    <a:pt x="6491" y="5565"/>
                  </a:cubicBezTo>
                  <a:cubicBezTo>
                    <a:pt x="6943" y="6231"/>
                    <a:pt x="7645" y="7231"/>
                    <a:pt x="8157" y="8029"/>
                  </a:cubicBezTo>
                  <a:cubicBezTo>
                    <a:pt x="8205" y="8112"/>
                    <a:pt x="8241" y="8196"/>
                    <a:pt x="8288" y="8279"/>
                  </a:cubicBezTo>
                  <a:lnTo>
                    <a:pt x="8300" y="8279"/>
                  </a:lnTo>
                  <a:cubicBezTo>
                    <a:pt x="8300" y="8315"/>
                    <a:pt x="8312" y="8363"/>
                    <a:pt x="8336" y="8374"/>
                  </a:cubicBezTo>
                  <a:cubicBezTo>
                    <a:pt x="8370" y="8404"/>
                    <a:pt x="8411" y="8418"/>
                    <a:pt x="8453" y="8418"/>
                  </a:cubicBezTo>
                  <a:cubicBezTo>
                    <a:pt x="8544" y="8418"/>
                    <a:pt x="8634" y="8353"/>
                    <a:pt x="8634" y="8255"/>
                  </a:cubicBezTo>
                  <a:cubicBezTo>
                    <a:pt x="8634" y="8160"/>
                    <a:pt x="8586" y="8065"/>
                    <a:pt x="8538" y="7982"/>
                  </a:cubicBezTo>
                  <a:cubicBezTo>
                    <a:pt x="7979" y="7065"/>
                    <a:pt x="7491" y="6565"/>
                    <a:pt x="6967" y="5696"/>
                  </a:cubicBezTo>
                  <a:cubicBezTo>
                    <a:pt x="5621" y="3898"/>
                    <a:pt x="4062" y="2255"/>
                    <a:pt x="2216" y="957"/>
                  </a:cubicBezTo>
                  <a:cubicBezTo>
                    <a:pt x="1609" y="540"/>
                    <a:pt x="930" y="195"/>
                    <a:pt x="204" y="4"/>
                  </a:cubicBezTo>
                  <a:cubicBezTo>
                    <a:pt x="194" y="2"/>
                    <a:pt x="184" y="1"/>
                    <a:pt x="1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2">
              <a:extLst>
                <a:ext uri="{FF2B5EF4-FFF2-40B4-BE49-F238E27FC236}">
                  <a16:creationId xmlns:a16="http://schemas.microsoft.com/office/drawing/2014/main" id="{8F90E3F3-9AAF-C655-E515-0AC112EB6988}"/>
                </a:ext>
              </a:extLst>
            </p:cNvPr>
            <p:cNvSpPr/>
            <p:nvPr/>
          </p:nvSpPr>
          <p:spPr>
            <a:xfrm>
              <a:off x="5333400" y="2087875"/>
              <a:ext cx="58650" cy="80525"/>
            </a:xfrm>
            <a:custGeom>
              <a:avLst/>
              <a:gdLst/>
              <a:ahLst/>
              <a:cxnLst/>
              <a:rect l="l" t="t" r="r" b="b"/>
              <a:pathLst>
                <a:path w="2346" h="3221" extrusionOk="0">
                  <a:moveTo>
                    <a:pt x="1000" y="1"/>
                  </a:moveTo>
                  <a:cubicBezTo>
                    <a:pt x="961" y="1"/>
                    <a:pt x="925" y="7"/>
                    <a:pt x="893" y="25"/>
                  </a:cubicBezTo>
                  <a:cubicBezTo>
                    <a:pt x="869" y="49"/>
                    <a:pt x="869" y="84"/>
                    <a:pt x="893" y="108"/>
                  </a:cubicBezTo>
                  <a:cubicBezTo>
                    <a:pt x="893" y="168"/>
                    <a:pt x="965" y="215"/>
                    <a:pt x="988" y="215"/>
                  </a:cubicBezTo>
                  <a:cubicBezTo>
                    <a:pt x="977" y="215"/>
                    <a:pt x="1000" y="227"/>
                    <a:pt x="1000" y="227"/>
                  </a:cubicBezTo>
                  <a:cubicBezTo>
                    <a:pt x="1358" y="370"/>
                    <a:pt x="1596" y="584"/>
                    <a:pt x="1774" y="918"/>
                  </a:cubicBezTo>
                  <a:cubicBezTo>
                    <a:pt x="1786" y="953"/>
                    <a:pt x="1822" y="1013"/>
                    <a:pt x="1846" y="1096"/>
                  </a:cubicBezTo>
                  <a:cubicBezTo>
                    <a:pt x="1679" y="953"/>
                    <a:pt x="1477" y="858"/>
                    <a:pt x="1238" y="834"/>
                  </a:cubicBezTo>
                  <a:cubicBezTo>
                    <a:pt x="1212" y="832"/>
                    <a:pt x="1185" y="831"/>
                    <a:pt x="1158" y="831"/>
                  </a:cubicBezTo>
                  <a:cubicBezTo>
                    <a:pt x="586" y="831"/>
                    <a:pt x="105" y="1316"/>
                    <a:pt x="48" y="1942"/>
                  </a:cubicBezTo>
                  <a:cubicBezTo>
                    <a:pt x="0" y="2597"/>
                    <a:pt x="453" y="3168"/>
                    <a:pt x="1048" y="3216"/>
                  </a:cubicBezTo>
                  <a:cubicBezTo>
                    <a:pt x="1081" y="3219"/>
                    <a:pt x="1114" y="3221"/>
                    <a:pt x="1147" y="3221"/>
                  </a:cubicBezTo>
                  <a:cubicBezTo>
                    <a:pt x="1333" y="3221"/>
                    <a:pt x="1503" y="3164"/>
                    <a:pt x="1655" y="3073"/>
                  </a:cubicBezTo>
                  <a:cubicBezTo>
                    <a:pt x="1905" y="2966"/>
                    <a:pt x="2084" y="2775"/>
                    <a:pt x="2179" y="2525"/>
                  </a:cubicBezTo>
                  <a:cubicBezTo>
                    <a:pt x="2274" y="2311"/>
                    <a:pt x="2298" y="2132"/>
                    <a:pt x="2310" y="1954"/>
                  </a:cubicBezTo>
                  <a:cubicBezTo>
                    <a:pt x="2334" y="1799"/>
                    <a:pt x="2346" y="1632"/>
                    <a:pt x="2334" y="1465"/>
                  </a:cubicBezTo>
                  <a:cubicBezTo>
                    <a:pt x="2322" y="1108"/>
                    <a:pt x="2120" y="572"/>
                    <a:pt x="1762" y="299"/>
                  </a:cubicBezTo>
                  <a:cubicBezTo>
                    <a:pt x="1596" y="168"/>
                    <a:pt x="1405" y="84"/>
                    <a:pt x="1191" y="25"/>
                  </a:cubicBezTo>
                  <a:cubicBezTo>
                    <a:pt x="1131" y="17"/>
                    <a:pt x="1063" y="1"/>
                    <a:pt x="10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2">
              <a:extLst>
                <a:ext uri="{FF2B5EF4-FFF2-40B4-BE49-F238E27FC236}">
                  <a16:creationId xmlns:a16="http://schemas.microsoft.com/office/drawing/2014/main" id="{04F88879-AB70-1677-CE4F-A60BC24128CA}"/>
                </a:ext>
              </a:extLst>
            </p:cNvPr>
            <p:cNvSpPr/>
            <p:nvPr/>
          </p:nvSpPr>
          <p:spPr>
            <a:xfrm>
              <a:off x="5681950" y="2162200"/>
              <a:ext cx="58650" cy="80525"/>
            </a:xfrm>
            <a:custGeom>
              <a:avLst/>
              <a:gdLst/>
              <a:ahLst/>
              <a:cxnLst/>
              <a:rect l="l" t="t" r="r" b="b"/>
              <a:pathLst>
                <a:path w="2346" h="3221" extrusionOk="0">
                  <a:moveTo>
                    <a:pt x="992" y="1"/>
                  </a:moveTo>
                  <a:cubicBezTo>
                    <a:pt x="958" y="1"/>
                    <a:pt x="925" y="5"/>
                    <a:pt x="893" y="16"/>
                  </a:cubicBezTo>
                  <a:cubicBezTo>
                    <a:pt x="870" y="40"/>
                    <a:pt x="881" y="76"/>
                    <a:pt x="893" y="100"/>
                  </a:cubicBezTo>
                  <a:cubicBezTo>
                    <a:pt x="893" y="159"/>
                    <a:pt x="977" y="207"/>
                    <a:pt x="989" y="219"/>
                  </a:cubicBezTo>
                  <a:cubicBezTo>
                    <a:pt x="985" y="215"/>
                    <a:pt x="985" y="214"/>
                    <a:pt x="986" y="214"/>
                  </a:cubicBezTo>
                  <a:lnTo>
                    <a:pt x="986" y="214"/>
                  </a:lnTo>
                  <a:cubicBezTo>
                    <a:pt x="989" y="214"/>
                    <a:pt x="1001" y="222"/>
                    <a:pt x="1001" y="231"/>
                  </a:cubicBezTo>
                  <a:cubicBezTo>
                    <a:pt x="1358" y="374"/>
                    <a:pt x="1608" y="588"/>
                    <a:pt x="1774" y="909"/>
                  </a:cubicBezTo>
                  <a:cubicBezTo>
                    <a:pt x="1798" y="945"/>
                    <a:pt x="1822" y="1017"/>
                    <a:pt x="1846" y="1100"/>
                  </a:cubicBezTo>
                  <a:cubicBezTo>
                    <a:pt x="1679" y="945"/>
                    <a:pt x="1477" y="862"/>
                    <a:pt x="1251" y="838"/>
                  </a:cubicBezTo>
                  <a:cubicBezTo>
                    <a:pt x="1224" y="836"/>
                    <a:pt x="1197" y="835"/>
                    <a:pt x="1171" y="835"/>
                  </a:cubicBezTo>
                  <a:cubicBezTo>
                    <a:pt x="597" y="835"/>
                    <a:pt x="105" y="1319"/>
                    <a:pt x="48" y="1945"/>
                  </a:cubicBezTo>
                  <a:cubicBezTo>
                    <a:pt x="0" y="2600"/>
                    <a:pt x="453" y="3172"/>
                    <a:pt x="1060" y="3219"/>
                  </a:cubicBezTo>
                  <a:cubicBezTo>
                    <a:pt x="1082" y="3220"/>
                    <a:pt x="1103" y="3221"/>
                    <a:pt x="1124" y="3221"/>
                  </a:cubicBezTo>
                  <a:cubicBezTo>
                    <a:pt x="1315" y="3221"/>
                    <a:pt x="1495" y="3173"/>
                    <a:pt x="1655" y="3076"/>
                  </a:cubicBezTo>
                  <a:cubicBezTo>
                    <a:pt x="1905" y="2969"/>
                    <a:pt x="2084" y="2779"/>
                    <a:pt x="2179" y="2529"/>
                  </a:cubicBezTo>
                  <a:cubicBezTo>
                    <a:pt x="2286" y="2302"/>
                    <a:pt x="2298" y="2136"/>
                    <a:pt x="2310" y="1945"/>
                  </a:cubicBezTo>
                  <a:cubicBezTo>
                    <a:pt x="2346" y="1790"/>
                    <a:pt x="2346" y="1636"/>
                    <a:pt x="2334" y="1457"/>
                  </a:cubicBezTo>
                  <a:cubicBezTo>
                    <a:pt x="2322" y="1100"/>
                    <a:pt x="2120" y="576"/>
                    <a:pt x="1774" y="302"/>
                  </a:cubicBezTo>
                  <a:cubicBezTo>
                    <a:pt x="1596" y="159"/>
                    <a:pt x="1405" y="76"/>
                    <a:pt x="1191" y="16"/>
                  </a:cubicBezTo>
                  <a:cubicBezTo>
                    <a:pt x="1128" y="16"/>
                    <a:pt x="1059" y="1"/>
                    <a:pt x="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2">
              <a:extLst>
                <a:ext uri="{FF2B5EF4-FFF2-40B4-BE49-F238E27FC236}">
                  <a16:creationId xmlns:a16="http://schemas.microsoft.com/office/drawing/2014/main" id="{27125DDD-4685-A95C-CE58-F6DEA6EDFC5E}"/>
                </a:ext>
              </a:extLst>
            </p:cNvPr>
            <p:cNvSpPr/>
            <p:nvPr/>
          </p:nvSpPr>
          <p:spPr>
            <a:xfrm>
              <a:off x="5456325" y="2185150"/>
              <a:ext cx="30950" cy="65975"/>
            </a:xfrm>
            <a:custGeom>
              <a:avLst/>
              <a:gdLst/>
              <a:ahLst/>
              <a:cxnLst/>
              <a:rect l="l" t="t" r="r" b="b"/>
              <a:pathLst>
                <a:path w="1238" h="2639" extrusionOk="0">
                  <a:moveTo>
                    <a:pt x="1193" y="1"/>
                  </a:moveTo>
                  <a:cubicBezTo>
                    <a:pt x="1189" y="1"/>
                    <a:pt x="1184" y="2"/>
                    <a:pt x="1179" y="3"/>
                  </a:cubicBezTo>
                  <a:cubicBezTo>
                    <a:pt x="667" y="158"/>
                    <a:pt x="251" y="539"/>
                    <a:pt x="84" y="1027"/>
                  </a:cubicBezTo>
                  <a:cubicBezTo>
                    <a:pt x="12" y="1313"/>
                    <a:pt x="0" y="1611"/>
                    <a:pt x="24" y="1896"/>
                  </a:cubicBezTo>
                  <a:cubicBezTo>
                    <a:pt x="72" y="2146"/>
                    <a:pt x="191" y="2373"/>
                    <a:pt x="334" y="2587"/>
                  </a:cubicBezTo>
                  <a:cubicBezTo>
                    <a:pt x="356" y="2624"/>
                    <a:pt x="388" y="2639"/>
                    <a:pt x="420" y="2639"/>
                  </a:cubicBezTo>
                  <a:cubicBezTo>
                    <a:pt x="492" y="2639"/>
                    <a:pt x="562" y="2562"/>
                    <a:pt x="512" y="2480"/>
                  </a:cubicBezTo>
                  <a:cubicBezTo>
                    <a:pt x="441" y="2373"/>
                    <a:pt x="370" y="2277"/>
                    <a:pt x="310" y="2170"/>
                  </a:cubicBezTo>
                  <a:cubicBezTo>
                    <a:pt x="167" y="1849"/>
                    <a:pt x="167" y="1527"/>
                    <a:pt x="203" y="1253"/>
                  </a:cubicBezTo>
                  <a:cubicBezTo>
                    <a:pt x="239" y="1027"/>
                    <a:pt x="262" y="968"/>
                    <a:pt x="370" y="789"/>
                  </a:cubicBezTo>
                  <a:cubicBezTo>
                    <a:pt x="501" y="587"/>
                    <a:pt x="596" y="432"/>
                    <a:pt x="798" y="277"/>
                  </a:cubicBezTo>
                  <a:cubicBezTo>
                    <a:pt x="834" y="253"/>
                    <a:pt x="1013" y="146"/>
                    <a:pt x="1048" y="134"/>
                  </a:cubicBezTo>
                  <a:cubicBezTo>
                    <a:pt x="1108" y="99"/>
                    <a:pt x="1179" y="99"/>
                    <a:pt x="1227" y="51"/>
                  </a:cubicBezTo>
                  <a:cubicBezTo>
                    <a:pt x="1237" y="30"/>
                    <a:pt x="1221" y="1"/>
                    <a:pt x="11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2">
              <a:extLst>
                <a:ext uri="{FF2B5EF4-FFF2-40B4-BE49-F238E27FC236}">
                  <a16:creationId xmlns:a16="http://schemas.microsoft.com/office/drawing/2014/main" id="{A8BBD94B-EF83-683E-83FD-EA9D55445800}"/>
                </a:ext>
              </a:extLst>
            </p:cNvPr>
            <p:cNvSpPr/>
            <p:nvPr/>
          </p:nvSpPr>
          <p:spPr>
            <a:xfrm>
              <a:off x="5521800" y="2242775"/>
              <a:ext cx="18500" cy="16575"/>
            </a:xfrm>
            <a:custGeom>
              <a:avLst/>
              <a:gdLst/>
              <a:ahLst/>
              <a:cxnLst/>
              <a:rect l="l" t="t" r="r" b="b"/>
              <a:pathLst>
                <a:path w="740" h="663" extrusionOk="0">
                  <a:moveTo>
                    <a:pt x="542" y="0"/>
                  </a:moveTo>
                  <a:cubicBezTo>
                    <a:pt x="533" y="0"/>
                    <a:pt x="523" y="3"/>
                    <a:pt x="513" y="8"/>
                  </a:cubicBezTo>
                  <a:lnTo>
                    <a:pt x="453" y="32"/>
                  </a:lnTo>
                  <a:cubicBezTo>
                    <a:pt x="334" y="80"/>
                    <a:pt x="239" y="175"/>
                    <a:pt x="144" y="258"/>
                  </a:cubicBezTo>
                  <a:cubicBezTo>
                    <a:pt x="84" y="330"/>
                    <a:pt x="1" y="413"/>
                    <a:pt x="13" y="520"/>
                  </a:cubicBezTo>
                  <a:cubicBezTo>
                    <a:pt x="13" y="520"/>
                    <a:pt x="13" y="520"/>
                    <a:pt x="13" y="532"/>
                  </a:cubicBezTo>
                  <a:cubicBezTo>
                    <a:pt x="13" y="592"/>
                    <a:pt x="25" y="663"/>
                    <a:pt x="96" y="663"/>
                  </a:cubicBezTo>
                  <a:cubicBezTo>
                    <a:pt x="334" y="627"/>
                    <a:pt x="560" y="472"/>
                    <a:pt x="691" y="258"/>
                  </a:cubicBezTo>
                  <a:cubicBezTo>
                    <a:pt x="727" y="211"/>
                    <a:pt x="739" y="139"/>
                    <a:pt x="703" y="80"/>
                  </a:cubicBezTo>
                  <a:cubicBezTo>
                    <a:pt x="680" y="32"/>
                    <a:pt x="632" y="20"/>
                    <a:pt x="584" y="20"/>
                  </a:cubicBezTo>
                  <a:cubicBezTo>
                    <a:pt x="570" y="6"/>
                    <a:pt x="556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2">
              <a:extLst>
                <a:ext uri="{FF2B5EF4-FFF2-40B4-BE49-F238E27FC236}">
                  <a16:creationId xmlns:a16="http://schemas.microsoft.com/office/drawing/2014/main" id="{F8B1FCF8-1E26-E5E5-3801-6F062953C4A0}"/>
                </a:ext>
              </a:extLst>
            </p:cNvPr>
            <p:cNvSpPr/>
            <p:nvPr/>
          </p:nvSpPr>
          <p:spPr>
            <a:xfrm>
              <a:off x="5325950" y="1978125"/>
              <a:ext cx="98550" cy="47275"/>
            </a:xfrm>
            <a:custGeom>
              <a:avLst/>
              <a:gdLst/>
              <a:ahLst/>
              <a:cxnLst/>
              <a:rect l="l" t="t" r="r" b="b"/>
              <a:pathLst>
                <a:path w="3942" h="1891" extrusionOk="0">
                  <a:moveTo>
                    <a:pt x="2276" y="0"/>
                  </a:moveTo>
                  <a:cubicBezTo>
                    <a:pt x="1950" y="0"/>
                    <a:pt x="1624" y="38"/>
                    <a:pt x="1298" y="105"/>
                  </a:cubicBezTo>
                  <a:cubicBezTo>
                    <a:pt x="1013" y="152"/>
                    <a:pt x="703" y="236"/>
                    <a:pt x="489" y="462"/>
                  </a:cubicBezTo>
                  <a:cubicBezTo>
                    <a:pt x="203" y="760"/>
                    <a:pt x="1" y="1307"/>
                    <a:pt x="310" y="1653"/>
                  </a:cubicBezTo>
                  <a:cubicBezTo>
                    <a:pt x="536" y="1855"/>
                    <a:pt x="810" y="1843"/>
                    <a:pt x="1024" y="1879"/>
                  </a:cubicBezTo>
                  <a:cubicBezTo>
                    <a:pt x="1151" y="1887"/>
                    <a:pt x="1277" y="1890"/>
                    <a:pt x="1403" y="1890"/>
                  </a:cubicBezTo>
                  <a:cubicBezTo>
                    <a:pt x="1837" y="1890"/>
                    <a:pt x="2270" y="1852"/>
                    <a:pt x="2703" y="1843"/>
                  </a:cubicBezTo>
                  <a:cubicBezTo>
                    <a:pt x="3025" y="1819"/>
                    <a:pt x="3358" y="1831"/>
                    <a:pt x="3644" y="1676"/>
                  </a:cubicBezTo>
                  <a:cubicBezTo>
                    <a:pt x="3763" y="1581"/>
                    <a:pt x="3811" y="1522"/>
                    <a:pt x="3870" y="1379"/>
                  </a:cubicBezTo>
                  <a:cubicBezTo>
                    <a:pt x="3904" y="1336"/>
                    <a:pt x="3859" y="1269"/>
                    <a:pt x="3805" y="1269"/>
                  </a:cubicBezTo>
                  <a:cubicBezTo>
                    <a:pt x="3783" y="1269"/>
                    <a:pt x="3760" y="1280"/>
                    <a:pt x="3739" y="1307"/>
                  </a:cubicBezTo>
                  <a:cubicBezTo>
                    <a:pt x="3703" y="1367"/>
                    <a:pt x="3596" y="1462"/>
                    <a:pt x="3572" y="1474"/>
                  </a:cubicBezTo>
                  <a:cubicBezTo>
                    <a:pt x="3227" y="1641"/>
                    <a:pt x="2632" y="1581"/>
                    <a:pt x="2108" y="1617"/>
                  </a:cubicBezTo>
                  <a:cubicBezTo>
                    <a:pt x="1952" y="1626"/>
                    <a:pt x="1776" y="1632"/>
                    <a:pt x="1600" y="1632"/>
                  </a:cubicBezTo>
                  <a:cubicBezTo>
                    <a:pt x="1105" y="1632"/>
                    <a:pt x="603" y="1584"/>
                    <a:pt x="489" y="1426"/>
                  </a:cubicBezTo>
                  <a:cubicBezTo>
                    <a:pt x="262" y="1105"/>
                    <a:pt x="655" y="498"/>
                    <a:pt x="1024" y="414"/>
                  </a:cubicBezTo>
                  <a:cubicBezTo>
                    <a:pt x="1467" y="284"/>
                    <a:pt x="1934" y="175"/>
                    <a:pt x="2386" y="175"/>
                  </a:cubicBezTo>
                  <a:cubicBezTo>
                    <a:pt x="2760" y="175"/>
                    <a:pt x="3124" y="250"/>
                    <a:pt x="3453" y="450"/>
                  </a:cubicBezTo>
                  <a:cubicBezTo>
                    <a:pt x="3656" y="652"/>
                    <a:pt x="3846" y="819"/>
                    <a:pt x="3787" y="1105"/>
                  </a:cubicBezTo>
                  <a:cubicBezTo>
                    <a:pt x="3787" y="1141"/>
                    <a:pt x="3763" y="1188"/>
                    <a:pt x="3775" y="1224"/>
                  </a:cubicBezTo>
                  <a:cubicBezTo>
                    <a:pt x="3786" y="1246"/>
                    <a:pt x="3811" y="1258"/>
                    <a:pt x="3835" y="1258"/>
                  </a:cubicBezTo>
                  <a:cubicBezTo>
                    <a:pt x="3861" y="1258"/>
                    <a:pt x="3888" y="1243"/>
                    <a:pt x="3894" y="1212"/>
                  </a:cubicBezTo>
                  <a:cubicBezTo>
                    <a:pt x="3918" y="1081"/>
                    <a:pt x="3942" y="938"/>
                    <a:pt x="3894" y="795"/>
                  </a:cubicBezTo>
                  <a:cubicBezTo>
                    <a:pt x="3858" y="700"/>
                    <a:pt x="3751" y="569"/>
                    <a:pt x="3715" y="521"/>
                  </a:cubicBezTo>
                  <a:cubicBezTo>
                    <a:pt x="3465" y="188"/>
                    <a:pt x="3084" y="105"/>
                    <a:pt x="2691" y="21"/>
                  </a:cubicBezTo>
                  <a:cubicBezTo>
                    <a:pt x="2553" y="7"/>
                    <a:pt x="2414" y="0"/>
                    <a:pt x="227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2">
              <a:extLst>
                <a:ext uri="{FF2B5EF4-FFF2-40B4-BE49-F238E27FC236}">
                  <a16:creationId xmlns:a16="http://schemas.microsoft.com/office/drawing/2014/main" id="{50F84501-05D2-595D-882F-C55D40B65C3E}"/>
                </a:ext>
              </a:extLst>
            </p:cNvPr>
            <p:cNvSpPr/>
            <p:nvPr/>
          </p:nvSpPr>
          <p:spPr>
            <a:xfrm>
              <a:off x="5685525" y="2018825"/>
              <a:ext cx="108675" cy="79000"/>
            </a:xfrm>
            <a:custGeom>
              <a:avLst/>
              <a:gdLst/>
              <a:ahLst/>
              <a:cxnLst/>
              <a:rect l="l" t="t" r="r" b="b"/>
              <a:pathLst>
                <a:path w="4347" h="3160" extrusionOk="0">
                  <a:moveTo>
                    <a:pt x="4109" y="2342"/>
                  </a:moveTo>
                  <a:cubicBezTo>
                    <a:pt x="4109" y="2343"/>
                    <a:pt x="4108" y="2345"/>
                    <a:pt x="4108" y="2346"/>
                  </a:cubicBezTo>
                  <a:cubicBezTo>
                    <a:pt x="4108" y="2345"/>
                    <a:pt x="4109" y="2343"/>
                    <a:pt x="4109" y="2342"/>
                  </a:cubicBezTo>
                  <a:close/>
                  <a:moveTo>
                    <a:pt x="1237" y="0"/>
                  </a:moveTo>
                  <a:cubicBezTo>
                    <a:pt x="1158" y="0"/>
                    <a:pt x="1079" y="8"/>
                    <a:pt x="1000" y="25"/>
                  </a:cubicBezTo>
                  <a:cubicBezTo>
                    <a:pt x="524" y="155"/>
                    <a:pt x="203" y="644"/>
                    <a:pt x="60" y="1096"/>
                  </a:cubicBezTo>
                  <a:cubicBezTo>
                    <a:pt x="48" y="1203"/>
                    <a:pt x="0" y="1322"/>
                    <a:pt x="36" y="1429"/>
                  </a:cubicBezTo>
                  <a:cubicBezTo>
                    <a:pt x="72" y="1549"/>
                    <a:pt x="143" y="1644"/>
                    <a:pt x="227" y="1727"/>
                  </a:cubicBezTo>
                  <a:cubicBezTo>
                    <a:pt x="608" y="2060"/>
                    <a:pt x="1179" y="2299"/>
                    <a:pt x="1500" y="2418"/>
                  </a:cubicBezTo>
                  <a:cubicBezTo>
                    <a:pt x="1893" y="2596"/>
                    <a:pt x="2286" y="2834"/>
                    <a:pt x="2632" y="2965"/>
                  </a:cubicBezTo>
                  <a:cubicBezTo>
                    <a:pt x="2823" y="3065"/>
                    <a:pt x="3100" y="3160"/>
                    <a:pt x="3375" y="3160"/>
                  </a:cubicBezTo>
                  <a:cubicBezTo>
                    <a:pt x="3561" y="3160"/>
                    <a:pt x="3747" y="3116"/>
                    <a:pt x="3906" y="3001"/>
                  </a:cubicBezTo>
                  <a:cubicBezTo>
                    <a:pt x="4108" y="2846"/>
                    <a:pt x="4346" y="2561"/>
                    <a:pt x="4310" y="2299"/>
                  </a:cubicBezTo>
                  <a:cubicBezTo>
                    <a:pt x="4292" y="2236"/>
                    <a:pt x="4247" y="2166"/>
                    <a:pt x="4186" y="2166"/>
                  </a:cubicBezTo>
                  <a:cubicBezTo>
                    <a:pt x="4165" y="2166"/>
                    <a:pt x="4143" y="2174"/>
                    <a:pt x="4120" y="2191"/>
                  </a:cubicBezTo>
                  <a:cubicBezTo>
                    <a:pt x="4063" y="2271"/>
                    <a:pt x="4115" y="2307"/>
                    <a:pt x="4109" y="2342"/>
                  </a:cubicBezTo>
                  <a:lnTo>
                    <a:pt x="4109" y="2342"/>
                  </a:lnTo>
                  <a:cubicBezTo>
                    <a:pt x="4111" y="2336"/>
                    <a:pt x="4111" y="2333"/>
                    <a:pt x="4111" y="2333"/>
                  </a:cubicBezTo>
                  <a:lnTo>
                    <a:pt x="4111" y="2333"/>
                  </a:lnTo>
                  <a:cubicBezTo>
                    <a:pt x="4111" y="2333"/>
                    <a:pt x="4096" y="2396"/>
                    <a:pt x="4096" y="2406"/>
                  </a:cubicBezTo>
                  <a:cubicBezTo>
                    <a:pt x="4013" y="2620"/>
                    <a:pt x="3882" y="2775"/>
                    <a:pt x="3656" y="2894"/>
                  </a:cubicBezTo>
                  <a:cubicBezTo>
                    <a:pt x="3577" y="2927"/>
                    <a:pt x="3459" y="2945"/>
                    <a:pt x="3331" y="2945"/>
                  </a:cubicBezTo>
                  <a:cubicBezTo>
                    <a:pt x="3226" y="2945"/>
                    <a:pt x="3114" y="2933"/>
                    <a:pt x="3013" y="2906"/>
                  </a:cubicBezTo>
                  <a:cubicBezTo>
                    <a:pt x="2786" y="2822"/>
                    <a:pt x="2655" y="2763"/>
                    <a:pt x="2417" y="2644"/>
                  </a:cubicBezTo>
                  <a:cubicBezTo>
                    <a:pt x="2132" y="2525"/>
                    <a:pt x="1870" y="2346"/>
                    <a:pt x="1584" y="2227"/>
                  </a:cubicBezTo>
                  <a:cubicBezTo>
                    <a:pt x="1167" y="2060"/>
                    <a:pt x="536" y="1799"/>
                    <a:pt x="286" y="1441"/>
                  </a:cubicBezTo>
                  <a:cubicBezTo>
                    <a:pt x="179" y="1275"/>
                    <a:pt x="369" y="739"/>
                    <a:pt x="631" y="489"/>
                  </a:cubicBezTo>
                  <a:cubicBezTo>
                    <a:pt x="793" y="294"/>
                    <a:pt x="1027" y="205"/>
                    <a:pt x="1272" y="205"/>
                  </a:cubicBezTo>
                  <a:cubicBezTo>
                    <a:pt x="1387" y="205"/>
                    <a:pt x="1505" y="225"/>
                    <a:pt x="1620" y="263"/>
                  </a:cubicBezTo>
                  <a:cubicBezTo>
                    <a:pt x="2298" y="429"/>
                    <a:pt x="2774" y="679"/>
                    <a:pt x="3382" y="1037"/>
                  </a:cubicBezTo>
                  <a:cubicBezTo>
                    <a:pt x="3584" y="1168"/>
                    <a:pt x="3739" y="1263"/>
                    <a:pt x="3906" y="1441"/>
                  </a:cubicBezTo>
                  <a:cubicBezTo>
                    <a:pt x="4013" y="1549"/>
                    <a:pt x="4096" y="1679"/>
                    <a:pt x="4203" y="1787"/>
                  </a:cubicBezTo>
                  <a:cubicBezTo>
                    <a:pt x="4207" y="1788"/>
                    <a:pt x="4211" y="1789"/>
                    <a:pt x="4215" y="1789"/>
                  </a:cubicBezTo>
                  <a:cubicBezTo>
                    <a:pt x="4246" y="1789"/>
                    <a:pt x="4272" y="1747"/>
                    <a:pt x="4251" y="1715"/>
                  </a:cubicBezTo>
                  <a:cubicBezTo>
                    <a:pt x="4013" y="1382"/>
                    <a:pt x="3715" y="1096"/>
                    <a:pt x="3346" y="894"/>
                  </a:cubicBezTo>
                  <a:cubicBezTo>
                    <a:pt x="3013" y="656"/>
                    <a:pt x="2679" y="477"/>
                    <a:pt x="2286" y="286"/>
                  </a:cubicBezTo>
                  <a:cubicBezTo>
                    <a:pt x="1964" y="159"/>
                    <a:pt x="1601" y="0"/>
                    <a:pt x="123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2">
              <a:extLst>
                <a:ext uri="{FF2B5EF4-FFF2-40B4-BE49-F238E27FC236}">
                  <a16:creationId xmlns:a16="http://schemas.microsoft.com/office/drawing/2014/main" id="{1B7EBE10-8F1F-954A-8C65-4E2C160968D4}"/>
                </a:ext>
              </a:extLst>
            </p:cNvPr>
            <p:cNvSpPr/>
            <p:nvPr/>
          </p:nvSpPr>
          <p:spPr>
            <a:xfrm>
              <a:off x="5322175" y="2281900"/>
              <a:ext cx="319025" cy="103150"/>
            </a:xfrm>
            <a:custGeom>
              <a:avLst/>
              <a:gdLst/>
              <a:ahLst/>
              <a:cxnLst/>
              <a:rect l="l" t="t" r="r" b="b"/>
              <a:pathLst>
                <a:path w="12761" h="4126" extrusionOk="0">
                  <a:moveTo>
                    <a:pt x="166" y="0"/>
                  </a:moveTo>
                  <a:cubicBezTo>
                    <a:pt x="82" y="0"/>
                    <a:pt x="1" y="100"/>
                    <a:pt x="56" y="193"/>
                  </a:cubicBezTo>
                  <a:cubicBezTo>
                    <a:pt x="163" y="396"/>
                    <a:pt x="306" y="586"/>
                    <a:pt x="449" y="777"/>
                  </a:cubicBezTo>
                  <a:cubicBezTo>
                    <a:pt x="604" y="1051"/>
                    <a:pt x="771" y="1313"/>
                    <a:pt x="997" y="1527"/>
                  </a:cubicBezTo>
                  <a:cubicBezTo>
                    <a:pt x="1295" y="1813"/>
                    <a:pt x="1580" y="2122"/>
                    <a:pt x="1914" y="2348"/>
                  </a:cubicBezTo>
                  <a:cubicBezTo>
                    <a:pt x="2223" y="2563"/>
                    <a:pt x="2557" y="2717"/>
                    <a:pt x="2878" y="2920"/>
                  </a:cubicBezTo>
                  <a:cubicBezTo>
                    <a:pt x="3842" y="3563"/>
                    <a:pt x="4997" y="3837"/>
                    <a:pt x="6128" y="4015"/>
                  </a:cubicBezTo>
                  <a:cubicBezTo>
                    <a:pt x="6519" y="4090"/>
                    <a:pt x="6912" y="4125"/>
                    <a:pt x="7306" y="4125"/>
                  </a:cubicBezTo>
                  <a:cubicBezTo>
                    <a:pt x="8474" y="4125"/>
                    <a:pt x="9638" y="3817"/>
                    <a:pt x="10689" y="3337"/>
                  </a:cubicBezTo>
                  <a:cubicBezTo>
                    <a:pt x="11272" y="3063"/>
                    <a:pt x="11832" y="2717"/>
                    <a:pt x="12308" y="2289"/>
                  </a:cubicBezTo>
                  <a:cubicBezTo>
                    <a:pt x="12439" y="2134"/>
                    <a:pt x="12760" y="1944"/>
                    <a:pt x="12570" y="1729"/>
                  </a:cubicBezTo>
                  <a:cubicBezTo>
                    <a:pt x="12525" y="1691"/>
                    <a:pt x="12482" y="1676"/>
                    <a:pt x="12440" y="1676"/>
                  </a:cubicBezTo>
                  <a:cubicBezTo>
                    <a:pt x="12256" y="1676"/>
                    <a:pt x="12094" y="1975"/>
                    <a:pt x="11939" y="2063"/>
                  </a:cubicBezTo>
                  <a:cubicBezTo>
                    <a:pt x="11558" y="2384"/>
                    <a:pt x="11022" y="2717"/>
                    <a:pt x="10439" y="2979"/>
                  </a:cubicBezTo>
                  <a:cubicBezTo>
                    <a:pt x="9581" y="3384"/>
                    <a:pt x="8355" y="3718"/>
                    <a:pt x="7355" y="3718"/>
                  </a:cubicBezTo>
                  <a:cubicBezTo>
                    <a:pt x="6593" y="3718"/>
                    <a:pt x="6117" y="3598"/>
                    <a:pt x="5366" y="3491"/>
                  </a:cubicBezTo>
                  <a:cubicBezTo>
                    <a:pt x="4497" y="3348"/>
                    <a:pt x="3831" y="3122"/>
                    <a:pt x="3116" y="2694"/>
                  </a:cubicBezTo>
                  <a:cubicBezTo>
                    <a:pt x="2759" y="2456"/>
                    <a:pt x="2188" y="2182"/>
                    <a:pt x="1985" y="1991"/>
                  </a:cubicBezTo>
                  <a:cubicBezTo>
                    <a:pt x="1580" y="1622"/>
                    <a:pt x="1056" y="1170"/>
                    <a:pt x="806" y="824"/>
                  </a:cubicBezTo>
                  <a:cubicBezTo>
                    <a:pt x="592" y="503"/>
                    <a:pt x="437" y="336"/>
                    <a:pt x="235" y="27"/>
                  </a:cubicBezTo>
                  <a:cubicBezTo>
                    <a:pt x="214" y="8"/>
                    <a:pt x="190" y="0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42">
            <a:extLst>
              <a:ext uri="{FF2B5EF4-FFF2-40B4-BE49-F238E27FC236}">
                <a16:creationId xmlns:a16="http://schemas.microsoft.com/office/drawing/2014/main" id="{8BF2B242-0ACF-D457-46F3-95A1BE551AB9}"/>
              </a:ext>
            </a:extLst>
          </p:cNvPr>
          <p:cNvGrpSpPr/>
          <p:nvPr/>
        </p:nvGrpSpPr>
        <p:grpSpPr>
          <a:xfrm>
            <a:off x="1156125" y="3974722"/>
            <a:ext cx="866830" cy="840375"/>
            <a:chOff x="6642525" y="1737400"/>
            <a:chExt cx="866830" cy="840375"/>
          </a:xfrm>
        </p:grpSpPr>
        <p:grpSp>
          <p:nvGrpSpPr>
            <p:cNvPr id="1120" name="Google Shape;1120;p42">
              <a:extLst>
                <a:ext uri="{FF2B5EF4-FFF2-40B4-BE49-F238E27FC236}">
                  <a16:creationId xmlns:a16="http://schemas.microsoft.com/office/drawing/2014/main" id="{F9D5AE74-EA4F-8579-954B-8CE501128AF7}"/>
                </a:ext>
              </a:extLst>
            </p:cNvPr>
            <p:cNvGrpSpPr/>
            <p:nvPr/>
          </p:nvGrpSpPr>
          <p:grpSpPr>
            <a:xfrm>
              <a:off x="6988202" y="1737409"/>
              <a:ext cx="521153" cy="513935"/>
              <a:chOff x="588850" y="618775"/>
              <a:chExt cx="703975" cy="694225"/>
            </a:xfrm>
          </p:grpSpPr>
          <p:sp>
            <p:nvSpPr>
              <p:cNvPr id="1121" name="Google Shape;1121;p42">
                <a:extLst>
                  <a:ext uri="{FF2B5EF4-FFF2-40B4-BE49-F238E27FC236}">
                    <a16:creationId xmlns:a16="http://schemas.microsoft.com/office/drawing/2014/main" id="{0513E006-C61F-C215-3AEB-D124E02347DB}"/>
                  </a:ext>
                </a:extLst>
              </p:cNvPr>
              <p:cNvSpPr/>
              <p:nvPr/>
            </p:nvSpPr>
            <p:spPr>
              <a:xfrm>
                <a:off x="612650" y="684225"/>
                <a:ext cx="625100" cy="608400"/>
              </a:xfrm>
              <a:custGeom>
                <a:avLst/>
                <a:gdLst/>
                <a:ahLst/>
                <a:cxnLst/>
                <a:rect l="l" t="t" r="r" b="b"/>
                <a:pathLst>
                  <a:path w="25004" h="24336" extrusionOk="0">
                    <a:moveTo>
                      <a:pt x="10686" y="0"/>
                    </a:moveTo>
                    <a:cubicBezTo>
                      <a:pt x="10158" y="0"/>
                      <a:pt x="9636" y="288"/>
                      <a:pt x="9442" y="826"/>
                    </a:cubicBezTo>
                    <a:cubicBezTo>
                      <a:pt x="9323" y="945"/>
                      <a:pt x="9335" y="1314"/>
                      <a:pt x="9359" y="1659"/>
                    </a:cubicBezTo>
                    <a:cubicBezTo>
                      <a:pt x="9323" y="1743"/>
                      <a:pt x="9299" y="1826"/>
                      <a:pt x="9275" y="1909"/>
                    </a:cubicBezTo>
                    <a:cubicBezTo>
                      <a:pt x="8835" y="4124"/>
                      <a:pt x="8371" y="6338"/>
                      <a:pt x="7894" y="8541"/>
                    </a:cubicBezTo>
                    <a:cubicBezTo>
                      <a:pt x="7263" y="8601"/>
                      <a:pt x="6608" y="8660"/>
                      <a:pt x="5942" y="8743"/>
                    </a:cubicBezTo>
                    <a:cubicBezTo>
                      <a:pt x="5596" y="8779"/>
                      <a:pt x="5263" y="8815"/>
                      <a:pt x="4930" y="8851"/>
                    </a:cubicBezTo>
                    <a:cubicBezTo>
                      <a:pt x="4620" y="8874"/>
                      <a:pt x="4322" y="8934"/>
                      <a:pt x="4025" y="8993"/>
                    </a:cubicBezTo>
                    <a:cubicBezTo>
                      <a:pt x="3144" y="9101"/>
                      <a:pt x="2239" y="9208"/>
                      <a:pt x="1417" y="9565"/>
                    </a:cubicBezTo>
                    <a:cubicBezTo>
                      <a:pt x="905" y="9744"/>
                      <a:pt x="382" y="10113"/>
                      <a:pt x="262" y="10672"/>
                    </a:cubicBezTo>
                    <a:cubicBezTo>
                      <a:pt x="167" y="10982"/>
                      <a:pt x="203" y="11303"/>
                      <a:pt x="334" y="11577"/>
                    </a:cubicBezTo>
                    <a:cubicBezTo>
                      <a:pt x="1" y="12196"/>
                      <a:pt x="239" y="13030"/>
                      <a:pt x="870" y="13387"/>
                    </a:cubicBezTo>
                    <a:cubicBezTo>
                      <a:pt x="3084" y="14089"/>
                      <a:pt x="4501" y="14423"/>
                      <a:pt x="5942" y="15161"/>
                    </a:cubicBezTo>
                    <a:cubicBezTo>
                      <a:pt x="6073" y="15208"/>
                      <a:pt x="6192" y="15268"/>
                      <a:pt x="6311" y="15316"/>
                    </a:cubicBezTo>
                    <a:cubicBezTo>
                      <a:pt x="6180" y="15804"/>
                      <a:pt x="6073" y="16292"/>
                      <a:pt x="5942" y="16780"/>
                    </a:cubicBezTo>
                    <a:cubicBezTo>
                      <a:pt x="5525" y="18268"/>
                      <a:pt x="5025" y="19733"/>
                      <a:pt x="4668" y="21245"/>
                    </a:cubicBezTo>
                    <a:cubicBezTo>
                      <a:pt x="4465" y="21971"/>
                      <a:pt x="4275" y="22769"/>
                      <a:pt x="4644" y="23471"/>
                    </a:cubicBezTo>
                    <a:cubicBezTo>
                      <a:pt x="4842" y="24031"/>
                      <a:pt x="5387" y="24335"/>
                      <a:pt x="5941" y="24335"/>
                    </a:cubicBezTo>
                    <a:cubicBezTo>
                      <a:pt x="6187" y="24335"/>
                      <a:pt x="6436" y="24275"/>
                      <a:pt x="6656" y="24150"/>
                    </a:cubicBezTo>
                    <a:cubicBezTo>
                      <a:pt x="7847" y="23162"/>
                      <a:pt x="7561" y="23174"/>
                      <a:pt x="8609" y="22221"/>
                    </a:cubicBezTo>
                    <a:cubicBezTo>
                      <a:pt x="9907" y="20935"/>
                      <a:pt x="11383" y="19852"/>
                      <a:pt x="12681" y="18566"/>
                    </a:cubicBezTo>
                    <a:cubicBezTo>
                      <a:pt x="12824" y="18435"/>
                      <a:pt x="12966" y="18304"/>
                      <a:pt x="13109" y="18161"/>
                    </a:cubicBezTo>
                    <a:cubicBezTo>
                      <a:pt x="13836" y="18435"/>
                      <a:pt x="15907" y="19745"/>
                      <a:pt x="17348" y="20435"/>
                    </a:cubicBezTo>
                    <a:cubicBezTo>
                      <a:pt x="18200" y="20770"/>
                      <a:pt x="19673" y="21592"/>
                      <a:pt x="20761" y="21592"/>
                    </a:cubicBezTo>
                    <a:cubicBezTo>
                      <a:pt x="21451" y="21592"/>
                      <a:pt x="21986" y="21262"/>
                      <a:pt x="22110" y="20269"/>
                    </a:cubicBezTo>
                    <a:cubicBezTo>
                      <a:pt x="21598" y="18411"/>
                      <a:pt x="20408" y="16768"/>
                      <a:pt x="19574" y="15030"/>
                    </a:cubicBezTo>
                    <a:cubicBezTo>
                      <a:pt x="19217" y="14411"/>
                      <a:pt x="18848" y="13804"/>
                      <a:pt x="18479" y="13196"/>
                    </a:cubicBezTo>
                    <a:cubicBezTo>
                      <a:pt x="18479" y="13184"/>
                      <a:pt x="18479" y="13172"/>
                      <a:pt x="18491" y="13161"/>
                    </a:cubicBezTo>
                    <a:cubicBezTo>
                      <a:pt x="19384" y="12363"/>
                      <a:pt x="20289" y="11577"/>
                      <a:pt x="21229" y="10827"/>
                    </a:cubicBezTo>
                    <a:cubicBezTo>
                      <a:pt x="21944" y="10196"/>
                      <a:pt x="23349" y="9434"/>
                      <a:pt x="24408" y="7958"/>
                    </a:cubicBezTo>
                    <a:cubicBezTo>
                      <a:pt x="25004" y="7029"/>
                      <a:pt x="24361" y="5838"/>
                      <a:pt x="23325" y="5624"/>
                    </a:cubicBezTo>
                    <a:cubicBezTo>
                      <a:pt x="23123" y="5589"/>
                      <a:pt x="22922" y="5573"/>
                      <a:pt x="22720" y="5573"/>
                    </a:cubicBezTo>
                    <a:cubicBezTo>
                      <a:pt x="21696" y="5573"/>
                      <a:pt x="20677" y="5969"/>
                      <a:pt x="19682" y="6148"/>
                    </a:cubicBezTo>
                    <a:cubicBezTo>
                      <a:pt x="19539" y="6184"/>
                      <a:pt x="19396" y="6219"/>
                      <a:pt x="19265" y="6243"/>
                    </a:cubicBezTo>
                    <a:cubicBezTo>
                      <a:pt x="18812" y="6255"/>
                      <a:pt x="18336" y="6350"/>
                      <a:pt x="17919" y="6434"/>
                    </a:cubicBezTo>
                    <a:cubicBezTo>
                      <a:pt x="17110" y="6600"/>
                      <a:pt x="16324" y="6898"/>
                      <a:pt x="15538" y="7184"/>
                    </a:cubicBezTo>
                    <a:cubicBezTo>
                      <a:pt x="15324" y="7243"/>
                      <a:pt x="15098" y="7291"/>
                      <a:pt x="14883" y="7350"/>
                    </a:cubicBezTo>
                    <a:cubicBezTo>
                      <a:pt x="14133" y="6136"/>
                      <a:pt x="13336" y="4957"/>
                      <a:pt x="12669" y="3707"/>
                    </a:cubicBezTo>
                    <a:cubicBezTo>
                      <a:pt x="12490" y="2552"/>
                      <a:pt x="12323" y="1326"/>
                      <a:pt x="11645" y="385"/>
                    </a:cubicBezTo>
                    <a:cubicBezTo>
                      <a:pt x="11385" y="125"/>
                      <a:pt x="11034" y="0"/>
                      <a:pt x="10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2">
                <a:extLst>
                  <a:ext uri="{FF2B5EF4-FFF2-40B4-BE49-F238E27FC236}">
                    <a16:creationId xmlns:a16="http://schemas.microsoft.com/office/drawing/2014/main" id="{B75AFC91-FF79-9087-6D96-CF1B60A06EEE}"/>
                  </a:ext>
                </a:extLst>
              </p:cNvPr>
              <p:cNvSpPr/>
              <p:nvPr/>
            </p:nvSpPr>
            <p:spPr>
              <a:xfrm>
                <a:off x="588850" y="618775"/>
                <a:ext cx="703975" cy="694225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27769" extrusionOk="0">
                    <a:moveTo>
                      <a:pt x="11656" y="1301"/>
                    </a:moveTo>
                    <a:cubicBezTo>
                      <a:pt x="11680" y="1563"/>
                      <a:pt x="11787" y="1860"/>
                      <a:pt x="11894" y="2098"/>
                    </a:cubicBezTo>
                    <a:cubicBezTo>
                      <a:pt x="12132" y="2682"/>
                      <a:pt x="12311" y="3277"/>
                      <a:pt x="12561" y="3860"/>
                    </a:cubicBezTo>
                    <a:cubicBezTo>
                      <a:pt x="13216" y="5444"/>
                      <a:pt x="14157" y="6897"/>
                      <a:pt x="14954" y="8421"/>
                    </a:cubicBezTo>
                    <a:cubicBezTo>
                      <a:pt x="15323" y="9040"/>
                      <a:pt x="15526" y="9766"/>
                      <a:pt x="15966" y="10349"/>
                    </a:cubicBezTo>
                    <a:cubicBezTo>
                      <a:pt x="16143" y="10619"/>
                      <a:pt x="16435" y="10700"/>
                      <a:pt x="16736" y="10700"/>
                    </a:cubicBezTo>
                    <a:cubicBezTo>
                      <a:pt x="16821" y="10700"/>
                      <a:pt x="16906" y="10693"/>
                      <a:pt x="16990" y="10683"/>
                    </a:cubicBezTo>
                    <a:cubicBezTo>
                      <a:pt x="17597" y="10647"/>
                      <a:pt x="18193" y="10552"/>
                      <a:pt x="18800" y="10480"/>
                    </a:cubicBezTo>
                    <a:cubicBezTo>
                      <a:pt x="21253" y="10254"/>
                      <a:pt x="23979" y="9325"/>
                      <a:pt x="26146" y="9123"/>
                    </a:cubicBezTo>
                    <a:lnTo>
                      <a:pt x="26146" y="9123"/>
                    </a:lnTo>
                    <a:cubicBezTo>
                      <a:pt x="25194" y="10230"/>
                      <a:pt x="24063" y="11159"/>
                      <a:pt x="23003" y="12159"/>
                    </a:cubicBezTo>
                    <a:cubicBezTo>
                      <a:pt x="21908" y="13195"/>
                      <a:pt x="20931" y="14338"/>
                      <a:pt x="19943" y="15481"/>
                    </a:cubicBezTo>
                    <a:cubicBezTo>
                      <a:pt x="19681" y="16005"/>
                      <a:pt x="20086" y="16564"/>
                      <a:pt x="20229" y="17064"/>
                    </a:cubicBezTo>
                    <a:cubicBezTo>
                      <a:pt x="20753" y="19077"/>
                      <a:pt x="21562" y="21005"/>
                      <a:pt x="22193" y="22982"/>
                    </a:cubicBezTo>
                    <a:cubicBezTo>
                      <a:pt x="22289" y="23339"/>
                      <a:pt x="22372" y="23625"/>
                      <a:pt x="22443" y="23875"/>
                    </a:cubicBezTo>
                    <a:cubicBezTo>
                      <a:pt x="21634" y="23577"/>
                      <a:pt x="20288" y="22672"/>
                      <a:pt x="19098" y="22208"/>
                    </a:cubicBezTo>
                    <a:cubicBezTo>
                      <a:pt x="17490" y="21636"/>
                      <a:pt x="16478" y="20958"/>
                      <a:pt x="14418" y="20220"/>
                    </a:cubicBezTo>
                    <a:cubicBezTo>
                      <a:pt x="14254" y="20175"/>
                      <a:pt x="14102" y="20155"/>
                      <a:pt x="13959" y="20155"/>
                    </a:cubicBezTo>
                    <a:cubicBezTo>
                      <a:pt x="13378" y="20155"/>
                      <a:pt x="12944" y="20487"/>
                      <a:pt x="12418" y="20851"/>
                    </a:cubicBezTo>
                    <a:cubicBezTo>
                      <a:pt x="11704" y="21327"/>
                      <a:pt x="10989" y="21779"/>
                      <a:pt x="10323" y="22315"/>
                    </a:cubicBezTo>
                    <a:cubicBezTo>
                      <a:pt x="9192" y="23149"/>
                      <a:pt x="7727" y="24613"/>
                      <a:pt x="6679" y="25601"/>
                    </a:cubicBezTo>
                    <a:cubicBezTo>
                      <a:pt x="6727" y="25173"/>
                      <a:pt x="6775" y="24756"/>
                      <a:pt x="6798" y="24327"/>
                    </a:cubicBezTo>
                    <a:cubicBezTo>
                      <a:pt x="7049" y="21982"/>
                      <a:pt x="7370" y="19648"/>
                      <a:pt x="7322" y="17291"/>
                    </a:cubicBezTo>
                    <a:cubicBezTo>
                      <a:pt x="7299" y="16850"/>
                      <a:pt x="7441" y="16255"/>
                      <a:pt x="6977" y="15993"/>
                    </a:cubicBezTo>
                    <a:cubicBezTo>
                      <a:pt x="5525" y="14862"/>
                      <a:pt x="2953" y="13778"/>
                      <a:pt x="1893" y="13016"/>
                    </a:cubicBezTo>
                    <a:cubicBezTo>
                      <a:pt x="1976" y="12993"/>
                      <a:pt x="2048" y="12981"/>
                      <a:pt x="2131" y="12945"/>
                    </a:cubicBezTo>
                    <a:cubicBezTo>
                      <a:pt x="4501" y="12183"/>
                      <a:pt x="7584" y="11457"/>
                      <a:pt x="9501" y="10921"/>
                    </a:cubicBezTo>
                    <a:cubicBezTo>
                      <a:pt x="9977" y="10468"/>
                      <a:pt x="9704" y="10076"/>
                      <a:pt x="9882" y="9671"/>
                    </a:cubicBezTo>
                    <a:cubicBezTo>
                      <a:pt x="10120" y="8301"/>
                      <a:pt x="10382" y="6932"/>
                      <a:pt x="10751" y="5587"/>
                    </a:cubicBezTo>
                    <a:cubicBezTo>
                      <a:pt x="11061" y="4170"/>
                      <a:pt x="11430" y="2741"/>
                      <a:pt x="11656" y="1301"/>
                    </a:cubicBezTo>
                    <a:close/>
                    <a:moveTo>
                      <a:pt x="11368" y="0"/>
                    </a:moveTo>
                    <a:cubicBezTo>
                      <a:pt x="11186" y="0"/>
                      <a:pt x="11004" y="100"/>
                      <a:pt x="10954" y="312"/>
                    </a:cubicBezTo>
                    <a:cubicBezTo>
                      <a:pt x="10525" y="3337"/>
                      <a:pt x="9525" y="6254"/>
                      <a:pt x="9037" y="9278"/>
                    </a:cubicBezTo>
                    <a:cubicBezTo>
                      <a:pt x="9037" y="9433"/>
                      <a:pt x="8930" y="9718"/>
                      <a:pt x="8858" y="9945"/>
                    </a:cubicBezTo>
                    <a:cubicBezTo>
                      <a:pt x="8823" y="9945"/>
                      <a:pt x="8787" y="9956"/>
                      <a:pt x="8727" y="9968"/>
                    </a:cubicBezTo>
                    <a:cubicBezTo>
                      <a:pt x="6358" y="10552"/>
                      <a:pt x="4012" y="11183"/>
                      <a:pt x="1679" y="11861"/>
                    </a:cubicBezTo>
                    <a:cubicBezTo>
                      <a:pt x="1012" y="12016"/>
                      <a:pt x="1131" y="11957"/>
                      <a:pt x="548" y="12028"/>
                    </a:cubicBezTo>
                    <a:cubicBezTo>
                      <a:pt x="0" y="12183"/>
                      <a:pt x="0" y="12838"/>
                      <a:pt x="333" y="13207"/>
                    </a:cubicBezTo>
                    <a:cubicBezTo>
                      <a:pt x="1262" y="14481"/>
                      <a:pt x="2762" y="14957"/>
                      <a:pt x="4346" y="15898"/>
                    </a:cubicBezTo>
                    <a:cubicBezTo>
                      <a:pt x="4703" y="16005"/>
                      <a:pt x="5536" y="16672"/>
                      <a:pt x="5977" y="16969"/>
                    </a:cubicBezTo>
                    <a:cubicBezTo>
                      <a:pt x="6036" y="19708"/>
                      <a:pt x="5596" y="22422"/>
                      <a:pt x="5382" y="25149"/>
                    </a:cubicBezTo>
                    <a:cubicBezTo>
                      <a:pt x="5322" y="25732"/>
                      <a:pt x="5239" y="26316"/>
                      <a:pt x="5215" y="26899"/>
                    </a:cubicBezTo>
                    <a:cubicBezTo>
                      <a:pt x="5167" y="27197"/>
                      <a:pt x="5274" y="27518"/>
                      <a:pt x="5548" y="27673"/>
                    </a:cubicBezTo>
                    <a:cubicBezTo>
                      <a:pt x="5672" y="27740"/>
                      <a:pt x="5794" y="27768"/>
                      <a:pt x="5914" y="27768"/>
                    </a:cubicBezTo>
                    <a:cubicBezTo>
                      <a:pt x="6350" y="27768"/>
                      <a:pt x="6757" y="27391"/>
                      <a:pt x="7084" y="27101"/>
                    </a:cubicBezTo>
                    <a:cubicBezTo>
                      <a:pt x="7691" y="26542"/>
                      <a:pt x="8287" y="25947"/>
                      <a:pt x="8882" y="25363"/>
                    </a:cubicBezTo>
                    <a:cubicBezTo>
                      <a:pt x="10585" y="23708"/>
                      <a:pt x="11859" y="22815"/>
                      <a:pt x="13847" y="21541"/>
                    </a:cubicBezTo>
                    <a:lnTo>
                      <a:pt x="14121" y="21541"/>
                    </a:lnTo>
                    <a:cubicBezTo>
                      <a:pt x="14752" y="21708"/>
                      <a:pt x="15669" y="22244"/>
                      <a:pt x="16669" y="22660"/>
                    </a:cubicBezTo>
                    <a:cubicBezTo>
                      <a:pt x="17859" y="23184"/>
                      <a:pt x="19038" y="23553"/>
                      <a:pt x="20610" y="24494"/>
                    </a:cubicBezTo>
                    <a:cubicBezTo>
                      <a:pt x="21241" y="24851"/>
                      <a:pt x="21896" y="25161"/>
                      <a:pt x="22586" y="25351"/>
                    </a:cubicBezTo>
                    <a:cubicBezTo>
                      <a:pt x="22794" y="25397"/>
                      <a:pt x="23022" y="25478"/>
                      <a:pt x="23241" y="25478"/>
                    </a:cubicBezTo>
                    <a:cubicBezTo>
                      <a:pt x="23360" y="25478"/>
                      <a:pt x="23477" y="25454"/>
                      <a:pt x="23586" y="25387"/>
                    </a:cubicBezTo>
                    <a:cubicBezTo>
                      <a:pt x="24051" y="25089"/>
                      <a:pt x="23943" y="24470"/>
                      <a:pt x="23872" y="23994"/>
                    </a:cubicBezTo>
                    <a:cubicBezTo>
                      <a:pt x="23682" y="23089"/>
                      <a:pt x="23384" y="22220"/>
                      <a:pt x="23074" y="21339"/>
                    </a:cubicBezTo>
                    <a:cubicBezTo>
                      <a:pt x="22408" y="19577"/>
                      <a:pt x="21848" y="17779"/>
                      <a:pt x="21276" y="15981"/>
                    </a:cubicBezTo>
                    <a:cubicBezTo>
                      <a:pt x="22586" y="14528"/>
                      <a:pt x="23896" y="13076"/>
                      <a:pt x="25396" y="11826"/>
                    </a:cubicBezTo>
                    <a:cubicBezTo>
                      <a:pt x="26158" y="11147"/>
                      <a:pt x="26872" y="10433"/>
                      <a:pt x="27492" y="9623"/>
                    </a:cubicBezTo>
                    <a:cubicBezTo>
                      <a:pt x="27730" y="9278"/>
                      <a:pt x="28134" y="9004"/>
                      <a:pt x="28158" y="8563"/>
                    </a:cubicBezTo>
                    <a:cubicBezTo>
                      <a:pt x="28112" y="7906"/>
                      <a:pt x="27507" y="7698"/>
                      <a:pt x="26722" y="7698"/>
                    </a:cubicBezTo>
                    <a:cubicBezTo>
                      <a:pt x="25489" y="7698"/>
                      <a:pt x="23812" y="8210"/>
                      <a:pt x="23158" y="8290"/>
                    </a:cubicBezTo>
                    <a:cubicBezTo>
                      <a:pt x="20776" y="8837"/>
                      <a:pt x="19133" y="9147"/>
                      <a:pt x="16931" y="9325"/>
                    </a:cubicBezTo>
                    <a:cubicBezTo>
                      <a:pt x="16395" y="8325"/>
                      <a:pt x="15240" y="6039"/>
                      <a:pt x="14442" y="4706"/>
                    </a:cubicBezTo>
                    <a:cubicBezTo>
                      <a:pt x="13823" y="3491"/>
                      <a:pt x="13692" y="3039"/>
                      <a:pt x="13228" y="1801"/>
                    </a:cubicBezTo>
                    <a:cubicBezTo>
                      <a:pt x="13045" y="1327"/>
                      <a:pt x="12911" y="571"/>
                      <a:pt x="12332" y="571"/>
                    </a:cubicBezTo>
                    <a:cubicBezTo>
                      <a:pt x="12271" y="571"/>
                      <a:pt x="12204" y="580"/>
                      <a:pt x="12132" y="598"/>
                    </a:cubicBezTo>
                    <a:cubicBezTo>
                      <a:pt x="11894" y="670"/>
                      <a:pt x="11775" y="801"/>
                      <a:pt x="11704" y="955"/>
                    </a:cubicBezTo>
                    <a:cubicBezTo>
                      <a:pt x="11740" y="765"/>
                      <a:pt x="11775" y="562"/>
                      <a:pt x="11799" y="360"/>
                    </a:cubicBezTo>
                    <a:cubicBezTo>
                      <a:pt x="11780" y="127"/>
                      <a:pt x="11574" y="0"/>
                      <a:pt x="1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3" name="Google Shape;1123;p42">
              <a:extLst>
                <a:ext uri="{FF2B5EF4-FFF2-40B4-BE49-F238E27FC236}">
                  <a16:creationId xmlns:a16="http://schemas.microsoft.com/office/drawing/2014/main" id="{CF19502D-32BF-96F0-1347-1C328093D1D7}"/>
                </a:ext>
              </a:extLst>
            </p:cNvPr>
            <p:cNvGrpSpPr/>
            <p:nvPr/>
          </p:nvGrpSpPr>
          <p:grpSpPr>
            <a:xfrm>
              <a:off x="6642525" y="1737400"/>
              <a:ext cx="193200" cy="171550"/>
              <a:chOff x="1141700" y="1345000"/>
              <a:chExt cx="193200" cy="171550"/>
            </a:xfrm>
          </p:grpSpPr>
          <p:sp>
            <p:nvSpPr>
              <p:cNvPr id="1124" name="Google Shape;1124;p42">
                <a:extLst>
                  <a:ext uri="{FF2B5EF4-FFF2-40B4-BE49-F238E27FC236}">
                    <a16:creationId xmlns:a16="http://schemas.microsoft.com/office/drawing/2014/main" id="{23E74C30-E644-94BB-4CB6-BE75341333A1}"/>
                  </a:ext>
                </a:extLst>
              </p:cNvPr>
              <p:cNvSpPr/>
              <p:nvPr/>
            </p:nvSpPr>
            <p:spPr>
              <a:xfrm>
                <a:off x="1157775" y="1362850"/>
                <a:ext cx="149825" cy="136225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5449" extrusionOk="0">
                    <a:moveTo>
                      <a:pt x="2636" y="0"/>
                    </a:moveTo>
                    <a:cubicBezTo>
                      <a:pt x="1842" y="0"/>
                      <a:pt x="1009" y="409"/>
                      <a:pt x="381" y="1400"/>
                    </a:cubicBezTo>
                    <a:cubicBezTo>
                      <a:pt x="36" y="2019"/>
                      <a:pt x="0" y="2697"/>
                      <a:pt x="155" y="3293"/>
                    </a:cubicBezTo>
                    <a:cubicBezTo>
                      <a:pt x="131" y="3543"/>
                      <a:pt x="131" y="3793"/>
                      <a:pt x="203" y="4055"/>
                    </a:cubicBezTo>
                    <a:cubicBezTo>
                      <a:pt x="512" y="5023"/>
                      <a:pt x="1335" y="5448"/>
                      <a:pt x="2210" y="5448"/>
                    </a:cubicBezTo>
                    <a:cubicBezTo>
                      <a:pt x="3120" y="5448"/>
                      <a:pt x="4086" y="4987"/>
                      <a:pt x="4584" y="4198"/>
                    </a:cubicBezTo>
                    <a:cubicBezTo>
                      <a:pt x="5992" y="2056"/>
                      <a:pt x="4416" y="0"/>
                      <a:pt x="2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2">
                <a:extLst>
                  <a:ext uri="{FF2B5EF4-FFF2-40B4-BE49-F238E27FC236}">
                    <a16:creationId xmlns:a16="http://schemas.microsoft.com/office/drawing/2014/main" id="{D472CF91-DE4B-D621-A468-970C989AFB37}"/>
                  </a:ext>
                </a:extLst>
              </p:cNvPr>
              <p:cNvSpPr/>
              <p:nvPr/>
            </p:nvSpPr>
            <p:spPr>
              <a:xfrm>
                <a:off x="1141700" y="1345000"/>
                <a:ext cx="193200" cy="1715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6862" extrusionOk="0">
                    <a:moveTo>
                      <a:pt x="3786" y="1363"/>
                    </a:moveTo>
                    <a:cubicBezTo>
                      <a:pt x="4298" y="1363"/>
                      <a:pt x="5096" y="1530"/>
                      <a:pt x="5358" y="2268"/>
                    </a:cubicBezTo>
                    <a:cubicBezTo>
                      <a:pt x="5754" y="3705"/>
                      <a:pt x="4574" y="5479"/>
                      <a:pt x="3180" y="5479"/>
                    </a:cubicBezTo>
                    <a:cubicBezTo>
                      <a:pt x="2981" y="5479"/>
                      <a:pt x="2776" y="5443"/>
                      <a:pt x="2572" y="5364"/>
                    </a:cubicBezTo>
                    <a:cubicBezTo>
                      <a:pt x="2048" y="5304"/>
                      <a:pt x="1393" y="4209"/>
                      <a:pt x="1369" y="3376"/>
                    </a:cubicBezTo>
                    <a:cubicBezTo>
                      <a:pt x="1239" y="2923"/>
                      <a:pt x="2251" y="1935"/>
                      <a:pt x="2893" y="1756"/>
                    </a:cubicBezTo>
                    <a:cubicBezTo>
                      <a:pt x="3191" y="1637"/>
                      <a:pt x="3572" y="1613"/>
                      <a:pt x="3786" y="1363"/>
                    </a:cubicBezTo>
                    <a:close/>
                    <a:moveTo>
                      <a:pt x="3862" y="1"/>
                    </a:moveTo>
                    <a:cubicBezTo>
                      <a:pt x="3664" y="1"/>
                      <a:pt x="3465" y="21"/>
                      <a:pt x="3286" y="101"/>
                    </a:cubicBezTo>
                    <a:cubicBezTo>
                      <a:pt x="3203" y="149"/>
                      <a:pt x="3144" y="185"/>
                      <a:pt x="3108" y="209"/>
                    </a:cubicBezTo>
                    <a:cubicBezTo>
                      <a:pt x="3060" y="232"/>
                      <a:pt x="3024" y="268"/>
                      <a:pt x="2989" y="304"/>
                    </a:cubicBezTo>
                    <a:cubicBezTo>
                      <a:pt x="1548" y="673"/>
                      <a:pt x="36" y="1792"/>
                      <a:pt x="0" y="3399"/>
                    </a:cubicBezTo>
                    <a:cubicBezTo>
                      <a:pt x="84" y="5289"/>
                      <a:pt x="1442" y="6861"/>
                      <a:pt x="3134" y="6861"/>
                    </a:cubicBezTo>
                    <a:cubicBezTo>
                      <a:pt x="3618" y="6861"/>
                      <a:pt x="4128" y="6733"/>
                      <a:pt x="4644" y="6447"/>
                    </a:cubicBezTo>
                    <a:cubicBezTo>
                      <a:pt x="7442" y="5090"/>
                      <a:pt x="7727" y="244"/>
                      <a:pt x="4060" y="6"/>
                    </a:cubicBezTo>
                    <a:cubicBezTo>
                      <a:pt x="3995" y="3"/>
                      <a:pt x="3929" y="1"/>
                      <a:pt x="38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6" name="Google Shape;1126;p42">
              <a:extLst>
                <a:ext uri="{FF2B5EF4-FFF2-40B4-BE49-F238E27FC236}">
                  <a16:creationId xmlns:a16="http://schemas.microsoft.com/office/drawing/2014/main" id="{86013618-D48C-DCC5-6B6D-20DCF4A230D6}"/>
                </a:ext>
              </a:extLst>
            </p:cNvPr>
            <p:cNvGrpSpPr/>
            <p:nvPr/>
          </p:nvGrpSpPr>
          <p:grpSpPr>
            <a:xfrm>
              <a:off x="6850025" y="2434300"/>
              <a:ext cx="175100" cy="143475"/>
              <a:chOff x="1808250" y="1643825"/>
              <a:chExt cx="175100" cy="143475"/>
            </a:xfrm>
          </p:grpSpPr>
          <p:sp>
            <p:nvSpPr>
              <p:cNvPr id="1127" name="Google Shape;1127;p42">
                <a:extLst>
                  <a:ext uri="{FF2B5EF4-FFF2-40B4-BE49-F238E27FC236}">
                    <a16:creationId xmlns:a16="http://schemas.microsoft.com/office/drawing/2014/main" id="{AD468C1F-6746-B45C-A8BE-870AD1719A75}"/>
                  </a:ext>
                </a:extLst>
              </p:cNvPr>
              <p:cNvSpPr/>
              <p:nvPr/>
            </p:nvSpPr>
            <p:spPr>
              <a:xfrm>
                <a:off x="1808250" y="1651700"/>
                <a:ext cx="175100" cy="1356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5424" extrusionOk="0">
                    <a:moveTo>
                      <a:pt x="3954" y="0"/>
                    </a:moveTo>
                    <a:cubicBezTo>
                      <a:pt x="3625" y="0"/>
                      <a:pt x="3268" y="74"/>
                      <a:pt x="2890" y="240"/>
                    </a:cubicBezTo>
                    <a:cubicBezTo>
                      <a:pt x="2544" y="430"/>
                      <a:pt x="2306" y="704"/>
                      <a:pt x="2151" y="1002"/>
                    </a:cubicBezTo>
                    <a:cubicBezTo>
                      <a:pt x="1" y="2826"/>
                      <a:pt x="817" y="5424"/>
                      <a:pt x="3003" y="5424"/>
                    </a:cubicBezTo>
                    <a:cubicBezTo>
                      <a:pt x="3685" y="5424"/>
                      <a:pt x="4501" y="5171"/>
                      <a:pt x="5402" y="4562"/>
                    </a:cubicBezTo>
                    <a:cubicBezTo>
                      <a:pt x="7004" y="2919"/>
                      <a:pt x="6019" y="0"/>
                      <a:pt x="3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2">
                <a:extLst>
                  <a:ext uri="{FF2B5EF4-FFF2-40B4-BE49-F238E27FC236}">
                    <a16:creationId xmlns:a16="http://schemas.microsoft.com/office/drawing/2014/main" id="{3DF14B8F-2FBF-71A3-ACBE-236D420774D6}"/>
                  </a:ext>
                </a:extLst>
              </p:cNvPr>
              <p:cNvSpPr/>
              <p:nvPr/>
            </p:nvSpPr>
            <p:spPr>
              <a:xfrm>
                <a:off x="1817675" y="1643825"/>
                <a:ext cx="15867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5613" extrusionOk="0">
                    <a:moveTo>
                      <a:pt x="4203" y="1293"/>
                    </a:moveTo>
                    <a:cubicBezTo>
                      <a:pt x="4227" y="1305"/>
                      <a:pt x="4263" y="1329"/>
                      <a:pt x="4299" y="1329"/>
                    </a:cubicBezTo>
                    <a:cubicBezTo>
                      <a:pt x="4489" y="1340"/>
                      <a:pt x="4846" y="1888"/>
                      <a:pt x="4822" y="2150"/>
                    </a:cubicBezTo>
                    <a:cubicBezTo>
                      <a:pt x="4810" y="2805"/>
                      <a:pt x="4799" y="2769"/>
                      <a:pt x="4739" y="3150"/>
                    </a:cubicBezTo>
                    <a:cubicBezTo>
                      <a:pt x="4715" y="3198"/>
                      <a:pt x="4703" y="3245"/>
                      <a:pt x="4691" y="3281"/>
                    </a:cubicBezTo>
                    <a:cubicBezTo>
                      <a:pt x="4668" y="3317"/>
                      <a:pt x="4656" y="3353"/>
                      <a:pt x="4632" y="3376"/>
                    </a:cubicBezTo>
                    <a:cubicBezTo>
                      <a:pt x="4013" y="4014"/>
                      <a:pt x="3484" y="4247"/>
                      <a:pt x="3179" y="4247"/>
                    </a:cubicBezTo>
                    <a:cubicBezTo>
                      <a:pt x="3085" y="4247"/>
                      <a:pt x="3013" y="4225"/>
                      <a:pt x="2965" y="4186"/>
                    </a:cubicBezTo>
                    <a:cubicBezTo>
                      <a:pt x="2167" y="3650"/>
                      <a:pt x="1941" y="3305"/>
                      <a:pt x="2572" y="2388"/>
                    </a:cubicBezTo>
                    <a:cubicBezTo>
                      <a:pt x="2679" y="2293"/>
                      <a:pt x="3322" y="1674"/>
                      <a:pt x="3477" y="1638"/>
                    </a:cubicBezTo>
                    <a:cubicBezTo>
                      <a:pt x="3882" y="1364"/>
                      <a:pt x="3787" y="1507"/>
                      <a:pt x="4203" y="1293"/>
                    </a:cubicBezTo>
                    <a:close/>
                    <a:moveTo>
                      <a:pt x="3898" y="1"/>
                    </a:moveTo>
                    <a:cubicBezTo>
                      <a:pt x="3839" y="1"/>
                      <a:pt x="3778" y="10"/>
                      <a:pt x="3715" y="31"/>
                    </a:cubicBezTo>
                    <a:cubicBezTo>
                      <a:pt x="2013" y="567"/>
                      <a:pt x="0" y="2603"/>
                      <a:pt x="1239" y="4436"/>
                    </a:cubicBezTo>
                    <a:cubicBezTo>
                      <a:pt x="1700" y="5095"/>
                      <a:pt x="2458" y="5612"/>
                      <a:pt x="3261" y="5612"/>
                    </a:cubicBezTo>
                    <a:cubicBezTo>
                      <a:pt x="3475" y="5612"/>
                      <a:pt x="3691" y="5576"/>
                      <a:pt x="3906" y="5496"/>
                    </a:cubicBezTo>
                    <a:cubicBezTo>
                      <a:pt x="4680" y="5162"/>
                      <a:pt x="5501" y="4650"/>
                      <a:pt x="5906" y="3888"/>
                    </a:cubicBezTo>
                    <a:cubicBezTo>
                      <a:pt x="6334" y="2757"/>
                      <a:pt x="6346" y="1269"/>
                      <a:pt x="5370" y="412"/>
                    </a:cubicBezTo>
                    <a:cubicBezTo>
                      <a:pt x="5133" y="220"/>
                      <a:pt x="4805" y="15"/>
                      <a:pt x="4482" y="15"/>
                    </a:cubicBezTo>
                    <a:cubicBezTo>
                      <a:pt x="4384" y="15"/>
                      <a:pt x="4286" y="34"/>
                      <a:pt x="4191" y="78"/>
                    </a:cubicBezTo>
                    <a:cubicBezTo>
                      <a:pt x="4106" y="32"/>
                      <a:pt x="4006" y="1"/>
                      <a:pt x="3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29" name="Google Shape;1129;p42">
            <a:extLst>
              <a:ext uri="{FF2B5EF4-FFF2-40B4-BE49-F238E27FC236}">
                <a16:creationId xmlns:a16="http://schemas.microsoft.com/office/drawing/2014/main" id="{630BDB1F-13A3-9D93-AC6B-271B1A15A7DD}"/>
              </a:ext>
            </a:extLst>
          </p:cNvPr>
          <p:cNvGrpSpPr/>
          <p:nvPr/>
        </p:nvGrpSpPr>
        <p:grpSpPr>
          <a:xfrm rot="1491108">
            <a:off x="8156720" y="504258"/>
            <a:ext cx="360134" cy="355147"/>
            <a:chOff x="588850" y="618775"/>
            <a:chExt cx="703975" cy="694225"/>
          </a:xfrm>
        </p:grpSpPr>
        <p:sp>
          <p:nvSpPr>
            <p:cNvPr id="1130" name="Google Shape;1130;p42">
              <a:extLst>
                <a:ext uri="{FF2B5EF4-FFF2-40B4-BE49-F238E27FC236}">
                  <a16:creationId xmlns:a16="http://schemas.microsoft.com/office/drawing/2014/main" id="{D482516D-66FD-4848-FA19-CCB6B0D5DF90}"/>
                </a:ext>
              </a:extLst>
            </p:cNvPr>
            <p:cNvSpPr/>
            <p:nvPr/>
          </p:nvSpPr>
          <p:spPr>
            <a:xfrm>
              <a:off x="612650" y="684225"/>
              <a:ext cx="625100" cy="608400"/>
            </a:xfrm>
            <a:custGeom>
              <a:avLst/>
              <a:gdLst/>
              <a:ahLst/>
              <a:cxnLst/>
              <a:rect l="l" t="t" r="r" b="b"/>
              <a:pathLst>
                <a:path w="25004" h="24336" extrusionOk="0">
                  <a:moveTo>
                    <a:pt x="10686" y="0"/>
                  </a:moveTo>
                  <a:cubicBezTo>
                    <a:pt x="10158" y="0"/>
                    <a:pt x="9636" y="288"/>
                    <a:pt x="9442" y="826"/>
                  </a:cubicBezTo>
                  <a:cubicBezTo>
                    <a:pt x="9323" y="945"/>
                    <a:pt x="9335" y="1314"/>
                    <a:pt x="9359" y="1659"/>
                  </a:cubicBezTo>
                  <a:cubicBezTo>
                    <a:pt x="9323" y="1743"/>
                    <a:pt x="9299" y="1826"/>
                    <a:pt x="9275" y="1909"/>
                  </a:cubicBezTo>
                  <a:cubicBezTo>
                    <a:pt x="8835" y="4124"/>
                    <a:pt x="8371" y="6338"/>
                    <a:pt x="7894" y="8541"/>
                  </a:cubicBezTo>
                  <a:cubicBezTo>
                    <a:pt x="7263" y="8601"/>
                    <a:pt x="6608" y="8660"/>
                    <a:pt x="5942" y="8743"/>
                  </a:cubicBezTo>
                  <a:cubicBezTo>
                    <a:pt x="5596" y="8779"/>
                    <a:pt x="5263" y="8815"/>
                    <a:pt x="4930" y="8851"/>
                  </a:cubicBezTo>
                  <a:cubicBezTo>
                    <a:pt x="4620" y="8874"/>
                    <a:pt x="4322" y="8934"/>
                    <a:pt x="4025" y="8993"/>
                  </a:cubicBezTo>
                  <a:cubicBezTo>
                    <a:pt x="3144" y="9101"/>
                    <a:pt x="2239" y="9208"/>
                    <a:pt x="1417" y="9565"/>
                  </a:cubicBezTo>
                  <a:cubicBezTo>
                    <a:pt x="905" y="9744"/>
                    <a:pt x="382" y="10113"/>
                    <a:pt x="262" y="10672"/>
                  </a:cubicBezTo>
                  <a:cubicBezTo>
                    <a:pt x="167" y="10982"/>
                    <a:pt x="203" y="11303"/>
                    <a:pt x="334" y="11577"/>
                  </a:cubicBezTo>
                  <a:cubicBezTo>
                    <a:pt x="1" y="12196"/>
                    <a:pt x="239" y="13030"/>
                    <a:pt x="870" y="13387"/>
                  </a:cubicBezTo>
                  <a:cubicBezTo>
                    <a:pt x="3084" y="14089"/>
                    <a:pt x="4501" y="14423"/>
                    <a:pt x="5942" y="15161"/>
                  </a:cubicBezTo>
                  <a:cubicBezTo>
                    <a:pt x="6073" y="15208"/>
                    <a:pt x="6192" y="15268"/>
                    <a:pt x="6311" y="15316"/>
                  </a:cubicBezTo>
                  <a:cubicBezTo>
                    <a:pt x="6180" y="15804"/>
                    <a:pt x="6073" y="16292"/>
                    <a:pt x="5942" y="16780"/>
                  </a:cubicBezTo>
                  <a:cubicBezTo>
                    <a:pt x="5525" y="18268"/>
                    <a:pt x="5025" y="19733"/>
                    <a:pt x="4668" y="21245"/>
                  </a:cubicBezTo>
                  <a:cubicBezTo>
                    <a:pt x="4465" y="21971"/>
                    <a:pt x="4275" y="22769"/>
                    <a:pt x="4644" y="23471"/>
                  </a:cubicBezTo>
                  <a:cubicBezTo>
                    <a:pt x="4842" y="24031"/>
                    <a:pt x="5387" y="24335"/>
                    <a:pt x="5941" y="24335"/>
                  </a:cubicBezTo>
                  <a:cubicBezTo>
                    <a:pt x="6187" y="24335"/>
                    <a:pt x="6436" y="24275"/>
                    <a:pt x="6656" y="24150"/>
                  </a:cubicBezTo>
                  <a:cubicBezTo>
                    <a:pt x="7847" y="23162"/>
                    <a:pt x="7561" y="23174"/>
                    <a:pt x="8609" y="22221"/>
                  </a:cubicBezTo>
                  <a:cubicBezTo>
                    <a:pt x="9907" y="20935"/>
                    <a:pt x="11383" y="19852"/>
                    <a:pt x="12681" y="18566"/>
                  </a:cubicBezTo>
                  <a:cubicBezTo>
                    <a:pt x="12824" y="18435"/>
                    <a:pt x="12966" y="18304"/>
                    <a:pt x="13109" y="18161"/>
                  </a:cubicBezTo>
                  <a:cubicBezTo>
                    <a:pt x="13836" y="18435"/>
                    <a:pt x="15907" y="19745"/>
                    <a:pt x="17348" y="20435"/>
                  </a:cubicBezTo>
                  <a:cubicBezTo>
                    <a:pt x="18200" y="20770"/>
                    <a:pt x="19673" y="21592"/>
                    <a:pt x="20761" y="21592"/>
                  </a:cubicBezTo>
                  <a:cubicBezTo>
                    <a:pt x="21451" y="21592"/>
                    <a:pt x="21986" y="21262"/>
                    <a:pt x="22110" y="20269"/>
                  </a:cubicBezTo>
                  <a:cubicBezTo>
                    <a:pt x="21598" y="18411"/>
                    <a:pt x="20408" y="16768"/>
                    <a:pt x="19574" y="15030"/>
                  </a:cubicBezTo>
                  <a:cubicBezTo>
                    <a:pt x="19217" y="14411"/>
                    <a:pt x="18848" y="13804"/>
                    <a:pt x="18479" y="13196"/>
                  </a:cubicBezTo>
                  <a:cubicBezTo>
                    <a:pt x="18479" y="13184"/>
                    <a:pt x="18479" y="13172"/>
                    <a:pt x="18491" y="13161"/>
                  </a:cubicBezTo>
                  <a:cubicBezTo>
                    <a:pt x="19384" y="12363"/>
                    <a:pt x="20289" y="11577"/>
                    <a:pt x="21229" y="10827"/>
                  </a:cubicBezTo>
                  <a:cubicBezTo>
                    <a:pt x="21944" y="10196"/>
                    <a:pt x="23349" y="9434"/>
                    <a:pt x="24408" y="7958"/>
                  </a:cubicBezTo>
                  <a:cubicBezTo>
                    <a:pt x="25004" y="7029"/>
                    <a:pt x="24361" y="5838"/>
                    <a:pt x="23325" y="5624"/>
                  </a:cubicBezTo>
                  <a:cubicBezTo>
                    <a:pt x="23123" y="5589"/>
                    <a:pt x="22922" y="5573"/>
                    <a:pt x="22720" y="5573"/>
                  </a:cubicBezTo>
                  <a:cubicBezTo>
                    <a:pt x="21696" y="5573"/>
                    <a:pt x="20677" y="5969"/>
                    <a:pt x="19682" y="6148"/>
                  </a:cubicBezTo>
                  <a:cubicBezTo>
                    <a:pt x="19539" y="6184"/>
                    <a:pt x="19396" y="6219"/>
                    <a:pt x="19265" y="6243"/>
                  </a:cubicBezTo>
                  <a:cubicBezTo>
                    <a:pt x="18812" y="6255"/>
                    <a:pt x="18336" y="6350"/>
                    <a:pt x="17919" y="6434"/>
                  </a:cubicBezTo>
                  <a:cubicBezTo>
                    <a:pt x="17110" y="6600"/>
                    <a:pt x="16324" y="6898"/>
                    <a:pt x="15538" y="7184"/>
                  </a:cubicBezTo>
                  <a:cubicBezTo>
                    <a:pt x="15324" y="7243"/>
                    <a:pt x="15098" y="7291"/>
                    <a:pt x="14883" y="7350"/>
                  </a:cubicBezTo>
                  <a:cubicBezTo>
                    <a:pt x="14133" y="6136"/>
                    <a:pt x="13336" y="4957"/>
                    <a:pt x="12669" y="3707"/>
                  </a:cubicBezTo>
                  <a:cubicBezTo>
                    <a:pt x="12490" y="2552"/>
                    <a:pt x="12323" y="1326"/>
                    <a:pt x="11645" y="385"/>
                  </a:cubicBezTo>
                  <a:cubicBezTo>
                    <a:pt x="11385" y="125"/>
                    <a:pt x="11034" y="0"/>
                    <a:pt x="10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2">
              <a:extLst>
                <a:ext uri="{FF2B5EF4-FFF2-40B4-BE49-F238E27FC236}">
                  <a16:creationId xmlns:a16="http://schemas.microsoft.com/office/drawing/2014/main" id="{243475D3-EEFB-502A-0AEE-9082853BA941}"/>
                </a:ext>
              </a:extLst>
            </p:cNvPr>
            <p:cNvSpPr/>
            <p:nvPr/>
          </p:nvSpPr>
          <p:spPr>
            <a:xfrm>
              <a:off x="588850" y="618775"/>
              <a:ext cx="703975" cy="694225"/>
            </a:xfrm>
            <a:custGeom>
              <a:avLst/>
              <a:gdLst/>
              <a:ahLst/>
              <a:cxnLst/>
              <a:rect l="l" t="t" r="r" b="b"/>
              <a:pathLst>
                <a:path w="28159" h="27769" extrusionOk="0">
                  <a:moveTo>
                    <a:pt x="11656" y="1301"/>
                  </a:moveTo>
                  <a:cubicBezTo>
                    <a:pt x="11680" y="1563"/>
                    <a:pt x="11787" y="1860"/>
                    <a:pt x="11894" y="2098"/>
                  </a:cubicBezTo>
                  <a:cubicBezTo>
                    <a:pt x="12132" y="2682"/>
                    <a:pt x="12311" y="3277"/>
                    <a:pt x="12561" y="3860"/>
                  </a:cubicBezTo>
                  <a:cubicBezTo>
                    <a:pt x="13216" y="5444"/>
                    <a:pt x="14157" y="6897"/>
                    <a:pt x="14954" y="8421"/>
                  </a:cubicBezTo>
                  <a:cubicBezTo>
                    <a:pt x="15323" y="9040"/>
                    <a:pt x="15526" y="9766"/>
                    <a:pt x="15966" y="10349"/>
                  </a:cubicBezTo>
                  <a:cubicBezTo>
                    <a:pt x="16143" y="10619"/>
                    <a:pt x="16435" y="10700"/>
                    <a:pt x="16736" y="10700"/>
                  </a:cubicBezTo>
                  <a:cubicBezTo>
                    <a:pt x="16821" y="10700"/>
                    <a:pt x="16906" y="10693"/>
                    <a:pt x="16990" y="10683"/>
                  </a:cubicBezTo>
                  <a:cubicBezTo>
                    <a:pt x="17597" y="10647"/>
                    <a:pt x="18193" y="10552"/>
                    <a:pt x="18800" y="10480"/>
                  </a:cubicBezTo>
                  <a:cubicBezTo>
                    <a:pt x="21253" y="10254"/>
                    <a:pt x="23979" y="9325"/>
                    <a:pt x="26146" y="9123"/>
                  </a:cubicBezTo>
                  <a:lnTo>
                    <a:pt x="26146" y="9123"/>
                  </a:lnTo>
                  <a:cubicBezTo>
                    <a:pt x="25194" y="10230"/>
                    <a:pt x="24063" y="11159"/>
                    <a:pt x="23003" y="12159"/>
                  </a:cubicBezTo>
                  <a:cubicBezTo>
                    <a:pt x="21908" y="13195"/>
                    <a:pt x="20931" y="14338"/>
                    <a:pt x="19943" y="15481"/>
                  </a:cubicBezTo>
                  <a:cubicBezTo>
                    <a:pt x="19681" y="16005"/>
                    <a:pt x="20086" y="16564"/>
                    <a:pt x="20229" y="17064"/>
                  </a:cubicBezTo>
                  <a:cubicBezTo>
                    <a:pt x="20753" y="19077"/>
                    <a:pt x="21562" y="21005"/>
                    <a:pt x="22193" y="22982"/>
                  </a:cubicBezTo>
                  <a:cubicBezTo>
                    <a:pt x="22289" y="23339"/>
                    <a:pt x="22372" y="23625"/>
                    <a:pt x="22443" y="23875"/>
                  </a:cubicBezTo>
                  <a:cubicBezTo>
                    <a:pt x="21634" y="23577"/>
                    <a:pt x="20288" y="22672"/>
                    <a:pt x="19098" y="22208"/>
                  </a:cubicBezTo>
                  <a:cubicBezTo>
                    <a:pt x="17490" y="21636"/>
                    <a:pt x="16478" y="20958"/>
                    <a:pt x="14418" y="20220"/>
                  </a:cubicBezTo>
                  <a:cubicBezTo>
                    <a:pt x="14254" y="20175"/>
                    <a:pt x="14102" y="20155"/>
                    <a:pt x="13959" y="20155"/>
                  </a:cubicBezTo>
                  <a:cubicBezTo>
                    <a:pt x="13378" y="20155"/>
                    <a:pt x="12944" y="20487"/>
                    <a:pt x="12418" y="20851"/>
                  </a:cubicBezTo>
                  <a:cubicBezTo>
                    <a:pt x="11704" y="21327"/>
                    <a:pt x="10989" y="21779"/>
                    <a:pt x="10323" y="22315"/>
                  </a:cubicBezTo>
                  <a:cubicBezTo>
                    <a:pt x="9192" y="23149"/>
                    <a:pt x="7727" y="24613"/>
                    <a:pt x="6679" y="25601"/>
                  </a:cubicBezTo>
                  <a:cubicBezTo>
                    <a:pt x="6727" y="25173"/>
                    <a:pt x="6775" y="24756"/>
                    <a:pt x="6798" y="24327"/>
                  </a:cubicBezTo>
                  <a:cubicBezTo>
                    <a:pt x="7049" y="21982"/>
                    <a:pt x="7370" y="19648"/>
                    <a:pt x="7322" y="17291"/>
                  </a:cubicBezTo>
                  <a:cubicBezTo>
                    <a:pt x="7299" y="16850"/>
                    <a:pt x="7441" y="16255"/>
                    <a:pt x="6977" y="15993"/>
                  </a:cubicBezTo>
                  <a:cubicBezTo>
                    <a:pt x="5525" y="14862"/>
                    <a:pt x="2953" y="13778"/>
                    <a:pt x="1893" y="13016"/>
                  </a:cubicBezTo>
                  <a:cubicBezTo>
                    <a:pt x="1976" y="12993"/>
                    <a:pt x="2048" y="12981"/>
                    <a:pt x="2131" y="12945"/>
                  </a:cubicBezTo>
                  <a:cubicBezTo>
                    <a:pt x="4501" y="12183"/>
                    <a:pt x="7584" y="11457"/>
                    <a:pt x="9501" y="10921"/>
                  </a:cubicBezTo>
                  <a:cubicBezTo>
                    <a:pt x="9977" y="10468"/>
                    <a:pt x="9704" y="10076"/>
                    <a:pt x="9882" y="9671"/>
                  </a:cubicBezTo>
                  <a:cubicBezTo>
                    <a:pt x="10120" y="8301"/>
                    <a:pt x="10382" y="6932"/>
                    <a:pt x="10751" y="5587"/>
                  </a:cubicBezTo>
                  <a:cubicBezTo>
                    <a:pt x="11061" y="4170"/>
                    <a:pt x="11430" y="2741"/>
                    <a:pt x="11656" y="1301"/>
                  </a:cubicBezTo>
                  <a:close/>
                  <a:moveTo>
                    <a:pt x="11368" y="0"/>
                  </a:moveTo>
                  <a:cubicBezTo>
                    <a:pt x="11186" y="0"/>
                    <a:pt x="11004" y="100"/>
                    <a:pt x="10954" y="312"/>
                  </a:cubicBezTo>
                  <a:cubicBezTo>
                    <a:pt x="10525" y="3337"/>
                    <a:pt x="9525" y="6254"/>
                    <a:pt x="9037" y="9278"/>
                  </a:cubicBezTo>
                  <a:cubicBezTo>
                    <a:pt x="9037" y="9433"/>
                    <a:pt x="8930" y="9718"/>
                    <a:pt x="8858" y="9945"/>
                  </a:cubicBezTo>
                  <a:cubicBezTo>
                    <a:pt x="8823" y="9945"/>
                    <a:pt x="8787" y="9956"/>
                    <a:pt x="8727" y="9968"/>
                  </a:cubicBezTo>
                  <a:cubicBezTo>
                    <a:pt x="6358" y="10552"/>
                    <a:pt x="4012" y="11183"/>
                    <a:pt x="1679" y="11861"/>
                  </a:cubicBezTo>
                  <a:cubicBezTo>
                    <a:pt x="1012" y="12016"/>
                    <a:pt x="1131" y="11957"/>
                    <a:pt x="548" y="12028"/>
                  </a:cubicBezTo>
                  <a:cubicBezTo>
                    <a:pt x="0" y="12183"/>
                    <a:pt x="0" y="12838"/>
                    <a:pt x="333" y="13207"/>
                  </a:cubicBezTo>
                  <a:cubicBezTo>
                    <a:pt x="1262" y="14481"/>
                    <a:pt x="2762" y="14957"/>
                    <a:pt x="4346" y="15898"/>
                  </a:cubicBezTo>
                  <a:cubicBezTo>
                    <a:pt x="4703" y="16005"/>
                    <a:pt x="5536" y="16672"/>
                    <a:pt x="5977" y="16969"/>
                  </a:cubicBezTo>
                  <a:cubicBezTo>
                    <a:pt x="6036" y="19708"/>
                    <a:pt x="5596" y="22422"/>
                    <a:pt x="5382" y="25149"/>
                  </a:cubicBezTo>
                  <a:cubicBezTo>
                    <a:pt x="5322" y="25732"/>
                    <a:pt x="5239" y="26316"/>
                    <a:pt x="5215" y="26899"/>
                  </a:cubicBezTo>
                  <a:cubicBezTo>
                    <a:pt x="5167" y="27197"/>
                    <a:pt x="5274" y="27518"/>
                    <a:pt x="5548" y="27673"/>
                  </a:cubicBezTo>
                  <a:cubicBezTo>
                    <a:pt x="5672" y="27740"/>
                    <a:pt x="5794" y="27768"/>
                    <a:pt x="5914" y="27768"/>
                  </a:cubicBezTo>
                  <a:cubicBezTo>
                    <a:pt x="6350" y="27768"/>
                    <a:pt x="6757" y="27391"/>
                    <a:pt x="7084" y="27101"/>
                  </a:cubicBezTo>
                  <a:cubicBezTo>
                    <a:pt x="7691" y="26542"/>
                    <a:pt x="8287" y="25947"/>
                    <a:pt x="8882" y="25363"/>
                  </a:cubicBezTo>
                  <a:cubicBezTo>
                    <a:pt x="10585" y="23708"/>
                    <a:pt x="11859" y="22815"/>
                    <a:pt x="13847" y="21541"/>
                  </a:cubicBezTo>
                  <a:lnTo>
                    <a:pt x="14121" y="21541"/>
                  </a:lnTo>
                  <a:cubicBezTo>
                    <a:pt x="14752" y="21708"/>
                    <a:pt x="15669" y="22244"/>
                    <a:pt x="16669" y="22660"/>
                  </a:cubicBezTo>
                  <a:cubicBezTo>
                    <a:pt x="17859" y="23184"/>
                    <a:pt x="19038" y="23553"/>
                    <a:pt x="20610" y="24494"/>
                  </a:cubicBezTo>
                  <a:cubicBezTo>
                    <a:pt x="21241" y="24851"/>
                    <a:pt x="21896" y="25161"/>
                    <a:pt x="22586" y="25351"/>
                  </a:cubicBezTo>
                  <a:cubicBezTo>
                    <a:pt x="22794" y="25397"/>
                    <a:pt x="23022" y="25478"/>
                    <a:pt x="23241" y="25478"/>
                  </a:cubicBezTo>
                  <a:cubicBezTo>
                    <a:pt x="23360" y="25478"/>
                    <a:pt x="23477" y="25454"/>
                    <a:pt x="23586" y="25387"/>
                  </a:cubicBezTo>
                  <a:cubicBezTo>
                    <a:pt x="24051" y="25089"/>
                    <a:pt x="23943" y="24470"/>
                    <a:pt x="23872" y="23994"/>
                  </a:cubicBezTo>
                  <a:cubicBezTo>
                    <a:pt x="23682" y="23089"/>
                    <a:pt x="23384" y="22220"/>
                    <a:pt x="23074" y="21339"/>
                  </a:cubicBezTo>
                  <a:cubicBezTo>
                    <a:pt x="22408" y="19577"/>
                    <a:pt x="21848" y="17779"/>
                    <a:pt x="21276" y="15981"/>
                  </a:cubicBezTo>
                  <a:cubicBezTo>
                    <a:pt x="22586" y="14528"/>
                    <a:pt x="23896" y="13076"/>
                    <a:pt x="25396" y="11826"/>
                  </a:cubicBezTo>
                  <a:cubicBezTo>
                    <a:pt x="26158" y="11147"/>
                    <a:pt x="26872" y="10433"/>
                    <a:pt x="27492" y="9623"/>
                  </a:cubicBezTo>
                  <a:cubicBezTo>
                    <a:pt x="27730" y="9278"/>
                    <a:pt x="28134" y="9004"/>
                    <a:pt x="28158" y="8563"/>
                  </a:cubicBezTo>
                  <a:cubicBezTo>
                    <a:pt x="28112" y="7906"/>
                    <a:pt x="27507" y="7698"/>
                    <a:pt x="26722" y="7698"/>
                  </a:cubicBezTo>
                  <a:cubicBezTo>
                    <a:pt x="25489" y="7698"/>
                    <a:pt x="23812" y="8210"/>
                    <a:pt x="23158" y="8290"/>
                  </a:cubicBezTo>
                  <a:cubicBezTo>
                    <a:pt x="20776" y="8837"/>
                    <a:pt x="19133" y="9147"/>
                    <a:pt x="16931" y="9325"/>
                  </a:cubicBezTo>
                  <a:cubicBezTo>
                    <a:pt x="16395" y="8325"/>
                    <a:pt x="15240" y="6039"/>
                    <a:pt x="14442" y="4706"/>
                  </a:cubicBezTo>
                  <a:cubicBezTo>
                    <a:pt x="13823" y="3491"/>
                    <a:pt x="13692" y="3039"/>
                    <a:pt x="13228" y="1801"/>
                  </a:cubicBezTo>
                  <a:cubicBezTo>
                    <a:pt x="13045" y="1327"/>
                    <a:pt x="12911" y="571"/>
                    <a:pt x="12332" y="571"/>
                  </a:cubicBezTo>
                  <a:cubicBezTo>
                    <a:pt x="12271" y="571"/>
                    <a:pt x="12204" y="580"/>
                    <a:pt x="12132" y="598"/>
                  </a:cubicBezTo>
                  <a:cubicBezTo>
                    <a:pt x="11894" y="670"/>
                    <a:pt x="11775" y="801"/>
                    <a:pt x="11704" y="955"/>
                  </a:cubicBezTo>
                  <a:cubicBezTo>
                    <a:pt x="11740" y="765"/>
                    <a:pt x="11775" y="562"/>
                    <a:pt x="11799" y="360"/>
                  </a:cubicBezTo>
                  <a:cubicBezTo>
                    <a:pt x="11780" y="127"/>
                    <a:pt x="11574" y="0"/>
                    <a:pt x="113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3A1A83C-0A90-4920-2C22-F566060A4722}"/>
              </a:ext>
            </a:extLst>
          </p:cNvPr>
          <p:cNvSpPr txBox="1"/>
          <p:nvPr/>
        </p:nvSpPr>
        <p:spPr>
          <a:xfrm>
            <a:off x="2337954" y="2442175"/>
            <a:ext cx="4468041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만약 </a:t>
            </a:r>
            <a:r>
              <a:rPr lang="en-US" altLang="ko-KR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num </a:t>
            </a:r>
            <a:r>
              <a:rPr lang="ko-KR" altLang="en-US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값이 </a:t>
            </a:r>
            <a:r>
              <a:rPr lang="en-US" altLang="ko-KR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5</a:t>
            </a:r>
            <a:r>
              <a:rPr lang="ko-KR" altLang="en-US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보다 작거나 같다면</a:t>
            </a:r>
            <a:r>
              <a:rPr lang="en-US" altLang="ko-KR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?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while </a:t>
            </a:r>
            <a:r>
              <a:rPr lang="ko-KR" altLang="en-US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문 안으로 진입</a:t>
            </a:r>
            <a:r>
              <a:rPr lang="en-US" altLang="ko-KR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가능</a:t>
            </a:r>
            <a:r>
              <a:rPr lang="en-US" altLang="ko-KR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num</a:t>
            </a:r>
            <a:r>
              <a:rPr lang="ko-KR" altLang="en-US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의 초기 값이 </a:t>
            </a:r>
            <a:r>
              <a:rPr lang="en-US" altLang="ko-KR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이므로 </a:t>
            </a:r>
            <a:r>
              <a:rPr lang="en-US" altLang="ko-KR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5</a:t>
            </a:r>
            <a:r>
              <a:rPr lang="ko-KR" altLang="en-US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보다 작거나 같음</a:t>
            </a:r>
            <a:r>
              <a:rPr lang="en-US" altLang="ko-KR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!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algn="ctr"/>
            <a:r>
              <a:rPr lang="en-US" altLang="ko-KR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num</a:t>
            </a:r>
            <a:r>
              <a:rPr lang="ko-KR" altLang="en-US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</a:t>
            </a:r>
            <a:r>
              <a:rPr lang="en-US" altLang="ko-KR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+=</a:t>
            </a:r>
            <a:r>
              <a:rPr lang="ko-KR" altLang="en-US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</a:t>
            </a:r>
            <a:r>
              <a:rPr lang="en-US" altLang="ko-KR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은 </a:t>
            </a:r>
            <a:r>
              <a:rPr lang="en-US" altLang="ko-KR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num</a:t>
            </a:r>
            <a:r>
              <a:rPr lang="ko-KR" altLang="en-US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의 값을 </a:t>
            </a:r>
            <a:r>
              <a:rPr lang="en-US" altLang="ko-KR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씩 </a:t>
            </a:r>
            <a:r>
              <a:rPr lang="ko-KR" altLang="en-US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점점 증가</a:t>
            </a:r>
            <a:r>
              <a:rPr lang="ko-KR" altLang="en-US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시킨다는 뜻</a:t>
            </a:r>
            <a:r>
              <a:rPr lang="en-US" altLang="ko-KR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에서 증가되어 </a:t>
            </a:r>
            <a:r>
              <a:rPr lang="en-US" altLang="ko-KR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가 되었지만 여전히 </a:t>
            </a:r>
            <a:r>
              <a:rPr lang="en-US" altLang="ko-KR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5</a:t>
            </a:r>
            <a:r>
              <a:rPr lang="ko-KR" altLang="en-US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보다 작거나 같으므로 한 번 더</a:t>
            </a:r>
            <a:r>
              <a:rPr lang="en-US" altLang="ko-KR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반복</a:t>
            </a:r>
            <a:r>
              <a:rPr lang="en-US" altLang="ko-KR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!</a:t>
            </a:r>
          </a:p>
          <a:p>
            <a:pPr algn="ctr"/>
            <a:endParaRPr lang="ko-KR" altLang="en-US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pic>
        <p:nvPicPr>
          <p:cNvPr id="7" name="그림 6" descr="텍스트, 스크린샷, 폰트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DB223FE-0CBD-8BC5-3943-40EDFBA09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923" y="637749"/>
            <a:ext cx="5302102" cy="159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2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>
          <a:extLst>
            <a:ext uri="{FF2B5EF4-FFF2-40B4-BE49-F238E27FC236}">
              <a16:creationId xmlns:a16="http://schemas.microsoft.com/office/drawing/2014/main" id="{FC8B7981-2622-6E2A-07BB-7EDB5AD46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41">
            <a:extLst>
              <a:ext uri="{FF2B5EF4-FFF2-40B4-BE49-F238E27FC236}">
                <a16:creationId xmlns:a16="http://schemas.microsoft.com/office/drawing/2014/main" id="{4539DF8B-4AA4-42F0-15BE-F8F52FDDF8F4}"/>
              </a:ext>
            </a:extLst>
          </p:cNvPr>
          <p:cNvSpPr/>
          <p:nvPr/>
        </p:nvSpPr>
        <p:spPr>
          <a:xfrm rot="-2042145">
            <a:off x="7538680" y="461619"/>
            <a:ext cx="1784179" cy="1296140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7" name="Google Shape;987;p41">
            <a:extLst>
              <a:ext uri="{FF2B5EF4-FFF2-40B4-BE49-F238E27FC236}">
                <a16:creationId xmlns:a16="http://schemas.microsoft.com/office/drawing/2014/main" id="{60875BDC-0F59-BFA5-4CA4-67405AB6E895}"/>
              </a:ext>
            </a:extLst>
          </p:cNvPr>
          <p:cNvGrpSpPr/>
          <p:nvPr/>
        </p:nvGrpSpPr>
        <p:grpSpPr>
          <a:xfrm>
            <a:off x="7998567" y="4114592"/>
            <a:ext cx="864315" cy="796282"/>
            <a:chOff x="2993703" y="1628567"/>
            <a:chExt cx="864315" cy="796282"/>
          </a:xfrm>
        </p:grpSpPr>
        <p:grpSp>
          <p:nvGrpSpPr>
            <p:cNvPr id="988" name="Google Shape;988;p41">
              <a:extLst>
                <a:ext uri="{FF2B5EF4-FFF2-40B4-BE49-F238E27FC236}">
                  <a16:creationId xmlns:a16="http://schemas.microsoft.com/office/drawing/2014/main" id="{5243DF7F-83F7-6C1A-A722-4DBC8B99A0EA}"/>
                </a:ext>
              </a:extLst>
            </p:cNvPr>
            <p:cNvGrpSpPr/>
            <p:nvPr/>
          </p:nvGrpSpPr>
          <p:grpSpPr>
            <a:xfrm rot="8437699">
              <a:off x="3080968" y="1718501"/>
              <a:ext cx="438022" cy="431912"/>
              <a:chOff x="588850" y="618775"/>
              <a:chExt cx="703975" cy="694225"/>
            </a:xfrm>
          </p:grpSpPr>
          <p:sp>
            <p:nvSpPr>
              <p:cNvPr id="989" name="Google Shape;989;p41">
                <a:extLst>
                  <a:ext uri="{FF2B5EF4-FFF2-40B4-BE49-F238E27FC236}">
                    <a16:creationId xmlns:a16="http://schemas.microsoft.com/office/drawing/2014/main" id="{5271B9F8-53BC-FD8A-D06C-9F789C928BB3}"/>
                  </a:ext>
                </a:extLst>
              </p:cNvPr>
              <p:cNvSpPr/>
              <p:nvPr/>
            </p:nvSpPr>
            <p:spPr>
              <a:xfrm>
                <a:off x="612650" y="684225"/>
                <a:ext cx="625100" cy="608400"/>
              </a:xfrm>
              <a:custGeom>
                <a:avLst/>
                <a:gdLst/>
                <a:ahLst/>
                <a:cxnLst/>
                <a:rect l="l" t="t" r="r" b="b"/>
                <a:pathLst>
                  <a:path w="25004" h="24336" extrusionOk="0">
                    <a:moveTo>
                      <a:pt x="10686" y="0"/>
                    </a:moveTo>
                    <a:cubicBezTo>
                      <a:pt x="10158" y="0"/>
                      <a:pt x="9636" y="288"/>
                      <a:pt x="9442" y="826"/>
                    </a:cubicBezTo>
                    <a:cubicBezTo>
                      <a:pt x="9323" y="945"/>
                      <a:pt x="9335" y="1314"/>
                      <a:pt x="9359" y="1659"/>
                    </a:cubicBezTo>
                    <a:cubicBezTo>
                      <a:pt x="9323" y="1743"/>
                      <a:pt x="9299" y="1826"/>
                      <a:pt x="9275" y="1909"/>
                    </a:cubicBezTo>
                    <a:cubicBezTo>
                      <a:pt x="8835" y="4124"/>
                      <a:pt x="8371" y="6338"/>
                      <a:pt x="7894" y="8541"/>
                    </a:cubicBezTo>
                    <a:cubicBezTo>
                      <a:pt x="7263" y="8601"/>
                      <a:pt x="6608" y="8660"/>
                      <a:pt x="5942" y="8743"/>
                    </a:cubicBezTo>
                    <a:cubicBezTo>
                      <a:pt x="5596" y="8779"/>
                      <a:pt x="5263" y="8815"/>
                      <a:pt x="4930" y="8851"/>
                    </a:cubicBezTo>
                    <a:cubicBezTo>
                      <a:pt x="4620" y="8874"/>
                      <a:pt x="4322" y="8934"/>
                      <a:pt x="4025" y="8993"/>
                    </a:cubicBezTo>
                    <a:cubicBezTo>
                      <a:pt x="3144" y="9101"/>
                      <a:pt x="2239" y="9208"/>
                      <a:pt x="1417" y="9565"/>
                    </a:cubicBezTo>
                    <a:cubicBezTo>
                      <a:pt x="905" y="9744"/>
                      <a:pt x="382" y="10113"/>
                      <a:pt x="262" y="10672"/>
                    </a:cubicBezTo>
                    <a:cubicBezTo>
                      <a:pt x="167" y="10982"/>
                      <a:pt x="203" y="11303"/>
                      <a:pt x="334" y="11577"/>
                    </a:cubicBezTo>
                    <a:cubicBezTo>
                      <a:pt x="1" y="12196"/>
                      <a:pt x="239" y="13030"/>
                      <a:pt x="870" y="13387"/>
                    </a:cubicBezTo>
                    <a:cubicBezTo>
                      <a:pt x="3084" y="14089"/>
                      <a:pt x="4501" y="14423"/>
                      <a:pt x="5942" y="15161"/>
                    </a:cubicBezTo>
                    <a:cubicBezTo>
                      <a:pt x="6073" y="15208"/>
                      <a:pt x="6192" y="15268"/>
                      <a:pt x="6311" y="15316"/>
                    </a:cubicBezTo>
                    <a:cubicBezTo>
                      <a:pt x="6180" y="15804"/>
                      <a:pt x="6073" y="16292"/>
                      <a:pt x="5942" y="16780"/>
                    </a:cubicBezTo>
                    <a:cubicBezTo>
                      <a:pt x="5525" y="18268"/>
                      <a:pt x="5025" y="19733"/>
                      <a:pt x="4668" y="21245"/>
                    </a:cubicBezTo>
                    <a:cubicBezTo>
                      <a:pt x="4465" y="21971"/>
                      <a:pt x="4275" y="22769"/>
                      <a:pt x="4644" y="23471"/>
                    </a:cubicBezTo>
                    <a:cubicBezTo>
                      <a:pt x="4842" y="24031"/>
                      <a:pt x="5387" y="24335"/>
                      <a:pt x="5941" y="24335"/>
                    </a:cubicBezTo>
                    <a:cubicBezTo>
                      <a:pt x="6187" y="24335"/>
                      <a:pt x="6436" y="24275"/>
                      <a:pt x="6656" y="24150"/>
                    </a:cubicBezTo>
                    <a:cubicBezTo>
                      <a:pt x="7847" y="23162"/>
                      <a:pt x="7561" y="23174"/>
                      <a:pt x="8609" y="22221"/>
                    </a:cubicBezTo>
                    <a:cubicBezTo>
                      <a:pt x="9907" y="20935"/>
                      <a:pt x="11383" y="19852"/>
                      <a:pt x="12681" y="18566"/>
                    </a:cubicBezTo>
                    <a:cubicBezTo>
                      <a:pt x="12824" y="18435"/>
                      <a:pt x="12966" y="18304"/>
                      <a:pt x="13109" y="18161"/>
                    </a:cubicBezTo>
                    <a:cubicBezTo>
                      <a:pt x="13836" y="18435"/>
                      <a:pt x="15907" y="19745"/>
                      <a:pt x="17348" y="20435"/>
                    </a:cubicBezTo>
                    <a:cubicBezTo>
                      <a:pt x="18200" y="20770"/>
                      <a:pt x="19673" y="21592"/>
                      <a:pt x="20761" y="21592"/>
                    </a:cubicBezTo>
                    <a:cubicBezTo>
                      <a:pt x="21451" y="21592"/>
                      <a:pt x="21986" y="21262"/>
                      <a:pt x="22110" y="20269"/>
                    </a:cubicBezTo>
                    <a:cubicBezTo>
                      <a:pt x="21598" y="18411"/>
                      <a:pt x="20408" y="16768"/>
                      <a:pt x="19574" y="15030"/>
                    </a:cubicBezTo>
                    <a:cubicBezTo>
                      <a:pt x="19217" y="14411"/>
                      <a:pt x="18848" y="13804"/>
                      <a:pt x="18479" y="13196"/>
                    </a:cubicBezTo>
                    <a:cubicBezTo>
                      <a:pt x="18479" y="13184"/>
                      <a:pt x="18479" y="13172"/>
                      <a:pt x="18491" y="13161"/>
                    </a:cubicBezTo>
                    <a:cubicBezTo>
                      <a:pt x="19384" y="12363"/>
                      <a:pt x="20289" y="11577"/>
                      <a:pt x="21229" y="10827"/>
                    </a:cubicBezTo>
                    <a:cubicBezTo>
                      <a:pt x="21944" y="10196"/>
                      <a:pt x="23349" y="9434"/>
                      <a:pt x="24408" y="7958"/>
                    </a:cubicBezTo>
                    <a:cubicBezTo>
                      <a:pt x="25004" y="7029"/>
                      <a:pt x="24361" y="5838"/>
                      <a:pt x="23325" y="5624"/>
                    </a:cubicBezTo>
                    <a:cubicBezTo>
                      <a:pt x="23123" y="5589"/>
                      <a:pt x="22922" y="5573"/>
                      <a:pt x="22720" y="5573"/>
                    </a:cubicBezTo>
                    <a:cubicBezTo>
                      <a:pt x="21696" y="5573"/>
                      <a:pt x="20677" y="5969"/>
                      <a:pt x="19682" y="6148"/>
                    </a:cubicBezTo>
                    <a:cubicBezTo>
                      <a:pt x="19539" y="6184"/>
                      <a:pt x="19396" y="6219"/>
                      <a:pt x="19265" y="6243"/>
                    </a:cubicBezTo>
                    <a:cubicBezTo>
                      <a:pt x="18812" y="6255"/>
                      <a:pt x="18336" y="6350"/>
                      <a:pt x="17919" y="6434"/>
                    </a:cubicBezTo>
                    <a:cubicBezTo>
                      <a:pt x="17110" y="6600"/>
                      <a:pt x="16324" y="6898"/>
                      <a:pt x="15538" y="7184"/>
                    </a:cubicBezTo>
                    <a:cubicBezTo>
                      <a:pt x="15324" y="7243"/>
                      <a:pt x="15098" y="7291"/>
                      <a:pt x="14883" y="7350"/>
                    </a:cubicBezTo>
                    <a:cubicBezTo>
                      <a:pt x="14133" y="6136"/>
                      <a:pt x="13336" y="4957"/>
                      <a:pt x="12669" y="3707"/>
                    </a:cubicBezTo>
                    <a:cubicBezTo>
                      <a:pt x="12490" y="2552"/>
                      <a:pt x="12323" y="1326"/>
                      <a:pt x="11645" y="385"/>
                    </a:cubicBezTo>
                    <a:cubicBezTo>
                      <a:pt x="11385" y="125"/>
                      <a:pt x="11034" y="0"/>
                      <a:pt x="10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1">
                <a:extLst>
                  <a:ext uri="{FF2B5EF4-FFF2-40B4-BE49-F238E27FC236}">
                    <a16:creationId xmlns:a16="http://schemas.microsoft.com/office/drawing/2014/main" id="{4DFEDAC9-5DB4-F90F-C229-985F5A1406F7}"/>
                  </a:ext>
                </a:extLst>
              </p:cNvPr>
              <p:cNvSpPr/>
              <p:nvPr/>
            </p:nvSpPr>
            <p:spPr>
              <a:xfrm>
                <a:off x="588850" y="618775"/>
                <a:ext cx="703975" cy="694225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27769" extrusionOk="0">
                    <a:moveTo>
                      <a:pt x="11656" y="1301"/>
                    </a:moveTo>
                    <a:cubicBezTo>
                      <a:pt x="11680" y="1563"/>
                      <a:pt x="11787" y="1860"/>
                      <a:pt x="11894" y="2098"/>
                    </a:cubicBezTo>
                    <a:cubicBezTo>
                      <a:pt x="12132" y="2682"/>
                      <a:pt x="12311" y="3277"/>
                      <a:pt x="12561" y="3860"/>
                    </a:cubicBezTo>
                    <a:cubicBezTo>
                      <a:pt x="13216" y="5444"/>
                      <a:pt x="14157" y="6897"/>
                      <a:pt x="14954" y="8421"/>
                    </a:cubicBezTo>
                    <a:cubicBezTo>
                      <a:pt x="15323" y="9040"/>
                      <a:pt x="15526" y="9766"/>
                      <a:pt x="15966" y="10349"/>
                    </a:cubicBezTo>
                    <a:cubicBezTo>
                      <a:pt x="16143" y="10619"/>
                      <a:pt x="16435" y="10700"/>
                      <a:pt x="16736" y="10700"/>
                    </a:cubicBezTo>
                    <a:cubicBezTo>
                      <a:pt x="16821" y="10700"/>
                      <a:pt x="16906" y="10693"/>
                      <a:pt x="16990" y="10683"/>
                    </a:cubicBezTo>
                    <a:cubicBezTo>
                      <a:pt x="17597" y="10647"/>
                      <a:pt x="18193" y="10552"/>
                      <a:pt x="18800" y="10480"/>
                    </a:cubicBezTo>
                    <a:cubicBezTo>
                      <a:pt x="21253" y="10254"/>
                      <a:pt x="23979" y="9325"/>
                      <a:pt x="26146" y="9123"/>
                    </a:cubicBezTo>
                    <a:lnTo>
                      <a:pt x="26146" y="9123"/>
                    </a:lnTo>
                    <a:cubicBezTo>
                      <a:pt x="25194" y="10230"/>
                      <a:pt x="24063" y="11159"/>
                      <a:pt x="23003" y="12159"/>
                    </a:cubicBezTo>
                    <a:cubicBezTo>
                      <a:pt x="21908" y="13195"/>
                      <a:pt x="20931" y="14338"/>
                      <a:pt x="19943" y="15481"/>
                    </a:cubicBezTo>
                    <a:cubicBezTo>
                      <a:pt x="19681" y="16005"/>
                      <a:pt x="20086" y="16564"/>
                      <a:pt x="20229" y="17064"/>
                    </a:cubicBezTo>
                    <a:cubicBezTo>
                      <a:pt x="20753" y="19077"/>
                      <a:pt x="21562" y="21005"/>
                      <a:pt x="22193" y="22982"/>
                    </a:cubicBezTo>
                    <a:cubicBezTo>
                      <a:pt x="22289" y="23339"/>
                      <a:pt x="22372" y="23625"/>
                      <a:pt x="22443" y="23875"/>
                    </a:cubicBezTo>
                    <a:cubicBezTo>
                      <a:pt x="21634" y="23577"/>
                      <a:pt x="20288" y="22672"/>
                      <a:pt x="19098" y="22208"/>
                    </a:cubicBezTo>
                    <a:cubicBezTo>
                      <a:pt x="17490" y="21636"/>
                      <a:pt x="16478" y="20958"/>
                      <a:pt x="14418" y="20220"/>
                    </a:cubicBezTo>
                    <a:cubicBezTo>
                      <a:pt x="14254" y="20175"/>
                      <a:pt x="14102" y="20155"/>
                      <a:pt x="13959" y="20155"/>
                    </a:cubicBezTo>
                    <a:cubicBezTo>
                      <a:pt x="13378" y="20155"/>
                      <a:pt x="12944" y="20487"/>
                      <a:pt x="12418" y="20851"/>
                    </a:cubicBezTo>
                    <a:cubicBezTo>
                      <a:pt x="11704" y="21327"/>
                      <a:pt x="10989" y="21779"/>
                      <a:pt x="10323" y="22315"/>
                    </a:cubicBezTo>
                    <a:cubicBezTo>
                      <a:pt x="9192" y="23149"/>
                      <a:pt x="7727" y="24613"/>
                      <a:pt x="6679" y="25601"/>
                    </a:cubicBezTo>
                    <a:cubicBezTo>
                      <a:pt x="6727" y="25173"/>
                      <a:pt x="6775" y="24756"/>
                      <a:pt x="6798" y="24327"/>
                    </a:cubicBezTo>
                    <a:cubicBezTo>
                      <a:pt x="7049" y="21982"/>
                      <a:pt x="7370" y="19648"/>
                      <a:pt x="7322" y="17291"/>
                    </a:cubicBezTo>
                    <a:cubicBezTo>
                      <a:pt x="7299" y="16850"/>
                      <a:pt x="7441" y="16255"/>
                      <a:pt x="6977" y="15993"/>
                    </a:cubicBezTo>
                    <a:cubicBezTo>
                      <a:pt x="5525" y="14862"/>
                      <a:pt x="2953" y="13778"/>
                      <a:pt x="1893" y="13016"/>
                    </a:cubicBezTo>
                    <a:cubicBezTo>
                      <a:pt x="1976" y="12993"/>
                      <a:pt x="2048" y="12981"/>
                      <a:pt x="2131" y="12945"/>
                    </a:cubicBezTo>
                    <a:cubicBezTo>
                      <a:pt x="4501" y="12183"/>
                      <a:pt x="7584" y="11457"/>
                      <a:pt x="9501" y="10921"/>
                    </a:cubicBezTo>
                    <a:cubicBezTo>
                      <a:pt x="9977" y="10468"/>
                      <a:pt x="9704" y="10076"/>
                      <a:pt x="9882" y="9671"/>
                    </a:cubicBezTo>
                    <a:cubicBezTo>
                      <a:pt x="10120" y="8301"/>
                      <a:pt x="10382" y="6932"/>
                      <a:pt x="10751" y="5587"/>
                    </a:cubicBezTo>
                    <a:cubicBezTo>
                      <a:pt x="11061" y="4170"/>
                      <a:pt x="11430" y="2741"/>
                      <a:pt x="11656" y="1301"/>
                    </a:cubicBezTo>
                    <a:close/>
                    <a:moveTo>
                      <a:pt x="11368" y="0"/>
                    </a:moveTo>
                    <a:cubicBezTo>
                      <a:pt x="11186" y="0"/>
                      <a:pt x="11004" y="100"/>
                      <a:pt x="10954" y="312"/>
                    </a:cubicBezTo>
                    <a:cubicBezTo>
                      <a:pt x="10525" y="3337"/>
                      <a:pt x="9525" y="6254"/>
                      <a:pt x="9037" y="9278"/>
                    </a:cubicBezTo>
                    <a:cubicBezTo>
                      <a:pt x="9037" y="9433"/>
                      <a:pt x="8930" y="9718"/>
                      <a:pt x="8858" y="9945"/>
                    </a:cubicBezTo>
                    <a:cubicBezTo>
                      <a:pt x="8823" y="9945"/>
                      <a:pt x="8787" y="9956"/>
                      <a:pt x="8727" y="9968"/>
                    </a:cubicBezTo>
                    <a:cubicBezTo>
                      <a:pt x="6358" y="10552"/>
                      <a:pt x="4012" y="11183"/>
                      <a:pt x="1679" y="11861"/>
                    </a:cubicBezTo>
                    <a:cubicBezTo>
                      <a:pt x="1012" y="12016"/>
                      <a:pt x="1131" y="11957"/>
                      <a:pt x="548" y="12028"/>
                    </a:cubicBezTo>
                    <a:cubicBezTo>
                      <a:pt x="0" y="12183"/>
                      <a:pt x="0" y="12838"/>
                      <a:pt x="333" y="13207"/>
                    </a:cubicBezTo>
                    <a:cubicBezTo>
                      <a:pt x="1262" y="14481"/>
                      <a:pt x="2762" y="14957"/>
                      <a:pt x="4346" y="15898"/>
                    </a:cubicBezTo>
                    <a:cubicBezTo>
                      <a:pt x="4703" y="16005"/>
                      <a:pt x="5536" y="16672"/>
                      <a:pt x="5977" y="16969"/>
                    </a:cubicBezTo>
                    <a:cubicBezTo>
                      <a:pt x="6036" y="19708"/>
                      <a:pt x="5596" y="22422"/>
                      <a:pt x="5382" y="25149"/>
                    </a:cubicBezTo>
                    <a:cubicBezTo>
                      <a:pt x="5322" y="25732"/>
                      <a:pt x="5239" y="26316"/>
                      <a:pt x="5215" y="26899"/>
                    </a:cubicBezTo>
                    <a:cubicBezTo>
                      <a:pt x="5167" y="27197"/>
                      <a:pt x="5274" y="27518"/>
                      <a:pt x="5548" y="27673"/>
                    </a:cubicBezTo>
                    <a:cubicBezTo>
                      <a:pt x="5672" y="27740"/>
                      <a:pt x="5794" y="27768"/>
                      <a:pt x="5914" y="27768"/>
                    </a:cubicBezTo>
                    <a:cubicBezTo>
                      <a:pt x="6350" y="27768"/>
                      <a:pt x="6757" y="27391"/>
                      <a:pt x="7084" y="27101"/>
                    </a:cubicBezTo>
                    <a:cubicBezTo>
                      <a:pt x="7691" y="26542"/>
                      <a:pt x="8287" y="25947"/>
                      <a:pt x="8882" y="25363"/>
                    </a:cubicBezTo>
                    <a:cubicBezTo>
                      <a:pt x="10585" y="23708"/>
                      <a:pt x="11859" y="22815"/>
                      <a:pt x="13847" y="21541"/>
                    </a:cubicBezTo>
                    <a:lnTo>
                      <a:pt x="14121" y="21541"/>
                    </a:lnTo>
                    <a:cubicBezTo>
                      <a:pt x="14752" y="21708"/>
                      <a:pt x="15669" y="22244"/>
                      <a:pt x="16669" y="22660"/>
                    </a:cubicBezTo>
                    <a:cubicBezTo>
                      <a:pt x="17859" y="23184"/>
                      <a:pt x="19038" y="23553"/>
                      <a:pt x="20610" y="24494"/>
                    </a:cubicBezTo>
                    <a:cubicBezTo>
                      <a:pt x="21241" y="24851"/>
                      <a:pt x="21896" y="25161"/>
                      <a:pt x="22586" y="25351"/>
                    </a:cubicBezTo>
                    <a:cubicBezTo>
                      <a:pt x="22794" y="25397"/>
                      <a:pt x="23022" y="25478"/>
                      <a:pt x="23241" y="25478"/>
                    </a:cubicBezTo>
                    <a:cubicBezTo>
                      <a:pt x="23360" y="25478"/>
                      <a:pt x="23477" y="25454"/>
                      <a:pt x="23586" y="25387"/>
                    </a:cubicBezTo>
                    <a:cubicBezTo>
                      <a:pt x="24051" y="25089"/>
                      <a:pt x="23943" y="24470"/>
                      <a:pt x="23872" y="23994"/>
                    </a:cubicBezTo>
                    <a:cubicBezTo>
                      <a:pt x="23682" y="23089"/>
                      <a:pt x="23384" y="22220"/>
                      <a:pt x="23074" y="21339"/>
                    </a:cubicBezTo>
                    <a:cubicBezTo>
                      <a:pt x="22408" y="19577"/>
                      <a:pt x="21848" y="17779"/>
                      <a:pt x="21276" y="15981"/>
                    </a:cubicBezTo>
                    <a:cubicBezTo>
                      <a:pt x="22586" y="14528"/>
                      <a:pt x="23896" y="13076"/>
                      <a:pt x="25396" y="11826"/>
                    </a:cubicBezTo>
                    <a:cubicBezTo>
                      <a:pt x="26158" y="11147"/>
                      <a:pt x="26872" y="10433"/>
                      <a:pt x="27492" y="9623"/>
                    </a:cubicBezTo>
                    <a:cubicBezTo>
                      <a:pt x="27730" y="9278"/>
                      <a:pt x="28134" y="9004"/>
                      <a:pt x="28158" y="8563"/>
                    </a:cubicBezTo>
                    <a:cubicBezTo>
                      <a:pt x="28112" y="7906"/>
                      <a:pt x="27507" y="7698"/>
                      <a:pt x="26722" y="7698"/>
                    </a:cubicBezTo>
                    <a:cubicBezTo>
                      <a:pt x="25489" y="7698"/>
                      <a:pt x="23812" y="8210"/>
                      <a:pt x="23158" y="8290"/>
                    </a:cubicBezTo>
                    <a:cubicBezTo>
                      <a:pt x="20776" y="8837"/>
                      <a:pt x="19133" y="9147"/>
                      <a:pt x="16931" y="9325"/>
                    </a:cubicBezTo>
                    <a:cubicBezTo>
                      <a:pt x="16395" y="8325"/>
                      <a:pt x="15240" y="6039"/>
                      <a:pt x="14442" y="4706"/>
                    </a:cubicBezTo>
                    <a:cubicBezTo>
                      <a:pt x="13823" y="3491"/>
                      <a:pt x="13692" y="3039"/>
                      <a:pt x="13228" y="1801"/>
                    </a:cubicBezTo>
                    <a:cubicBezTo>
                      <a:pt x="13045" y="1327"/>
                      <a:pt x="12911" y="571"/>
                      <a:pt x="12332" y="571"/>
                    </a:cubicBezTo>
                    <a:cubicBezTo>
                      <a:pt x="12271" y="571"/>
                      <a:pt x="12204" y="580"/>
                      <a:pt x="12132" y="598"/>
                    </a:cubicBezTo>
                    <a:cubicBezTo>
                      <a:pt x="11894" y="670"/>
                      <a:pt x="11775" y="801"/>
                      <a:pt x="11704" y="955"/>
                    </a:cubicBezTo>
                    <a:cubicBezTo>
                      <a:pt x="11740" y="765"/>
                      <a:pt x="11775" y="562"/>
                      <a:pt x="11799" y="360"/>
                    </a:cubicBezTo>
                    <a:cubicBezTo>
                      <a:pt x="11780" y="127"/>
                      <a:pt x="11574" y="0"/>
                      <a:pt x="1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1" name="Google Shape;991;p41">
              <a:extLst>
                <a:ext uri="{FF2B5EF4-FFF2-40B4-BE49-F238E27FC236}">
                  <a16:creationId xmlns:a16="http://schemas.microsoft.com/office/drawing/2014/main" id="{C95E0A6A-72F4-4954-4062-DF52F4754CC3}"/>
                </a:ext>
              </a:extLst>
            </p:cNvPr>
            <p:cNvGrpSpPr/>
            <p:nvPr/>
          </p:nvGrpSpPr>
          <p:grpSpPr>
            <a:xfrm rot="7875230">
              <a:off x="3633233" y="1949182"/>
              <a:ext cx="193201" cy="171551"/>
              <a:chOff x="1141700" y="1345000"/>
              <a:chExt cx="193200" cy="171550"/>
            </a:xfrm>
          </p:grpSpPr>
          <p:sp>
            <p:nvSpPr>
              <p:cNvPr id="992" name="Google Shape;992;p41">
                <a:extLst>
                  <a:ext uri="{FF2B5EF4-FFF2-40B4-BE49-F238E27FC236}">
                    <a16:creationId xmlns:a16="http://schemas.microsoft.com/office/drawing/2014/main" id="{71224134-0152-A762-9E9B-7525C3D1F9B2}"/>
                  </a:ext>
                </a:extLst>
              </p:cNvPr>
              <p:cNvSpPr/>
              <p:nvPr/>
            </p:nvSpPr>
            <p:spPr>
              <a:xfrm>
                <a:off x="1157775" y="1362850"/>
                <a:ext cx="149825" cy="136225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5449" extrusionOk="0">
                    <a:moveTo>
                      <a:pt x="2636" y="0"/>
                    </a:moveTo>
                    <a:cubicBezTo>
                      <a:pt x="1842" y="0"/>
                      <a:pt x="1009" y="409"/>
                      <a:pt x="381" y="1400"/>
                    </a:cubicBezTo>
                    <a:cubicBezTo>
                      <a:pt x="36" y="2019"/>
                      <a:pt x="0" y="2697"/>
                      <a:pt x="155" y="3293"/>
                    </a:cubicBezTo>
                    <a:cubicBezTo>
                      <a:pt x="131" y="3543"/>
                      <a:pt x="131" y="3793"/>
                      <a:pt x="203" y="4055"/>
                    </a:cubicBezTo>
                    <a:cubicBezTo>
                      <a:pt x="512" y="5023"/>
                      <a:pt x="1335" y="5448"/>
                      <a:pt x="2210" y="5448"/>
                    </a:cubicBezTo>
                    <a:cubicBezTo>
                      <a:pt x="3120" y="5448"/>
                      <a:pt x="4086" y="4987"/>
                      <a:pt x="4584" y="4198"/>
                    </a:cubicBezTo>
                    <a:cubicBezTo>
                      <a:pt x="5992" y="2056"/>
                      <a:pt x="4416" y="0"/>
                      <a:pt x="2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1">
                <a:extLst>
                  <a:ext uri="{FF2B5EF4-FFF2-40B4-BE49-F238E27FC236}">
                    <a16:creationId xmlns:a16="http://schemas.microsoft.com/office/drawing/2014/main" id="{E7942B61-C27C-BEFA-A562-D8C4BEA96B25}"/>
                  </a:ext>
                </a:extLst>
              </p:cNvPr>
              <p:cNvSpPr/>
              <p:nvPr/>
            </p:nvSpPr>
            <p:spPr>
              <a:xfrm>
                <a:off x="1141700" y="1345000"/>
                <a:ext cx="193200" cy="1715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6862" extrusionOk="0">
                    <a:moveTo>
                      <a:pt x="3786" y="1363"/>
                    </a:moveTo>
                    <a:cubicBezTo>
                      <a:pt x="4298" y="1363"/>
                      <a:pt x="5096" y="1530"/>
                      <a:pt x="5358" y="2268"/>
                    </a:cubicBezTo>
                    <a:cubicBezTo>
                      <a:pt x="5754" y="3705"/>
                      <a:pt x="4574" y="5479"/>
                      <a:pt x="3180" y="5479"/>
                    </a:cubicBezTo>
                    <a:cubicBezTo>
                      <a:pt x="2981" y="5479"/>
                      <a:pt x="2776" y="5443"/>
                      <a:pt x="2572" y="5364"/>
                    </a:cubicBezTo>
                    <a:cubicBezTo>
                      <a:pt x="2048" y="5304"/>
                      <a:pt x="1393" y="4209"/>
                      <a:pt x="1369" y="3376"/>
                    </a:cubicBezTo>
                    <a:cubicBezTo>
                      <a:pt x="1239" y="2923"/>
                      <a:pt x="2251" y="1935"/>
                      <a:pt x="2893" y="1756"/>
                    </a:cubicBezTo>
                    <a:cubicBezTo>
                      <a:pt x="3191" y="1637"/>
                      <a:pt x="3572" y="1613"/>
                      <a:pt x="3786" y="1363"/>
                    </a:cubicBezTo>
                    <a:close/>
                    <a:moveTo>
                      <a:pt x="3862" y="1"/>
                    </a:moveTo>
                    <a:cubicBezTo>
                      <a:pt x="3664" y="1"/>
                      <a:pt x="3465" y="21"/>
                      <a:pt x="3286" y="101"/>
                    </a:cubicBezTo>
                    <a:cubicBezTo>
                      <a:pt x="3203" y="149"/>
                      <a:pt x="3144" y="185"/>
                      <a:pt x="3108" y="209"/>
                    </a:cubicBezTo>
                    <a:cubicBezTo>
                      <a:pt x="3060" y="232"/>
                      <a:pt x="3024" y="268"/>
                      <a:pt x="2989" y="304"/>
                    </a:cubicBezTo>
                    <a:cubicBezTo>
                      <a:pt x="1548" y="673"/>
                      <a:pt x="36" y="1792"/>
                      <a:pt x="0" y="3399"/>
                    </a:cubicBezTo>
                    <a:cubicBezTo>
                      <a:pt x="84" y="5289"/>
                      <a:pt x="1442" y="6861"/>
                      <a:pt x="3134" y="6861"/>
                    </a:cubicBezTo>
                    <a:cubicBezTo>
                      <a:pt x="3618" y="6861"/>
                      <a:pt x="4128" y="6733"/>
                      <a:pt x="4644" y="6447"/>
                    </a:cubicBezTo>
                    <a:cubicBezTo>
                      <a:pt x="7442" y="5090"/>
                      <a:pt x="7727" y="244"/>
                      <a:pt x="4060" y="6"/>
                    </a:cubicBezTo>
                    <a:cubicBezTo>
                      <a:pt x="3995" y="3"/>
                      <a:pt x="3929" y="1"/>
                      <a:pt x="38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4" name="Google Shape;994;p41">
              <a:extLst>
                <a:ext uri="{FF2B5EF4-FFF2-40B4-BE49-F238E27FC236}">
                  <a16:creationId xmlns:a16="http://schemas.microsoft.com/office/drawing/2014/main" id="{ED71828D-4C8D-F777-77F9-F0858BC548E4}"/>
                </a:ext>
              </a:extLst>
            </p:cNvPr>
            <p:cNvGrpSpPr/>
            <p:nvPr/>
          </p:nvGrpSpPr>
          <p:grpSpPr>
            <a:xfrm rot="7875230">
              <a:off x="3048321" y="2239987"/>
              <a:ext cx="175101" cy="143476"/>
              <a:chOff x="1808250" y="1643825"/>
              <a:chExt cx="175100" cy="143475"/>
            </a:xfrm>
          </p:grpSpPr>
          <p:sp>
            <p:nvSpPr>
              <p:cNvPr id="995" name="Google Shape;995;p41">
                <a:extLst>
                  <a:ext uri="{FF2B5EF4-FFF2-40B4-BE49-F238E27FC236}">
                    <a16:creationId xmlns:a16="http://schemas.microsoft.com/office/drawing/2014/main" id="{FBD0227F-E186-88D6-F420-E2D028621FC8}"/>
                  </a:ext>
                </a:extLst>
              </p:cNvPr>
              <p:cNvSpPr/>
              <p:nvPr/>
            </p:nvSpPr>
            <p:spPr>
              <a:xfrm>
                <a:off x="1808250" y="1651700"/>
                <a:ext cx="175100" cy="1356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5424" extrusionOk="0">
                    <a:moveTo>
                      <a:pt x="3954" y="0"/>
                    </a:moveTo>
                    <a:cubicBezTo>
                      <a:pt x="3625" y="0"/>
                      <a:pt x="3268" y="74"/>
                      <a:pt x="2890" y="240"/>
                    </a:cubicBezTo>
                    <a:cubicBezTo>
                      <a:pt x="2544" y="430"/>
                      <a:pt x="2306" y="704"/>
                      <a:pt x="2151" y="1002"/>
                    </a:cubicBezTo>
                    <a:cubicBezTo>
                      <a:pt x="1" y="2826"/>
                      <a:pt x="817" y="5424"/>
                      <a:pt x="3003" y="5424"/>
                    </a:cubicBezTo>
                    <a:cubicBezTo>
                      <a:pt x="3685" y="5424"/>
                      <a:pt x="4501" y="5171"/>
                      <a:pt x="5402" y="4562"/>
                    </a:cubicBezTo>
                    <a:cubicBezTo>
                      <a:pt x="7004" y="2919"/>
                      <a:pt x="6019" y="0"/>
                      <a:pt x="3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1">
                <a:extLst>
                  <a:ext uri="{FF2B5EF4-FFF2-40B4-BE49-F238E27FC236}">
                    <a16:creationId xmlns:a16="http://schemas.microsoft.com/office/drawing/2014/main" id="{51F7BD5F-8162-60B7-8581-CB1EDECD8F30}"/>
                  </a:ext>
                </a:extLst>
              </p:cNvPr>
              <p:cNvSpPr/>
              <p:nvPr/>
            </p:nvSpPr>
            <p:spPr>
              <a:xfrm>
                <a:off x="1817675" y="1643825"/>
                <a:ext cx="15867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5613" extrusionOk="0">
                    <a:moveTo>
                      <a:pt x="4203" y="1293"/>
                    </a:moveTo>
                    <a:cubicBezTo>
                      <a:pt x="4227" y="1305"/>
                      <a:pt x="4263" y="1329"/>
                      <a:pt x="4299" y="1329"/>
                    </a:cubicBezTo>
                    <a:cubicBezTo>
                      <a:pt x="4489" y="1340"/>
                      <a:pt x="4846" y="1888"/>
                      <a:pt x="4822" y="2150"/>
                    </a:cubicBezTo>
                    <a:cubicBezTo>
                      <a:pt x="4810" y="2805"/>
                      <a:pt x="4799" y="2769"/>
                      <a:pt x="4739" y="3150"/>
                    </a:cubicBezTo>
                    <a:cubicBezTo>
                      <a:pt x="4715" y="3198"/>
                      <a:pt x="4703" y="3245"/>
                      <a:pt x="4691" y="3281"/>
                    </a:cubicBezTo>
                    <a:cubicBezTo>
                      <a:pt x="4668" y="3317"/>
                      <a:pt x="4656" y="3353"/>
                      <a:pt x="4632" y="3376"/>
                    </a:cubicBezTo>
                    <a:cubicBezTo>
                      <a:pt x="4013" y="4014"/>
                      <a:pt x="3484" y="4247"/>
                      <a:pt x="3179" y="4247"/>
                    </a:cubicBezTo>
                    <a:cubicBezTo>
                      <a:pt x="3085" y="4247"/>
                      <a:pt x="3013" y="4225"/>
                      <a:pt x="2965" y="4186"/>
                    </a:cubicBezTo>
                    <a:cubicBezTo>
                      <a:pt x="2167" y="3650"/>
                      <a:pt x="1941" y="3305"/>
                      <a:pt x="2572" y="2388"/>
                    </a:cubicBezTo>
                    <a:cubicBezTo>
                      <a:pt x="2679" y="2293"/>
                      <a:pt x="3322" y="1674"/>
                      <a:pt x="3477" y="1638"/>
                    </a:cubicBezTo>
                    <a:cubicBezTo>
                      <a:pt x="3882" y="1364"/>
                      <a:pt x="3787" y="1507"/>
                      <a:pt x="4203" y="1293"/>
                    </a:cubicBezTo>
                    <a:close/>
                    <a:moveTo>
                      <a:pt x="3898" y="1"/>
                    </a:moveTo>
                    <a:cubicBezTo>
                      <a:pt x="3839" y="1"/>
                      <a:pt x="3778" y="10"/>
                      <a:pt x="3715" y="31"/>
                    </a:cubicBezTo>
                    <a:cubicBezTo>
                      <a:pt x="2013" y="567"/>
                      <a:pt x="0" y="2603"/>
                      <a:pt x="1239" y="4436"/>
                    </a:cubicBezTo>
                    <a:cubicBezTo>
                      <a:pt x="1700" y="5095"/>
                      <a:pt x="2458" y="5612"/>
                      <a:pt x="3261" y="5612"/>
                    </a:cubicBezTo>
                    <a:cubicBezTo>
                      <a:pt x="3475" y="5612"/>
                      <a:pt x="3691" y="5576"/>
                      <a:pt x="3906" y="5496"/>
                    </a:cubicBezTo>
                    <a:cubicBezTo>
                      <a:pt x="4680" y="5162"/>
                      <a:pt x="5501" y="4650"/>
                      <a:pt x="5906" y="3888"/>
                    </a:cubicBezTo>
                    <a:cubicBezTo>
                      <a:pt x="6334" y="2757"/>
                      <a:pt x="6346" y="1269"/>
                      <a:pt x="5370" y="412"/>
                    </a:cubicBezTo>
                    <a:cubicBezTo>
                      <a:pt x="5133" y="220"/>
                      <a:pt x="4805" y="15"/>
                      <a:pt x="4482" y="15"/>
                    </a:cubicBezTo>
                    <a:cubicBezTo>
                      <a:pt x="4384" y="15"/>
                      <a:pt x="4286" y="34"/>
                      <a:pt x="4191" y="78"/>
                    </a:cubicBezTo>
                    <a:cubicBezTo>
                      <a:pt x="4106" y="32"/>
                      <a:pt x="4006" y="1"/>
                      <a:pt x="3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97" name="Google Shape;997;p41">
            <a:extLst>
              <a:ext uri="{FF2B5EF4-FFF2-40B4-BE49-F238E27FC236}">
                <a16:creationId xmlns:a16="http://schemas.microsoft.com/office/drawing/2014/main" id="{6187122A-BF48-EE01-19FA-B8FA0A8A8DB3}"/>
              </a:ext>
            </a:extLst>
          </p:cNvPr>
          <p:cNvGrpSpPr/>
          <p:nvPr/>
        </p:nvGrpSpPr>
        <p:grpSpPr>
          <a:xfrm rot="-539198">
            <a:off x="976093" y="2722985"/>
            <a:ext cx="175096" cy="143471"/>
            <a:chOff x="1808250" y="1643825"/>
            <a:chExt cx="175100" cy="143475"/>
          </a:xfrm>
        </p:grpSpPr>
        <p:sp>
          <p:nvSpPr>
            <p:cNvPr id="998" name="Google Shape;998;p41">
              <a:extLst>
                <a:ext uri="{FF2B5EF4-FFF2-40B4-BE49-F238E27FC236}">
                  <a16:creationId xmlns:a16="http://schemas.microsoft.com/office/drawing/2014/main" id="{ED871593-D704-D415-A431-77CA0B4CDA72}"/>
                </a:ext>
              </a:extLst>
            </p:cNvPr>
            <p:cNvSpPr/>
            <p:nvPr/>
          </p:nvSpPr>
          <p:spPr>
            <a:xfrm>
              <a:off x="1808250" y="1651700"/>
              <a:ext cx="175100" cy="135600"/>
            </a:xfrm>
            <a:custGeom>
              <a:avLst/>
              <a:gdLst/>
              <a:ahLst/>
              <a:cxnLst/>
              <a:rect l="l" t="t" r="r" b="b"/>
              <a:pathLst>
                <a:path w="7004" h="5424" extrusionOk="0">
                  <a:moveTo>
                    <a:pt x="3954" y="0"/>
                  </a:moveTo>
                  <a:cubicBezTo>
                    <a:pt x="3625" y="0"/>
                    <a:pt x="3268" y="74"/>
                    <a:pt x="2890" y="240"/>
                  </a:cubicBezTo>
                  <a:cubicBezTo>
                    <a:pt x="2544" y="430"/>
                    <a:pt x="2306" y="704"/>
                    <a:pt x="2151" y="1002"/>
                  </a:cubicBezTo>
                  <a:cubicBezTo>
                    <a:pt x="1" y="2826"/>
                    <a:pt x="817" y="5424"/>
                    <a:pt x="3003" y="5424"/>
                  </a:cubicBezTo>
                  <a:cubicBezTo>
                    <a:pt x="3685" y="5424"/>
                    <a:pt x="4501" y="5171"/>
                    <a:pt x="5402" y="4562"/>
                  </a:cubicBezTo>
                  <a:cubicBezTo>
                    <a:pt x="7004" y="2919"/>
                    <a:pt x="6019" y="0"/>
                    <a:pt x="3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1">
              <a:extLst>
                <a:ext uri="{FF2B5EF4-FFF2-40B4-BE49-F238E27FC236}">
                  <a16:creationId xmlns:a16="http://schemas.microsoft.com/office/drawing/2014/main" id="{57576220-A838-6A5E-EFA4-972CA70B117A}"/>
                </a:ext>
              </a:extLst>
            </p:cNvPr>
            <p:cNvSpPr/>
            <p:nvPr/>
          </p:nvSpPr>
          <p:spPr>
            <a:xfrm>
              <a:off x="1817675" y="1643825"/>
              <a:ext cx="158675" cy="140325"/>
            </a:xfrm>
            <a:custGeom>
              <a:avLst/>
              <a:gdLst/>
              <a:ahLst/>
              <a:cxnLst/>
              <a:rect l="l" t="t" r="r" b="b"/>
              <a:pathLst>
                <a:path w="6347" h="5613" extrusionOk="0">
                  <a:moveTo>
                    <a:pt x="4203" y="1293"/>
                  </a:moveTo>
                  <a:cubicBezTo>
                    <a:pt x="4227" y="1305"/>
                    <a:pt x="4263" y="1329"/>
                    <a:pt x="4299" y="1329"/>
                  </a:cubicBezTo>
                  <a:cubicBezTo>
                    <a:pt x="4489" y="1340"/>
                    <a:pt x="4846" y="1888"/>
                    <a:pt x="4822" y="2150"/>
                  </a:cubicBezTo>
                  <a:cubicBezTo>
                    <a:pt x="4810" y="2805"/>
                    <a:pt x="4799" y="2769"/>
                    <a:pt x="4739" y="3150"/>
                  </a:cubicBezTo>
                  <a:cubicBezTo>
                    <a:pt x="4715" y="3198"/>
                    <a:pt x="4703" y="3245"/>
                    <a:pt x="4691" y="3281"/>
                  </a:cubicBezTo>
                  <a:cubicBezTo>
                    <a:pt x="4668" y="3317"/>
                    <a:pt x="4656" y="3353"/>
                    <a:pt x="4632" y="3376"/>
                  </a:cubicBezTo>
                  <a:cubicBezTo>
                    <a:pt x="4013" y="4014"/>
                    <a:pt x="3484" y="4247"/>
                    <a:pt x="3179" y="4247"/>
                  </a:cubicBezTo>
                  <a:cubicBezTo>
                    <a:pt x="3085" y="4247"/>
                    <a:pt x="3013" y="4225"/>
                    <a:pt x="2965" y="4186"/>
                  </a:cubicBezTo>
                  <a:cubicBezTo>
                    <a:pt x="2167" y="3650"/>
                    <a:pt x="1941" y="3305"/>
                    <a:pt x="2572" y="2388"/>
                  </a:cubicBezTo>
                  <a:cubicBezTo>
                    <a:pt x="2679" y="2293"/>
                    <a:pt x="3322" y="1674"/>
                    <a:pt x="3477" y="1638"/>
                  </a:cubicBezTo>
                  <a:cubicBezTo>
                    <a:pt x="3882" y="1364"/>
                    <a:pt x="3787" y="1507"/>
                    <a:pt x="4203" y="1293"/>
                  </a:cubicBezTo>
                  <a:close/>
                  <a:moveTo>
                    <a:pt x="3898" y="1"/>
                  </a:moveTo>
                  <a:cubicBezTo>
                    <a:pt x="3839" y="1"/>
                    <a:pt x="3778" y="10"/>
                    <a:pt x="3715" y="31"/>
                  </a:cubicBezTo>
                  <a:cubicBezTo>
                    <a:pt x="2013" y="567"/>
                    <a:pt x="0" y="2603"/>
                    <a:pt x="1239" y="4436"/>
                  </a:cubicBezTo>
                  <a:cubicBezTo>
                    <a:pt x="1700" y="5095"/>
                    <a:pt x="2458" y="5612"/>
                    <a:pt x="3261" y="5612"/>
                  </a:cubicBezTo>
                  <a:cubicBezTo>
                    <a:pt x="3475" y="5612"/>
                    <a:pt x="3691" y="5576"/>
                    <a:pt x="3906" y="5496"/>
                  </a:cubicBezTo>
                  <a:cubicBezTo>
                    <a:pt x="4680" y="5162"/>
                    <a:pt x="5501" y="4650"/>
                    <a:pt x="5906" y="3888"/>
                  </a:cubicBezTo>
                  <a:cubicBezTo>
                    <a:pt x="6334" y="2757"/>
                    <a:pt x="6346" y="1269"/>
                    <a:pt x="5370" y="412"/>
                  </a:cubicBezTo>
                  <a:cubicBezTo>
                    <a:pt x="5133" y="220"/>
                    <a:pt x="4805" y="15"/>
                    <a:pt x="4482" y="15"/>
                  </a:cubicBezTo>
                  <a:cubicBezTo>
                    <a:pt x="4384" y="15"/>
                    <a:pt x="4286" y="34"/>
                    <a:pt x="4191" y="78"/>
                  </a:cubicBezTo>
                  <a:cubicBezTo>
                    <a:pt x="4106" y="32"/>
                    <a:pt x="4006" y="1"/>
                    <a:pt x="38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5B15794-77F4-81BF-CA47-5F0D80454C96}"/>
              </a:ext>
            </a:extLst>
          </p:cNvPr>
          <p:cNvSpPr txBox="1"/>
          <p:nvPr/>
        </p:nvSpPr>
        <p:spPr>
          <a:xfrm>
            <a:off x="672298" y="3525036"/>
            <a:ext cx="77993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3886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break</a:t>
            </a:r>
            <a:r>
              <a:rPr lang="ko-KR" altLang="en-US" sz="20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는 조건이 참이라도 즉시 반복문을 종료 시키는 명령어예요</a:t>
            </a:r>
            <a:r>
              <a:rPr lang="en-US" altLang="ko-KR" sz="20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.</a:t>
            </a:r>
          </a:p>
          <a:p>
            <a:pPr algn="ctr"/>
            <a:endParaRPr lang="en-US" altLang="ko-KR" sz="2000" dirty="0">
              <a:solidFill>
                <a:schemeClr val="tx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가장 가까운 반복문을 빠져나와요</a:t>
            </a:r>
            <a:r>
              <a:rPr lang="en-US" altLang="ko-KR" sz="20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.</a:t>
            </a:r>
            <a:endParaRPr lang="ko-KR" altLang="en-US" sz="2000" dirty="0">
              <a:solidFill>
                <a:schemeClr val="tx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2" name="Google Shape;1318;p46">
            <a:extLst>
              <a:ext uri="{FF2B5EF4-FFF2-40B4-BE49-F238E27FC236}">
                <a16:creationId xmlns:a16="http://schemas.microsoft.com/office/drawing/2014/main" id="{00A84FDF-834A-760C-0C87-399AEDECBF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36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긴급 탈출 버튼</a:t>
            </a:r>
            <a:r>
              <a:rPr lang="en-US" altLang="ko-KR" sz="36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“break”</a:t>
            </a:r>
            <a:endParaRPr sz="3600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pic>
        <p:nvPicPr>
          <p:cNvPr id="4" name="그림 3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53051D7-AD5B-D9A3-0CD4-117943CBD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287" y="1150523"/>
            <a:ext cx="5725376" cy="228258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F88D2CE-F424-611E-B6C8-E777902E52F0}"/>
              </a:ext>
            </a:extLst>
          </p:cNvPr>
          <p:cNvSpPr/>
          <p:nvPr/>
        </p:nvSpPr>
        <p:spPr>
          <a:xfrm>
            <a:off x="2659380" y="2365842"/>
            <a:ext cx="1402080" cy="497228"/>
          </a:xfrm>
          <a:prstGeom prst="rect">
            <a:avLst/>
          </a:prstGeom>
          <a:noFill/>
          <a:ln>
            <a:solidFill>
              <a:srgbClr val="ED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513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>
          <a:extLst>
            <a:ext uri="{FF2B5EF4-FFF2-40B4-BE49-F238E27FC236}">
              <a16:creationId xmlns:a16="http://schemas.microsoft.com/office/drawing/2014/main" id="{ACE17CBD-038C-CF95-EE3E-019242B4E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40">
            <a:extLst>
              <a:ext uri="{FF2B5EF4-FFF2-40B4-BE49-F238E27FC236}">
                <a16:creationId xmlns:a16="http://schemas.microsoft.com/office/drawing/2014/main" id="{A3B56C7D-45A2-834F-0806-DEB855C9D6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while</a:t>
            </a:r>
            <a:r>
              <a:rPr lang="ko-KR" altLang="en-US" sz="3600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실습 해보기</a:t>
            </a:r>
            <a:endParaRPr sz="3600" dirty="0">
              <a:solidFill>
                <a:schemeClr val="tx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grpSp>
        <p:nvGrpSpPr>
          <p:cNvPr id="971" name="Google Shape;971;p40">
            <a:extLst>
              <a:ext uri="{FF2B5EF4-FFF2-40B4-BE49-F238E27FC236}">
                <a16:creationId xmlns:a16="http://schemas.microsoft.com/office/drawing/2014/main" id="{3E7667F4-F01A-11C3-E796-D315EA136F7D}"/>
              </a:ext>
            </a:extLst>
          </p:cNvPr>
          <p:cNvGrpSpPr/>
          <p:nvPr/>
        </p:nvGrpSpPr>
        <p:grpSpPr>
          <a:xfrm>
            <a:off x="8041251" y="3823757"/>
            <a:ext cx="778947" cy="711110"/>
            <a:chOff x="5767928" y="1902088"/>
            <a:chExt cx="778947" cy="711110"/>
          </a:xfrm>
        </p:grpSpPr>
        <p:grpSp>
          <p:nvGrpSpPr>
            <p:cNvPr id="972" name="Google Shape;972;p40">
              <a:extLst>
                <a:ext uri="{FF2B5EF4-FFF2-40B4-BE49-F238E27FC236}">
                  <a16:creationId xmlns:a16="http://schemas.microsoft.com/office/drawing/2014/main" id="{B1E4377E-B286-4100-D0F0-7A3F4E658671}"/>
                </a:ext>
              </a:extLst>
            </p:cNvPr>
            <p:cNvGrpSpPr/>
            <p:nvPr/>
          </p:nvGrpSpPr>
          <p:grpSpPr>
            <a:xfrm rot="547774">
              <a:off x="5793002" y="2243807"/>
              <a:ext cx="348732" cy="343902"/>
              <a:chOff x="588850" y="618775"/>
              <a:chExt cx="703975" cy="694225"/>
            </a:xfrm>
          </p:grpSpPr>
          <p:sp>
            <p:nvSpPr>
              <p:cNvPr id="973" name="Google Shape;973;p40">
                <a:extLst>
                  <a:ext uri="{FF2B5EF4-FFF2-40B4-BE49-F238E27FC236}">
                    <a16:creationId xmlns:a16="http://schemas.microsoft.com/office/drawing/2014/main" id="{FFBE28C0-23CE-8FD9-E3EB-07B0A9BF580B}"/>
                  </a:ext>
                </a:extLst>
              </p:cNvPr>
              <p:cNvSpPr/>
              <p:nvPr/>
            </p:nvSpPr>
            <p:spPr>
              <a:xfrm>
                <a:off x="612650" y="684225"/>
                <a:ext cx="625100" cy="608400"/>
              </a:xfrm>
              <a:custGeom>
                <a:avLst/>
                <a:gdLst/>
                <a:ahLst/>
                <a:cxnLst/>
                <a:rect l="l" t="t" r="r" b="b"/>
                <a:pathLst>
                  <a:path w="25004" h="24336" extrusionOk="0">
                    <a:moveTo>
                      <a:pt x="10686" y="0"/>
                    </a:moveTo>
                    <a:cubicBezTo>
                      <a:pt x="10158" y="0"/>
                      <a:pt x="9636" y="288"/>
                      <a:pt x="9442" y="826"/>
                    </a:cubicBezTo>
                    <a:cubicBezTo>
                      <a:pt x="9323" y="945"/>
                      <a:pt x="9335" y="1314"/>
                      <a:pt x="9359" y="1659"/>
                    </a:cubicBezTo>
                    <a:cubicBezTo>
                      <a:pt x="9323" y="1743"/>
                      <a:pt x="9299" y="1826"/>
                      <a:pt x="9275" y="1909"/>
                    </a:cubicBezTo>
                    <a:cubicBezTo>
                      <a:pt x="8835" y="4124"/>
                      <a:pt x="8371" y="6338"/>
                      <a:pt x="7894" y="8541"/>
                    </a:cubicBezTo>
                    <a:cubicBezTo>
                      <a:pt x="7263" y="8601"/>
                      <a:pt x="6608" y="8660"/>
                      <a:pt x="5942" y="8743"/>
                    </a:cubicBezTo>
                    <a:cubicBezTo>
                      <a:pt x="5596" y="8779"/>
                      <a:pt x="5263" y="8815"/>
                      <a:pt x="4930" y="8851"/>
                    </a:cubicBezTo>
                    <a:cubicBezTo>
                      <a:pt x="4620" y="8874"/>
                      <a:pt x="4322" y="8934"/>
                      <a:pt x="4025" y="8993"/>
                    </a:cubicBezTo>
                    <a:cubicBezTo>
                      <a:pt x="3144" y="9101"/>
                      <a:pt x="2239" y="9208"/>
                      <a:pt x="1417" y="9565"/>
                    </a:cubicBezTo>
                    <a:cubicBezTo>
                      <a:pt x="905" y="9744"/>
                      <a:pt x="382" y="10113"/>
                      <a:pt x="262" y="10672"/>
                    </a:cubicBezTo>
                    <a:cubicBezTo>
                      <a:pt x="167" y="10982"/>
                      <a:pt x="203" y="11303"/>
                      <a:pt x="334" y="11577"/>
                    </a:cubicBezTo>
                    <a:cubicBezTo>
                      <a:pt x="1" y="12196"/>
                      <a:pt x="239" y="13030"/>
                      <a:pt x="870" y="13387"/>
                    </a:cubicBezTo>
                    <a:cubicBezTo>
                      <a:pt x="3084" y="14089"/>
                      <a:pt x="4501" y="14423"/>
                      <a:pt x="5942" y="15161"/>
                    </a:cubicBezTo>
                    <a:cubicBezTo>
                      <a:pt x="6073" y="15208"/>
                      <a:pt x="6192" y="15268"/>
                      <a:pt x="6311" y="15316"/>
                    </a:cubicBezTo>
                    <a:cubicBezTo>
                      <a:pt x="6180" y="15804"/>
                      <a:pt x="6073" y="16292"/>
                      <a:pt x="5942" y="16780"/>
                    </a:cubicBezTo>
                    <a:cubicBezTo>
                      <a:pt x="5525" y="18268"/>
                      <a:pt x="5025" y="19733"/>
                      <a:pt x="4668" y="21245"/>
                    </a:cubicBezTo>
                    <a:cubicBezTo>
                      <a:pt x="4465" y="21971"/>
                      <a:pt x="4275" y="22769"/>
                      <a:pt x="4644" y="23471"/>
                    </a:cubicBezTo>
                    <a:cubicBezTo>
                      <a:pt x="4842" y="24031"/>
                      <a:pt x="5387" y="24335"/>
                      <a:pt x="5941" y="24335"/>
                    </a:cubicBezTo>
                    <a:cubicBezTo>
                      <a:pt x="6187" y="24335"/>
                      <a:pt x="6436" y="24275"/>
                      <a:pt x="6656" y="24150"/>
                    </a:cubicBezTo>
                    <a:cubicBezTo>
                      <a:pt x="7847" y="23162"/>
                      <a:pt x="7561" y="23174"/>
                      <a:pt x="8609" y="22221"/>
                    </a:cubicBezTo>
                    <a:cubicBezTo>
                      <a:pt x="9907" y="20935"/>
                      <a:pt x="11383" y="19852"/>
                      <a:pt x="12681" y="18566"/>
                    </a:cubicBezTo>
                    <a:cubicBezTo>
                      <a:pt x="12824" y="18435"/>
                      <a:pt x="12966" y="18304"/>
                      <a:pt x="13109" y="18161"/>
                    </a:cubicBezTo>
                    <a:cubicBezTo>
                      <a:pt x="13836" y="18435"/>
                      <a:pt x="15907" y="19745"/>
                      <a:pt x="17348" y="20435"/>
                    </a:cubicBezTo>
                    <a:cubicBezTo>
                      <a:pt x="18200" y="20770"/>
                      <a:pt x="19673" y="21592"/>
                      <a:pt x="20761" y="21592"/>
                    </a:cubicBezTo>
                    <a:cubicBezTo>
                      <a:pt x="21451" y="21592"/>
                      <a:pt x="21986" y="21262"/>
                      <a:pt x="22110" y="20269"/>
                    </a:cubicBezTo>
                    <a:cubicBezTo>
                      <a:pt x="21598" y="18411"/>
                      <a:pt x="20408" y="16768"/>
                      <a:pt x="19574" y="15030"/>
                    </a:cubicBezTo>
                    <a:cubicBezTo>
                      <a:pt x="19217" y="14411"/>
                      <a:pt x="18848" y="13804"/>
                      <a:pt x="18479" y="13196"/>
                    </a:cubicBezTo>
                    <a:cubicBezTo>
                      <a:pt x="18479" y="13184"/>
                      <a:pt x="18479" y="13172"/>
                      <a:pt x="18491" y="13161"/>
                    </a:cubicBezTo>
                    <a:cubicBezTo>
                      <a:pt x="19384" y="12363"/>
                      <a:pt x="20289" y="11577"/>
                      <a:pt x="21229" y="10827"/>
                    </a:cubicBezTo>
                    <a:cubicBezTo>
                      <a:pt x="21944" y="10196"/>
                      <a:pt x="23349" y="9434"/>
                      <a:pt x="24408" y="7958"/>
                    </a:cubicBezTo>
                    <a:cubicBezTo>
                      <a:pt x="25004" y="7029"/>
                      <a:pt x="24361" y="5838"/>
                      <a:pt x="23325" y="5624"/>
                    </a:cubicBezTo>
                    <a:cubicBezTo>
                      <a:pt x="23123" y="5589"/>
                      <a:pt x="22922" y="5573"/>
                      <a:pt x="22720" y="5573"/>
                    </a:cubicBezTo>
                    <a:cubicBezTo>
                      <a:pt x="21696" y="5573"/>
                      <a:pt x="20677" y="5969"/>
                      <a:pt x="19682" y="6148"/>
                    </a:cubicBezTo>
                    <a:cubicBezTo>
                      <a:pt x="19539" y="6184"/>
                      <a:pt x="19396" y="6219"/>
                      <a:pt x="19265" y="6243"/>
                    </a:cubicBezTo>
                    <a:cubicBezTo>
                      <a:pt x="18812" y="6255"/>
                      <a:pt x="18336" y="6350"/>
                      <a:pt x="17919" y="6434"/>
                    </a:cubicBezTo>
                    <a:cubicBezTo>
                      <a:pt x="17110" y="6600"/>
                      <a:pt x="16324" y="6898"/>
                      <a:pt x="15538" y="7184"/>
                    </a:cubicBezTo>
                    <a:cubicBezTo>
                      <a:pt x="15324" y="7243"/>
                      <a:pt x="15098" y="7291"/>
                      <a:pt x="14883" y="7350"/>
                    </a:cubicBezTo>
                    <a:cubicBezTo>
                      <a:pt x="14133" y="6136"/>
                      <a:pt x="13336" y="4957"/>
                      <a:pt x="12669" y="3707"/>
                    </a:cubicBezTo>
                    <a:cubicBezTo>
                      <a:pt x="12490" y="2552"/>
                      <a:pt x="12323" y="1326"/>
                      <a:pt x="11645" y="385"/>
                    </a:cubicBezTo>
                    <a:cubicBezTo>
                      <a:pt x="11385" y="125"/>
                      <a:pt x="11034" y="0"/>
                      <a:pt x="10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0">
                <a:extLst>
                  <a:ext uri="{FF2B5EF4-FFF2-40B4-BE49-F238E27FC236}">
                    <a16:creationId xmlns:a16="http://schemas.microsoft.com/office/drawing/2014/main" id="{90CD5652-B699-DE99-16E3-EBCD44191EAE}"/>
                  </a:ext>
                </a:extLst>
              </p:cNvPr>
              <p:cNvSpPr/>
              <p:nvPr/>
            </p:nvSpPr>
            <p:spPr>
              <a:xfrm>
                <a:off x="588850" y="618775"/>
                <a:ext cx="703975" cy="694225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27769" extrusionOk="0">
                    <a:moveTo>
                      <a:pt x="11656" y="1301"/>
                    </a:moveTo>
                    <a:cubicBezTo>
                      <a:pt x="11680" y="1563"/>
                      <a:pt x="11787" y="1860"/>
                      <a:pt x="11894" y="2098"/>
                    </a:cubicBezTo>
                    <a:cubicBezTo>
                      <a:pt x="12132" y="2682"/>
                      <a:pt x="12311" y="3277"/>
                      <a:pt x="12561" y="3860"/>
                    </a:cubicBezTo>
                    <a:cubicBezTo>
                      <a:pt x="13216" y="5444"/>
                      <a:pt x="14157" y="6897"/>
                      <a:pt x="14954" y="8421"/>
                    </a:cubicBezTo>
                    <a:cubicBezTo>
                      <a:pt x="15323" y="9040"/>
                      <a:pt x="15526" y="9766"/>
                      <a:pt x="15966" y="10349"/>
                    </a:cubicBezTo>
                    <a:cubicBezTo>
                      <a:pt x="16143" y="10619"/>
                      <a:pt x="16435" y="10700"/>
                      <a:pt x="16736" y="10700"/>
                    </a:cubicBezTo>
                    <a:cubicBezTo>
                      <a:pt x="16821" y="10700"/>
                      <a:pt x="16906" y="10693"/>
                      <a:pt x="16990" y="10683"/>
                    </a:cubicBezTo>
                    <a:cubicBezTo>
                      <a:pt x="17597" y="10647"/>
                      <a:pt x="18193" y="10552"/>
                      <a:pt x="18800" y="10480"/>
                    </a:cubicBezTo>
                    <a:cubicBezTo>
                      <a:pt x="21253" y="10254"/>
                      <a:pt x="23979" y="9325"/>
                      <a:pt x="26146" y="9123"/>
                    </a:cubicBezTo>
                    <a:lnTo>
                      <a:pt x="26146" y="9123"/>
                    </a:lnTo>
                    <a:cubicBezTo>
                      <a:pt x="25194" y="10230"/>
                      <a:pt x="24063" y="11159"/>
                      <a:pt x="23003" y="12159"/>
                    </a:cubicBezTo>
                    <a:cubicBezTo>
                      <a:pt x="21908" y="13195"/>
                      <a:pt x="20931" y="14338"/>
                      <a:pt x="19943" y="15481"/>
                    </a:cubicBezTo>
                    <a:cubicBezTo>
                      <a:pt x="19681" y="16005"/>
                      <a:pt x="20086" y="16564"/>
                      <a:pt x="20229" y="17064"/>
                    </a:cubicBezTo>
                    <a:cubicBezTo>
                      <a:pt x="20753" y="19077"/>
                      <a:pt x="21562" y="21005"/>
                      <a:pt x="22193" y="22982"/>
                    </a:cubicBezTo>
                    <a:cubicBezTo>
                      <a:pt x="22289" y="23339"/>
                      <a:pt x="22372" y="23625"/>
                      <a:pt x="22443" y="23875"/>
                    </a:cubicBezTo>
                    <a:cubicBezTo>
                      <a:pt x="21634" y="23577"/>
                      <a:pt x="20288" y="22672"/>
                      <a:pt x="19098" y="22208"/>
                    </a:cubicBezTo>
                    <a:cubicBezTo>
                      <a:pt x="17490" y="21636"/>
                      <a:pt x="16478" y="20958"/>
                      <a:pt x="14418" y="20220"/>
                    </a:cubicBezTo>
                    <a:cubicBezTo>
                      <a:pt x="14254" y="20175"/>
                      <a:pt x="14102" y="20155"/>
                      <a:pt x="13959" y="20155"/>
                    </a:cubicBezTo>
                    <a:cubicBezTo>
                      <a:pt x="13378" y="20155"/>
                      <a:pt x="12944" y="20487"/>
                      <a:pt x="12418" y="20851"/>
                    </a:cubicBezTo>
                    <a:cubicBezTo>
                      <a:pt x="11704" y="21327"/>
                      <a:pt x="10989" y="21779"/>
                      <a:pt x="10323" y="22315"/>
                    </a:cubicBezTo>
                    <a:cubicBezTo>
                      <a:pt x="9192" y="23149"/>
                      <a:pt x="7727" y="24613"/>
                      <a:pt x="6679" y="25601"/>
                    </a:cubicBezTo>
                    <a:cubicBezTo>
                      <a:pt x="6727" y="25173"/>
                      <a:pt x="6775" y="24756"/>
                      <a:pt x="6798" y="24327"/>
                    </a:cubicBezTo>
                    <a:cubicBezTo>
                      <a:pt x="7049" y="21982"/>
                      <a:pt x="7370" y="19648"/>
                      <a:pt x="7322" y="17291"/>
                    </a:cubicBezTo>
                    <a:cubicBezTo>
                      <a:pt x="7299" y="16850"/>
                      <a:pt x="7441" y="16255"/>
                      <a:pt x="6977" y="15993"/>
                    </a:cubicBezTo>
                    <a:cubicBezTo>
                      <a:pt x="5525" y="14862"/>
                      <a:pt x="2953" y="13778"/>
                      <a:pt x="1893" y="13016"/>
                    </a:cubicBezTo>
                    <a:cubicBezTo>
                      <a:pt x="1976" y="12993"/>
                      <a:pt x="2048" y="12981"/>
                      <a:pt x="2131" y="12945"/>
                    </a:cubicBezTo>
                    <a:cubicBezTo>
                      <a:pt x="4501" y="12183"/>
                      <a:pt x="7584" y="11457"/>
                      <a:pt x="9501" y="10921"/>
                    </a:cubicBezTo>
                    <a:cubicBezTo>
                      <a:pt x="9977" y="10468"/>
                      <a:pt x="9704" y="10076"/>
                      <a:pt x="9882" y="9671"/>
                    </a:cubicBezTo>
                    <a:cubicBezTo>
                      <a:pt x="10120" y="8301"/>
                      <a:pt x="10382" y="6932"/>
                      <a:pt x="10751" y="5587"/>
                    </a:cubicBezTo>
                    <a:cubicBezTo>
                      <a:pt x="11061" y="4170"/>
                      <a:pt x="11430" y="2741"/>
                      <a:pt x="11656" y="1301"/>
                    </a:cubicBezTo>
                    <a:close/>
                    <a:moveTo>
                      <a:pt x="11368" y="0"/>
                    </a:moveTo>
                    <a:cubicBezTo>
                      <a:pt x="11186" y="0"/>
                      <a:pt x="11004" y="100"/>
                      <a:pt x="10954" y="312"/>
                    </a:cubicBezTo>
                    <a:cubicBezTo>
                      <a:pt x="10525" y="3337"/>
                      <a:pt x="9525" y="6254"/>
                      <a:pt x="9037" y="9278"/>
                    </a:cubicBezTo>
                    <a:cubicBezTo>
                      <a:pt x="9037" y="9433"/>
                      <a:pt x="8930" y="9718"/>
                      <a:pt x="8858" y="9945"/>
                    </a:cubicBezTo>
                    <a:cubicBezTo>
                      <a:pt x="8823" y="9945"/>
                      <a:pt x="8787" y="9956"/>
                      <a:pt x="8727" y="9968"/>
                    </a:cubicBezTo>
                    <a:cubicBezTo>
                      <a:pt x="6358" y="10552"/>
                      <a:pt x="4012" y="11183"/>
                      <a:pt x="1679" y="11861"/>
                    </a:cubicBezTo>
                    <a:cubicBezTo>
                      <a:pt x="1012" y="12016"/>
                      <a:pt x="1131" y="11957"/>
                      <a:pt x="548" y="12028"/>
                    </a:cubicBezTo>
                    <a:cubicBezTo>
                      <a:pt x="0" y="12183"/>
                      <a:pt x="0" y="12838"/>
                      <a:pt x="333" y="13207"/>
                    </a:cubicBezTo>
                    <a:cubicBezTo>
                      <a:pt x="1262" y="14481"/>
                      <a:pt x="2762" y="14957"/>
                      <a:pt x="4346" y="15898"/>
                    </a:cubicBezTo>
                    <a:cubicBezTo>
                      <a:pt x="4703" y="16005"/>
                      <a:pt x="5536" y="16672"/>
                      <a:pt x="5977" y="16969"/>
                    </a:cubicBezTo>
                    <a:cubicBezTo>
                      <a:pt x="6036" y="19708"/>
                      <a:pt x="5596" y="22422"/>
                      <a:pt x="5382" y="25149"/>
                    </a:cubicBezTo>
                    <a:cubicBezTo>
                      <a:pt x="5322" y="25732"/>
                      <a:pt x="5239" y="26316"/>
                      <a:pt x="5215" y="26899"/>
                    </a:cubicBezTo>
                    <a:cubicBezTo>
                      <a:pt x="5167" y="27197"/>
                      <a:pt x="5274" y="27518"/>
                      <a:pt x="5548" y="27673"/>
                    </a:cubicBezTo>
                    <a:cubicBezTo>
                      <a:pt x="5672" y="27740"/>
                      <a:pt x="5794" y="27768"/>
                      <a:pt x="5914" y="27768"/>
                    </a:cubicBezTo>
                    <a:cubicBezTo>
                      <a:pt x="6350" y="27768"/>
                      <a:pt x="6757" y="27391"/>
                      <a:pt x="7084" y="27101"/>
                    </a:cubicBezTo>
                    <a:cubicBezTo>
                      <a:pt x="7691" y="26542"/>
                      <a:pt x="8287" y="25947"/>
                      <a:pt x="8882" y="25363"/>
                    </a:cubicBezTo>
                    <a:cubicBezTo>
                      <a:pt x="10585" y="23708"/>
                      <a:pt x="11859" y="22815"/>
                      <a:pt x="13847" y="21541"/>
                    </a:cubicBezTo>
                    <a:lnTo>
                      <a:pt x="14121" y="21541"/>
                    </a:lnTo>
                    <a:cubicBezTo>
                      <a:pt x="14752" y="21708"/>
                      <a:pt x="15669" y="22244"/>
                      <a:pt x="16669" y="22660"/>
                    </a:cubicBezTo>
                    <a:cubicBezTo>
                      <a:pt x="17859" y="23184"/>
                      <a:pt x="19038" y="23553"/>
                      <a:pt x="20610" y="24494"/>
                    </a:cubicBezTo>
                    <a:cubicBezTo>
                      <a:pt x="21241" y="24851"/>
                      <a:pt x="21896" y="25161"/>
                      <a:pt x="22586" y="25351"/>
                    </a:cubicBezTo>
                    <a:cubicBezTo>
                      <a:pt x="22794" y="25397"/>
                      <a:pt x="23022" y="25478"/>
                      <a:pt x="23241" y="25478"/>
                    </a:cubicBezTo>
                    <a:cubicBezTo>
                      <a:pt x="23360" y="25478"/>
                      <a:pt x="23477" y="25454"/>
                      <a:pt x="23586" y="25387"/>
                    </a:cubicBezTo>
                    <a:cubicBezTo>
                      <a:pt x="24051" y="25089"/>
                      <a:pt x="23943" y="24470"/>
                      <a:pt x="23872" y="23994"/>
                    </a:cubicBezTo>
                    <a:cubicBezTo>
                      <a:pt x="23682" y="23089"/>
                      <a:pt x="23384" y="22220"/>
                      <a:pt x="23074" y="21339"/>
                    </a:cubicBezTo>
                    <a:cubicBezTo>
                      <a:pt x="22408" y="19577"/>
                      <a:pt x="21848" y="17779"/>
                      <a:pt x="21276" y="15981"/>
                    </a:cubicBezTo>
                    <a:cubicBezTo>
                      <a:pt x="22586" y="14528"/>
                      <a:pt x="23896" y="13076"/>
                      <a:pt x="25396" y="11826"/>
                    </a:cubicBezTo>
                    <a:cubicBezTo>
                      <a:pt x="26158" y="11147"/>
                      <a:pt x="26872" y="10433"/>
                      <a:pt x="27492" y="9623"/>
                    </a:cubicBezTo>
                    <a:cubicBezTo>
                      <a:pt x="27730" y="9278"/>
                      <a:pt x="28134" y="9004"/>
                      <a:pt x="28158" y="8563"/>
                    </a:cubicBezTo>
                    <a:cubicBezTo>
                      <a:pt x="28112" y="7906"/>
                      <a:pt x="27507" y="7698"/>
                      <a:pt x="26722" y="7698"/>
                    </a:cubicBezTo>
                    <a:cubicBezTo>
                      <a:pt x="25489" y="7698"/>
                      <a:pt x="23812" y="8210"/>
                      <a:pt x="23158" y="8290"/>
                    </a:cubicBezTo>
                    <a:cubicBezTo>
                      <a:pt x="20776" y="8837"/>
                      <a:pt x="19133" y="9147"/>
                      <a:pt x="16931" y="9325"/>
                    </a:cubicBezTo>
                    <a:cubicBezTo>
                      <a:pt x="16395" y="8325"/>
                      <a:pt x="15240" y="6039"/>
                      <a:pt x="14442" y="4706"/>
                    </a:cubicBezTo>
                    <a:cubicBezTo>
                      <a:pt x="13823" y="3491"/>
                      <a:pt x="13692" y="3039"/>
                      <a:pt x="13228" y="1801"/>
                    </a:cubicBezTo>
                    <a:cubicBezTo>
                      <a:pt x="13045" y="1327"/>
                      <a:pt x="12911" y="571"/>
                      <a:pt x="12332" y="571"/>
                    </a:cubicBezTo>
                    <a:cubicBezTo>
                      <a:pt x="12271" y="571"/>
                      <a:pt x="12204" y="580"/>
                      <a:pt x="12132" y="598"/>
                    </a:cubicBezTo>
                    <a:cubicBezTo>
                      <a:pt x="11894" y="670"/>
                      <a:pt x="11775" y="801"/>
                      <a:pt x="11704" y="955"/>
                    </a:cubicBezTo>
                    <a:cubicBezTo>
                      <a:pt x="11740" y="765"/>
                      <a:pt x="11775" y="562"/>
                      <a:pt x="11799" y="360"/>
                    </a:cubicBezTo>
                    <a:cubicBezTo>
                      <a:pt x="11780" y="127"/>
                      <a:pt x="11574" y="0"/>
                      <a:pt x="1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5" name="Google Shape;975;p40">
              <a:extLst>
                <a:ext uri="{FF2B5EF4-FFF2-40B4-BE49-F238E27FC236}">
                  <a16:creationId xmlns:a16="http://schemas.microsoft.com/office/drawing/2014/main" id="{A84213ED-BA08-D483-D2E6-B4ACA9981731}"/>
                </a:ext>
              </a:extLst>
            </p:cNvPr>
            <p:cNvGrpSpPr/>
            <p:nvPr/>
          </p:nvGrpSpPr>
          <p:grpSpPr>
            <a:xfrm>
              <a:off x="6281625" y="2293563"/>
              <a:ext cx="265250" cy="244300"/>
              <a:chOff x="1139600" y="850250"/>
              <a:chExt cx="265250" cy="244300"/>
            </a:xfrm>
          </p:grpSpPr>
          <p:sp>
            <p:nvSpPr>
              <p:cNvPr id="976" name="Google Shape;976;p40">
                <a:extLst>
                  <a:ext uri="{FF2B5EF4-FFF2-40B4-BE49-F238E27FC236}">
                    <a16:creationId xmlns:a16="http://schemas.microsoft.com/office/drawing/2014/main" id="{7F939526-6843-EE90-52E5-78C24BBC8F18}"/>
                  </a:ext>
                </a:extLst>
              </p:cNvPr>
              <p:cNvSpPr/>
              <p:nvPr/>
            </p:nvSpPr>
            <p:spPr>
              <a:xfrm>
                <a:off x="1162125" y="879300"/>
                <a:ext cx="223075" cy="196550"/>
              </a:xfrm>
              <a:custGeom>
                <a:avLst/>
                <a:gdLst/>
                <a:ahLst/>
                <a:cxnLst/>
                <a:rect l="l" t="t" r="r" b="b"/>
                <a:pathLst>
                  <a:path w="8923" h="7862" extrusionOk="0">
                    <a:moveTo>
                      <a:pt x="4456" y="1"/>
                    </a:moveTo>
                    <a:cubicBezTo>
                      <a:pt x="2706" y="1"/>
                      <a:pt x="886" y="673"/>
                      <a:pt x="481" y="2430"/>
                    </a:cubicBezTo>
                    <a:cubicBezTo>
                      <a:pt x="1" y="4699"/>
                      <a:pt x="1950" y="7862"/>
                      <a:pt x="4327" y="7862"/>
                    </a:cubicBezTo>
                    <a:cubicBezTo>
                      <a:pt x="4719" y="7862"/>
                      <a:pt x="5123" y="7776"/>
                      <a:pt x="5529" y="7585"/>
                    </a:cubicBezTo>
                    <a:cubicBezTo>
                      <a:pt x="7351" y="6692"/>
                      <a:pt x="8923" y="4192"/>
                      <a:pt x="7982" y="2204"/>
                    </a:cubicBezTo>
                    <a:cubicBezTo>
                      <a:pt x="7815" y="1930"/>
                      <a:pt x="7625" y="1680"/>
                      <a:pt x="7410" y="1465"/>
                    </a:cubicBezTo>
                    <a:cubicBezTo>
                      <a:pt x="7375" y="953"/>
                      <a:pt x="7065" y="465"/>
                      <a:pt x="6470" y="310"/>
                    </a:cubicBezTo>
                    <a:cubicBezTo>
                      <a:pt x="5878" y="113"/>
                      <a:pt x="5173" y="1"/>
                      <a:pt x="445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0">
                <a:extLst>
                  <a:ext uri="{FF2B5EF4-FFF2-40B4-BE49-F238E27FC236}">
                    <a16:creationId xmlns:a16="http://schemas.microsoft.com/office/drawing/2014/main" id="{24DF728F-B088-3081-6EBD-5FEB06FE1AE3}"/>
                  </a:ext>
                </a:extLst>
              </p:cNvPr>
              <p:cNvSpPr/>
              <p:nvPr/>
            </p:nvSpPr>
            <p:spPr>
              <a:xfrm>
                <a:off x="1139600" y="850250"/>
                <a:ext cx="265250" cy="244300"/>
              </a:xfrm>
              <a:custGeom>
                <a:avLst/>
                <a:gdLst/>
                <a:ahLst/>
                <a:cxnLst/>
                <a:rect l="l" t="t" r="r" b="b"/>
                <a:pathLst>
                  <a:path w="10610" h="9772" extrusionOk="0">
                    <a:moveTo>
                      <a:pt x="5064" y="0"/>
                    </a:moveTo>
                    <a:cubicBezTo>
                      <a:pt x="3624" y="0"/>
                      <a:pt x="2244" y="451"/>
                      <a:pt x="1358" y="1687"/>
                    </a:cubicBezTo>
                    <a:cubicBezTo>
                      <a:pt x="477" y="3139"/>
                      <a:pt x="1" y="4913"/>
                      <a:pt x="358" y="6592"/>
                    </a:cubicBezTo>
                    <a:cubicBezTo>
                      <a:pt x="775" y="8009"/>
                      <a:pt x="2085" y="9092"/>
                      <a:pt x="3454" y="9545"/>
                    </a:cubicBezTo>
                    <a:cubicBezTo>
                      <a:pt x="3988" y="9697"/>
                      <a:pt x="4542" y="9772"/>
                      <a:pt x="5095" y="9772"/>
                    </a:cubicBezTo>
                    <a:cubicBezTo>
                      <a:pt x="6969" y="9772"/>
                      <a:pt x="8822" y="8906"/>
                      <a:pt x="9788" y="7223"/>
                    </a:cubicBezTo>
                    <a:cubicBezTo>
                      <a:pt x="10526" y="5925"/>
                      <a:pt x="10609" y="4199"/>
                      <a:pt x="10050" y="2830"/>
                    </a:cubicBezTo>
                    <a:cubicBezTo>
                      <a:pt x="9859" y="2449"/>
                      <a:pt x="9764" y="1913"/>
                      <a:pt x="9300" y="1782"/>
                    </a:cubicBezTo>
                    <a:cubicBezTo>
                      <a:pt x="9236" y="1765"/>
                      <a:pt x="9175" y="1757"/>
                      <a:pt x="9116" y="1757"/>
                    </a:cubicBezTo>
                    <a:cubicBezTo>
                      <a:pt x="8557" y="1757"/>
                      <a:pt x="8232" y="2474"/>
                      <a:pt x="8609" y="2937"/>
                    </a:cubicBezTo>
                    <a:cubicBezTo>
                      <a:pt x="9478" y="4544"/>
                      <a:pt x="8943" y="6664"/>
                      <a:pt x="7811" y="7473"/>
                    </a:cubicBezTo>
                    <a:cubicBezTo>
                      <a:pt x="7038" y="7997"/>
                      <a:pt x="6954" y="8140"/>
                      <a:pt x="6216" y="8271"/>
                    </a:cubicBezTo>
                    <a:cubicBezTo>
                      <a:pt x="6133" y="8295"/>
                      <a:pt x="5906" y="8330"/>
                      <a:pt x="5775" y="8354"/>
                    </a:cubicBezTo>
                    <a:cubicBezTo>
                      <a:pt x="5532" y="8375"/>
                      <a:pt x="5302" y="8385"/>
                      <a:pt x="5085" y="8385"/>
                    </a:cubicBezTo>
                    <a:cubicBezTo>
                      <a:pt x="3415" y="8385"/>
                      <a:pt x="2494" y="7765"/>
                      <a:pt x="1704" y="6342"/>
                    </a:cubicBezTo>
                    <a:cubicBezTo>
                      <a:pt x="1465" y="5675"/>
                      <a:pt x="1656" y="3508"/>
                      <a:pt x="2608" y="2282"/>
                    </a:cubicBezTo>
                    <a:cubicBezTo>
                      <a:pt x="2985" y="1766"/>
                      <a:pt x="4043" y="1358"/>
                      <a:pt x="5251" y="1358"/>
                    </a:cubicBezTo>
                    <a:cubicBezTo>
                      <a:pt x="5800" y="1358"/>
                      <a:pt x="6381" y="1442"/>
                      <a:pt x="6942" y="1639"/>
                    </a:cubicBezTo>
                    <a:cubicBezTo>
                      <a:pt x="7374" y="1705"/>
                      <a:pt x="7814" y="2030"/>
                      <a:pt x="8243" y="2030"/>
                    </a:cubicBezTo>
                    <a:cubicBezTo>
                      <a:pt x="8358" y="2030"/>
                      <a:pt x="8472" y="2007"/>
                      <a:pt x="8585" y="1949"/>
                    </a:cubicBezTo>
                    <a:cubicBezTo>
                      <a:pt x="9097" y="1675"/>
                      <a:pt x="8990" y="841"/>
                      <a:pt x="8419" y="699"/>
                    </a:cubicBezTo>
                    <a:cubicBezTo>
                      <a:pt x="7412" y="291"/>
                      <a:pt x="6219" y="0"/>
                      <a:pt x="50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8" name="Google Shape;978;p40">
              <a:extLst>
                <a:ext uri="{FF2B5EF4-FFF2-40B4-BE49-F238E27FC236}">
                  <a16:creationId xmlns:a16="http://schemas.microsoft.com/office/drawing/2014/main" id="{0A27603C-59DB-B070-70AC-78E42F7933ED}"/>
                </a:ext>
              </a:extLst>
            </p:cNvPr>
            <p:cNvGrpSpPr/>
            <p:nvPr/>
          </p:nvGrpSpPr>
          <p:grpSpPr>
            <a:xfrm>
              <a:off x="5985650" y="1902088"/>
              <a:ext cx="175100" cy="143475"/>
              <a:chOff x="1808250" y="1643825"/>
              <a:chExt cx="175100" cy="143475"/>
            </a:xfrm>
          </p:grpSpPr>
          <p:sp>
            <p:nvSpPr>
              <p:cNvPr id="979" name="Google Shape;979;p40">
                <a:extLst>
                  <a:ext uri="{FF2B5EF4-FFF2-40B4-BE49-F238E27FC236}">
                    <a16:creationId xmlns:a16="http://schemas.microsoft.com/office/drawing/2014/main" id="{D19F3C29-DB06-A7D6-E273-625A7AA80D09}"/>
                  </a:ext>
                </a:extLst>
              </p:cNvPr>
              <p:cNvSpPr/>
              <p:nvPr/>
            </p:nvSpPr>
            <p:spPr>
              <a:xfrm>
                <a:off x="1808250" y="1651700"/>
                <a:ext cx="175100" cy="1356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5424" extrusionOk="0">
                    <a:moveTo>
                      <a:pt x="3954" y="0"/>
                    </a:moveTo>
                    <a:cubicBezTo>
                      <a:pt x="3625" y="0"/>
                      <a:pt x="3268" y="74"/>
                      <a:pt x="2890" y="240"/>
                    </a:cubicBezTo>
                    <a:cubicBezTo>
                      <a:pt x="2544" y="430"/>
                      <a:pt x="2306" y="704"/>
                      <a:pt x="2151" y="1002"/>
                    </a:cubicBezTo>
                    <a:cubicBezTo>
                      <a:pt x="1" y="2826"/>
                      <a:pt x="817" y="5424"/>
                      <a:pt x="3003" y="5424"/>
                    </a:cubicBezTo>
                    <a:cubicBezTo>
                      <a:pt x="3685" y="5424"/>
                      <a:pt x="4501" y="5171"/>
                      <a:pt x="5402" y="4562"/>
                    </a:cubicBezTo>
                    <a:cubicBezTo>
                      <a:pt x="7004" y="2919"/>
                      <a:pt x="6019" y="0"/>
                      <a:pt x="3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0">
                <a:extLst>
                  <a:ext uri="{FF2B5EF4-FFF2-40B4-BE49-F238E27FC236}">
                    <a16:creationId xmlns:a16="http://schemas.microsoft.com/office/drawing/2014/main" id="{71532A6D-91B6-D09C-3798-FECCACD6EA5E}"/>
                  </a:ext>
                </a:extLst>
              </p:cNvPr>
              <p:cNvSpPr/>
              <p:nvPr/>
            </p:nvSpPr>
            <p:spPr>
              <a:xfrm>
                <a:off x="1817675" y="1643825"/>
                <a:ext cx="15867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5613" extrusionOk="0">
                    <a:moveTo>
                      <a:pt x="4203" y="1293"/>
                    </a:moveTo>
                    <a:cubicBezTo>
                      <a:pt x="4227" y="1305"/>
                      <a:pt x="4263" y="1329"/>
                      <a:pt x="4299" y="1329"/>
                    </a:cubicBezTo>
                    <a:cubicBezTo>
                      <a:pt x="4489" y="1340"/>
                      <a:pt x="4846" y="1888"/>
                      <a:pt x="4822" y="2150"/>
                    </a:cubicBezTo>
                    <a:cubicBezTo>
                      <a:pt x="4810" y="2805"/>
                      <a:pt x="4799" y="2769"/>
                      <a:pt x="4739" y="3150"/>
                    </a:cubicBezTo>
                    <a:cubicBezTo>
                      <a:pt x="4715" y="3198"/>
                      <a:pt x="4703" y="3245"/>
                      <a:pt x="4691" y="3281"/>
                    </a:cubicBezTo>
                    <a:cubicBezTo>
                      <a:pt x="4668" y="3317"/>
                      <a:pt x="4656" y="3353"/>
                      <a:pt x="4632" y="3376"/>
                    </a:cubicBezTo>
                    <a:cubicBezTo>
                      <a:pt x="4013" y="4014"/>
                      <a:pt x="3484" y="4247"/>
                      <a:pt x="3179" y="4247"/>
                    </a:cubicBezTo>
                    <a:cubicBezTo>
                      <a:pt x="3085" y="4247"/>
                      <a:pt x="3013" y="4225"/>
                      <a:pt x="2965" y="4186"/>
                    </a:cubicBezTo>
                    <a:cubicBezTo>
                      <a:pt x="2167" y="3650"/>
                      <a:pt x="1941" y="3305"/>
                      <a:pt x="2572" y="2388"/>
                    </a:cubicBezTo>
                    <a:cubicBezTo>
                      <a:pt x="2679" y="2293"/>
                      <a:pt x="3322" y="1674"/>
                      <a:pt x="3477" y="1638"/>
                    </a:cubicBezTo>
                    <a:cubicBezTo>
                      <a:pt x="3882" y="1364"/>
                      <a:pt x="3787" y="1507"/>
                      <a:pt x="4203" y="1293"/>
                    </a:cubicBezTo>
                    <a:close/>
                    <a:moveTo>
                      <a:pt x="3898" y="1"/>
                    </a:moveTo>
                    <a:cubicBezTo>
                      <a:pt x="3839" y="1"/>
                      <a:pt x="3778" y="10"/>
                      <a:pt x="3715" y="31"/>
                    </a:cubicBezTo>
                    <a:cubicBezTo>
                      <a:pt x="2013" y="567"/>
                      <a:pt x="0" y="2603"/>
                      <a:pt x="1239" y="4436"/>
                    </a:cubicBezTo>
                    <a:cubicBezTo>
                      <a:pt x="1700" y="5095"/>
                      <a:pt x="2458" y="5612"/>
                      <a:pt x="3261" y="5612"/>
                    </a:cubicBezTo>
                    <a:cubicBezTo>
                      <a:pt x="3475" y="5612"/>
                      <a:pt x="3691" y="5576"/>
                      <a:pt x="3906" y="5496"/>
                    </a:cubicBezTo>
                    <a:cubicBezTo>
                      <a:pt x="4680" y="5162"/>
                      <a:pt x="5501" y="4650"/>
                      <a:pt x="5906" y="3888"/>
                    </a:cubicBezTo>
                    <a:cubicBezTo>
                      <a:pt x="6334" y="2757"/>
                      <a:pt x="6346" y="1269"/>
                      <a:pt x="5370" y="412"/>
                    </a:cubicBezTo>
                    <a:cubicBezTo>
                      <a:pt x="5133" y="220"/>
                      <a:pt x="4805" y="15"/>
                      <a:pt x="4482" y="15"/>
                    </a:cubicBezTo>
                    <a:cubicBezTo>
                      <a:pt x="4384" y="15"/>
                      <a:pt x="4286" y="34"/>
                      <a:pt x="4191" y="78"/>
                    </a:cubicBezTo>
                    <a:cubicBezTo>
                      <a:pt x="4106" y="32"/>
                      <a:pt x="4006" y="1"/>
                      <a:pt x="3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" name="Google Shape;1801;p53">
            <a:extLst>
              <a:ext uri="{FF2B5EF4-FFF2-40B4-BE49-F238E27FC236}">
                <a16:creationId xmlns:a16="http://schemas.microsoft.com/office/drawing/2014/main" id="{C5C09703-9429-422F-A66B-0D2108F179AC}"/>
              </a:ext>
            </a:extLst>
          </p:cNvPr>
          <p:cNvSpPr txBox="1">
            <a:spLocks/>
          </p:cNvSpPr>
          <p:nvPr/>
        </p:nvSpPr>
        <p:spPr>
          <a:xfrm>
            <a:off x="2147675" y="1363447"/>
            <a:ext cx="4848600" cy="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●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○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■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●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○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■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●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○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idact Gothic"/>
              <a:buChar char="■"/>
              <a:defRPr sz="1500" b="0" i="0" u="none" strike="noStrike" cap="non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pPr marL="0" indent="0" algn="ctr">
              <a:buFont typeface="Didact Gothic"/>
              <a:buNone/>
            </a:pPr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while </a:t>
            </a: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반복문을 이용하여 </a:t>
            </a:r>
            <a:r>
              <a:rPr lang="en-US" altLang="ko-KR" dirty="0">
                <a:solidFill>
                  <a:srgbClr val="C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1</a:t>
            </a:r>
            <a:r>
              <a:rPr lang="ko-KR" altLang="en-US" dirty="0">
                <a:solidFill>
                  <a:srgbClr val="C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부터 </a:t>
            </a:r>
            <a:r>
              <a:rPr lang="en-US" altLang="ko-KR" dirty="0">
                <a:solidFill>
                  <a:srgbClr val="C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10</a:t>
            </a:r>
            <a:r>
              <a:rPr lang="ko-KR" altLang="en-US" dirty="0">
                <a:solidFill>
                  <a:srgbClr val="C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까지 </a:t>
            </a: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출력하고</a:t>
            </a:r>
            <a:endParaRPr lang="en-US" altLang="ko-KR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indent="0" algn="ctr">
              <a:buFont typeface="Didact Gothic"/>
              <a:buNone/>
            </a:pPr>
            <a:r>
              <a:rPr lang="ko-KR" altLang="en-US" dirty="0">
                <a:solidFill>
                  <a:srgbClr val="0070C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멈추도록</a:t>
            </a: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코드를 짜 보세요</a:t>
            </a:r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.</a:t>
            </a:r>
          </a:p>
          <a:p>
            <a:pPr marL="0" indent="0" algn="ctr">
              <a:buFont typeface="Didact Gothic"/>
              <a:buNone/>
            </a:pP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어떻게 해야 할까요</a:t>
            </a:r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?</a:t>
            </a:r>
          </a:p>
          <a:p>
            <a:pPr marL="0" indent="0" algn="ctr">
              <a:buFont typeface="Didact Gothic"/>
              <a:buNone/>
            </a:pPr>
            <a:endParaRPr lang="en-US" altLang="ko-KR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indent="0" algn="ctr">
              <a:buFont typeface="Didact Gothic"/>
              <a:buNone/>
            </a:pPr>
            <a:r>
              <a:rPr lang="en-US" altLang="ko-KR" dirty="0">
                <a:solidFill>
                  <a:srgbClr val="C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Tip)</a:t>
            </a:r>
          </a:p>
          <a:p>
            <a:pPr marL="0" indent="0" algn="ctr">
              <a:buFont typeface="Didact Gothic"/>
              <a:buNone/>
            </a:pPr>
            <a:endParaRPr lang="en-US" altLang="ko-KR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indent="0" algn="ctr">
              <a:buFont typeface="Didact Gothic"/>
              <a:buNone/>
            </a:pPr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while </a:t>
            </a:r>
            <a:r>
              <a:rPr lang="ko-KR" altLang="en-US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조건을 </a:t>
            </a:r>
            <a:r>
              <a:rPr lang="en-US" altLang="ko-KR" dirty="0">
                <a:solidFill>
                  <a:srgbClr val="C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10</a:t>
            </a:r>
            <a:r>
              <a:rPr lang="ko-KR" altLang="en-US" dirty="0">
                <a:solidFill>
                  <a:srgbClr val="C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보다 작거나 같을 때</a:t>
            </a:r>
            <a:r>
              <a:rPr lang="ko-KR" altLang="en-US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로 해도 되고</a:t>
            </a:r>
            <a:endParaRPr lang="en-US" altLang="ko-KR" dirty="0">
              <a:solidFill>
                <a:schemeClr val="tx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indent="0" algn="ctr">
              <a:buFont typeface="Didact Gothic"/>
              <a:buNone/>
            </a:pPr>
            <a:endParaRPr lang="en-US" altLang="ko-KR" dirty="0">
              <a:solidFill>
                <a:schemeClr val="tx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indent="0" algn="ctr">
              <a:buFont typeface="Didact Gothic"/>
              <a:buNone/>
            </a:pPr>
            <a:endParaRPr lang="en-US" altLang="ko-KR" dirty="0">
              <a:solidFill>
                <a:schemeClr val="tx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indent="0" algn="ctr">
              <a:buFont typeface="Didact Gothic"/>
              <a:buNone/>
            </a:pPr>
            <a:r>
              <a:rPr lang="en-US" altLang="ko-KR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while </a:t>
            </a:r>
            <a:r>
              <a:rPr lang="ko-KR" altLang="en-US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안의 내용에서 </a:t>
            </a:r>
            <a:r>
              <a:rPr lang="en-US" altLang="ko-KR" dirty="0">
                <a:solidFill>
                  <a:srgbClr val="C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if</a:t>
            </a:r>
            <a:r>
              <a:rPr lang="ko-KR" altLang="en-US" dirty="0">
                <a:solidFill>
                  <a:srgbClr val="C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문을 이용해 숫자가 </a:t>
            </a:r>
            <a:r>
              <a:rPr lang="en-US" altLang="ko-KR" dirty="0">
                <a:solidFill>
                  <a:srgbClr val="C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10</a:t>
            </a:r>
            <a:r>
              <a:rPr lang="ko-KR" altLang="en-US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일 때 </a:t>
            </a:r>
            <a:r>
              <a:rPr lang="en-US" altLang="ko-KR" dirty="0">
                <a:solidFill>
                  <a:srgbClr val="C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break</a:t>
            </a:r>
            <a:r>
              <a:rPr lang="ko-KR" altLang="en-US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를 이용해도 돼요</a:t>
            </a:r>
            <a:r>
              <a:rPr lang="en-US" altLang="ko-KR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!</a:t>
            </a:r>
          </a:p>
          <a:p>
            <a:pPr marL="0" indent="0" algn="ctr">
              <a:buFont typeface="Didact Gothic"/>
              <a:buNone/>
            </a:pPr>
            <a:endParaRPr lang="en-US" altLang="ko-KR" dirty="0">
              <a:solidFill>
                <a:srgbClr val="388600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indent="0" algn="ctr">
              <a:buFont typeface="Didact Gothic"/>
              <a:buNone/>
            </a:pPr>
            <a:endParaRPr lang="en-US" altLang="ko-KR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indent="0" algn="ctr">
              <a:buFont typeface="Didact Gothic"/>
              <a:buNone/>
            </a:pPr>
            <a:endParaRPr lang="en-US" altLang="ko-KR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indent="0" algn="ctr">
              <a:buFont typeface="Didact Gothic"/>
              <a:buNone/>
            </a:pPr>
            <a:endParaRPr lang="en-US" altLang="ko-KR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0033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>
          <a:extLst>
            <a:ext uri="{FF2B5EF4-FFF2-40B4-BE49-F238E27FC236}">
              <a16:creationId xmlns:a16="http://schemas.microsoft.com/office/drawing/2014/main" id="{BE001CF2-8F4E-92E1-A9EE-D80E04B29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37">
            <a:extLst>
              <a:ext uri="{FF2B5EF4-FFF2-40B4-BE49-F238E27FC236}">
                <a16:creationId xmlns:a16="http://schemas.microsoft.com/office/drawing/2014/main" id="{180C4B18-3BAA-D385-4E79-43C474A95CAF}"/>
              </a:ext>
            </a:extLst>
          </p:cNvPr>
          <p:cNvGrpSpPr/>
          <p:nvPr/>
        </p:nvGrpSpPr>
        <p:grpSpPr>
          <a:xfrm>
            <a:off x="934227" y="562459"/>
            <a:ext cx="521153" cy="513935"/>
            <a:chOff x="588850" y="618775"/>
            <a:chExt cx="703975" cy="694225"/>
          </a:xfrm>
        </p:grpSpPr>
        <p:sp>
          <p:nvSpPr>
            <p:cNvPr id="714" name="Google Shape;714;p37">
              <a:extLst>
                <a:ext uri="{FF2B5EF4-FFF2-40B4-BE49-F238E27FC236}">
                  <a16:creationId xmlns:a16="http://schemas.microsoft.com/office/drawing/2014/main" id="{68CFFA03-8497-AF78-ACFE-54FCEAF45CCA}"/>
                </a:ext>
              </a:extLst>
            </p:cNvPr>
            <p:cNvSpPr/>
            <p:nvPr/>
          </p:nvSpPr>
          <p:spPr>
            <a:xfrm>
              <a:off x="612650" y="684225"/>
              <a:ext cx="625100" cy="608400"/>
            </a:xfrm>
            <a:custGeom>
              <a:avLst/>
              <a:gdLst/>
              <a:ahLst/>
              <a:cxnLst/>
              <a:rect l="l" t="t" r="r" b="b"/>
              <a:pathLst>
                <a:path w="25004" h="24336" extrusionOk="0">
                  <a:moveTo>
                    <a:pt x="10686" y="0"/>
                  </a:moveTo>
                  <a:cubicBezTo>
                    <a:pt x="10158" y="0"/>
                    <a:pt x="9636" y="288"/>
                    <a:pt x="9442" y="826"/>
                  </a:cubicBezTo>
                  <a:cubicBezTo>
                    <a:pt x="9323" y="945"/>
                    <a:pt x="9335" y="1314"/>
                    <a:pt x="9359" y="1659"/>
                  </a:cubicBezTo>
                  <a:cubicBezTo>
                    <a:pt x="9323" y="1743"/>
                    <a:pt x="9299" y="1826"/>
                    <a:pt x="9275" y="1909"/>
                  </a:cubicBezTo>
                  <a:cubicBezTo>
                    <a:pt x="8835" y="4124"/>
                    <a:pt x="8371" y="6338"/>
                    <a:pt x="7894" y="8541"/>
                  </a:cubicBezTo>
                  <a:cubicBezTo>
                    <a:pt x="7263" y="8601"/>
                    <a:pt x="6608" y="8660"/>
                    <a:pt x="5942" y="8743"/>
                  </a:cubicBezTo>
                  <a:cubicBezTo>
                    <a:pt x="5596" y="8779"/>
                    <a:pt x="5263" y="8815"/>
                    <a:pt x="4930" y="8851"/>
                  </a:cubicBezTo>
                  <a:cubicBezTo>
                    <a:pt x="4620" y="8874"/>
                    <a:pt x="4322" y="8934"/>
                    <a:pt x="4025" y="8993"/>
                  </a:cubicBezTo>
                  <a:cubicBezTo>
                    <a:pt x="3144" y="9101"/>
                    <a:pt x="2239" y="9208"/>
                    <a:pt x="1417" y="9565"/>
                  </a:cubicBezTo>
                  <a:cubicBezTo>
                    <a:pt x="905" y="9744"/>
                    <a:pt x="382" y="10113"/>
                    <a:pt x="262" y="10672"/>
                  </a:cubicBezTo>
                  <a:cubicBezTo>
                    <a:pt x="167" y="10982"/>
                    <a:pt x="203" y="11303"/>
                    <a:pt x="334" y="11577"/>
                  </a:cubicBezTo>
                  <a:cubicBezTo>
                    <a:pt x="1" y="12196"/>
                    <a:pt x="239" y="13030"/>
                    <a:pt x="870" y="13387"/>
                  </a:cubicBezTo>
                  <a:cubicBezTo>
                    <a:pt x="3084" y="14089"/>
                    <a:pt x="4501" y="14423"/>
                    <a:pt x="5942" y="15161"/>
                  </a:cubicBezTo>
                  <a:cubicBezTo>
                    <a:pt x="6073" y="15208"/>
                    <a:pt x="6192" y="15268"/>
                    <a:pt x="6311" y="15316"/>
                  </a:cubicBezTo>
                  <a:cubicBezTo>
                    <a:pt x="6180" y="15804"/>
                    <a:pt x="6073" y="16292"/>
                    <a:pt x="5942" y="16780"/>
                  </a:cubicBezTo>
                  <a:cubicBezTo>
                    <a:pt x="5525" y="18268"/>
                    <a:pt x="5025" y="19733"/>
                    <a:pt x="4668" y="21245"/>
                  </a:cubicBezTo>
                  <a:cubicBezTo>
                    <a:pt x="4465" y="21971"/>
                    <a:pt x="4275" y="22769"/>
                    <a:pt x="4644" y="23471"/>
                  </a:cubicBezTo>
                  <a:cubicBezTo>
                    <a:pt x="4842" y="24031"/>
                    <a:pt x="5387" y="24335"/>
                    <a:pt x="5941" y="24335"/>
                  </a:cubicBezTo>
                  <a:cubicBezTo>
                    <a:pt x="6187" y="24335"/>
                    <a:pt x="6436" y="24275"/>
                    <a:pt x="6656" y="24150"/>
                  </a:cubicBezTo>
                  <a:cubicBezTo>
                    <a:pt x="7847" y="23162"/>
                    <a:pt x="7561" y="23174"/>
                    <a:pt x="8609" y="22221"/>
                  </a:cubicBezTo>
                  <a:cubicBezTo>
                    <a:pt x="9907" y="20935"/>
                    <a:pt x="11383" y="19852"/>
                    <a:pt x="12681" y="18566"/>
                  </a:cubicBezTo>
                  <a:cubicBezTo>
                    <a:pt x="12824" y="18435"/>
                    <a:pt x="12966" y="18304"/>
                    <a:pt x="13109" y="18161"/>
                  </a:cubicBezTo>
                  <a:cubicBezTo>
                    <a:pt x="13836" y="18435"/>
                    <a:pt x="15907" y="19745"/>
                    <a:pt x="17348" y="20435"/>
                  </a:cubicBezTo>
                  <a:cubicBezTo>
                    <a:pt x="18200" y="20770"/>
                    <a:pt x="19673" y="21592"/>
                    <a:pt x="20761" y="21592"/>
                  </a:cubicBezTo>
                  <a:cubicBezTo>
                    <a:pt x="21451" y="21592"/>
                    <a:pt x="21986" y="21262"/>
                    <a:pt x="22110" y="20269"/>
                  </a:cubicBezTo>
                  <a:cubicBezTo>
                    <a:pt x="21598" y="18411"/>
                    <a:pt x="20408" y="16768"/>
                    <a:pt x="19574" y="15030"/>
                  </a:cubicBezTo>
                  <a:cubicBezTo>
                    <a:pt x="19217" y="14411"/>
                    <a:pt x="18848" y="13804"/>
                    <a:pt x="18479" y="13196"/>
                  </a:cubicBezTo>
                  <a:cubicBezTo>
                    <a:pt x="18479" y="13184"/>
                    <a:pt x="18479" y="13172"/>
                    <a:pt x="18491" y="13161"/>
                  </a:cubicBezTo>
                  <a:cubicBezTo>
                    <a:pt x="19384" y="12363"/>
                    <a:pt x="20289" y="11577"/>
                    <a:pt x="21229" y="10827"/>
                  </a:cubicBezTo>
                  <a:cubicBezTo>
                    <a:pt x="21944" y="10196"/>
                    <a:pt x="23349" y="9434"/>
                    <a:pt x="24408" y="7958"/>
                  </a:cubicBezTo>
                  <a:cubicBezTo>
                    <a:pt x="25004" y="7029"/>
                    <a:pt x="24361" y="5838"/>
                    <a:pt x="23325" y="5624"/>
                  </a:cubicBezTo>
                  <a:cubicBezTo>
                    <a:pt x="23123" y="5589"/>
                    <a:pt x="22922" y="5573"/>
                    <a:pt x="22720" y="5573"/>
                  </a:cubicBezTo>
                  <a:cubicBezTo>
                    <a:pt x="21696" y="5573"/>
                    <a:pt x="20677" y="5969"/>
                    <a:pt x="19682" y="6148"/>
                  </a:cubicBezTo>
                  <a:cubicBezTo>
                    <a:pt x="19539" y="6184"/>
                    <a:pt x="19396" y="6219"/>
                    <a:pt x="19265" y="6243"/>
                  </a:cubicBezTo>
                  <a:cubicBezTo>
                    <a:pt x="18812" y="6255"/>
                    <a:pt x="18336" y="6350"/>
                    <a:pt x="17919" y="6434"/>
                  </a:cubicBezTo>
                  <a:cubicBezTo>
                    <a:pt x="17110" y="6600"/>
                    <a:pt x="16324" y="6898"/>
                    <a:pt x="15538" y="7184"/>
                  </a:cubicBezTo>
                  <a:cubicBezTo>
                    <a:pt x="15324" y="7243"/>
                    <a:pt x="15098" y="7291"/>
                    <a:pt x="14883" y="7350"/>
                  </a:cubicBezTo>
                  <a:cubicBezTo>
                    <a:pt x="14133" y="6136"/>
                    <a:pt x="13336" y="4957"/>
                    <a:pt x="12669" y="3707"/>
                  </a:cubicBezTo>
                  <a:cubicBezTo>
                    <a:pt x="12490" y="2552"/>
                    <a:pt x="12323" y="1326"/>
                    <a:pt x="11645" y="385"/>
                  </a:cubicBezTo>
                  <a:cubicBezTo>
                    <a:pt x="11385" y="125"/>
                    <a:pt x="11034" y="0"/>
                    <a:pt x="10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7">
              <a:extLst>
                <a:ext uri="{FF2B5EF4-FFF2-40B4-BE49-F238E27FC236}">
                  <a16:creationId xmlns:a16="http://schemas.microsoft.com/office/drawing/2014/main" id="{1CFE4A14-FF50-4F1D-3195-5A9CFFBC946B}"/>
                </a:ext>
              </a:extLst>
            </p:cNvPr>
            <p:cNvSpPr/>
            <p:nvPr/>
          </p:nvSpPr>
          <p:spPr>
            <a:xfrm>
              <a:off x="588850" y="618775"/>
              <a:ext cx="703975" cy="694225"/>
            </a:xfrm>
            <a:custGeom>
              <a:avLst/>
              <a:gdLst/>
              <a:ahLst/>
              <a:cxnLst/>
              <a:rect l="l" t="t" r="r" b="b"/>
              <a:pathLst>
                <a:path w="28159" h="27769" extrusionOk="0">
                  <a:moveTo>
                    <a:pt x="11656" y="1301"/>
                  </a:moveTo>
                  <a:cubicBezTo>
                    <a:pt x="11680" y="1563"/>
                    <a:pt x="11787" y="1860"/>
                    <a:pt x="11894" y="2098"/>
                  </a:cubicBezTo>
                  <a:cubicBezTo>
                    <a:pt x="12132" y="2682"/>
                    <a:pt x="12311" y="3277"/>
                    <a:pt x="12561" y="3860"/>
                  </a:cubicBezTo>
                  <a:cubicBezTo>
                    <a:pt x="13216" y="5444"/>
                    <a:pt x="14157" y="6897"/>
                    <a:pt x="14954" y="8421"/>
                  </a:cubicBezTo>
                  <a:cubicBezTo>
                    <a:pt x="15323" y="9040"/>
                    <a:pt x="15526" y="9766"/>
                    <a:pt x="15966" y="10349"/>
                  </a:cubicBezTo>
                  <a:cubicBezTo>
                    <a:pt x="16143" y="10619"/>
                    <a:pt x="16435" y="10700"/>
                    <a:pt x="16736" y="10700"/>
                  </a:cubicBezTo>
                  <a:cubicBezTo>
                    <a:pt x="16821" y="10700"/>
                    <a:pt x="16906" y="10693"/>
                    <a:pt x="16990" y="10683"/>
                  </a:cubicBezTo>
                  <a:cubicBezTo>
                    <a:pt x="17597" y="10647"/>
                    <a:pt x="18193" y="10552"/>
                    <a:pt x="18800" y="10480"/>
                  </a:cubicBezTo>
                  <a:cubicBezTo>
                    <a:pt x="21253" y="10254"/>
                    <a:pt x="23979" y="9325"/>
                    <a:pt x="26146" y="9123"/>
                  </a:cubicBezTo>
                  <a:lnTo>
                    <a:pt x="26146" y="9123"/>
                  </a:lnTo>
                  <a:cubicBezTo>
                    <a:pt x="25194" y="10230"/>
                    <a:pt x="24063" y="11159"/>
                    <a:pt x="23003" y="12159"/>
                  </a:cubicBezTo>
                  <a:cubicBezTo>
                    <a:pt x="21908" y="13195"/>
                    <a:pt x="20931" y="14338"/>
                    <a:pt x="19943" y="15481"/>
                  </a:cubicBezTo>
                  <a:cubicBezTo>
                    <a:pt x="19681" y="16005"/>
                    <a:pt x="20086" y="16564"/>
                    <a:pt x="20229" y="17064"/>
                  </a:cubicBezTo>
                  <a:cubicBezTo>
                    <a:pt x="20753" y="19077"/>
                    <a:pt x="21562" y="21005"/>
                    <a:pt x="22193" y="22982"/>
                  </a:cubicBezTo>
                  <a:cubicBezTo>
                    <a:pt x="22289" y="23339"/>
                    <a:pt x="22372" y="23625"/>
                    <a:pt x="22443" y="23875"/>
                  </a:cubicBezTo>
                  <a:cubicBezTo>
                    <a:pt x="21634" y="23577"/>
                    <a:pt x="20288" y="22672"/>
                    <a:pt x="19098" y="22208"/>
                  </a:cubicBezTo>
                  <a:cubicBezTo>
                    <a:pt x="17490" y="21636"/>
                    <a:pt x="16478" y="20958"/>
                    <a:pt x="14418" y="20220"/>
                  </a:cubicBezTo>
                  <a:cubicBezTo>
                    <a:pt x="14254" y="20175"/>
                    <a:pt x="14102" y="20155"/>
                    <a:pt x="13959" y="20155"/>
                  </a:cubicBezTo>
                  <a:cubicBezTo>
                    <a:pt x="13378" y="20155"/>
                    <a:pt x="12944" y="20487"/>
                    <a:pt x="12418" y="20851"/>
                  </a:cubicBezTo>
                  <a:cubicBezTo>
                    <a:pt x="11704" y="21327"/>
                    <a:pt x="10989" y="21779"/>
                    <a:pt x="10323" y="22315"/>
                  </a:cubicBezTo>
                  <a:cubicBezTo>
                    <a:pt x="9192" y="23149"/>
                    <a:pt x="7727" y="24613"/>
                    <a:pt x="6679" y="25601"/>
                  </a:cubicBezTo>
                  <a:cubicBezTo>
                    <a:pt x="6727" y="25173"/>
                    <a:pt x="6775" y="24756"/>
                    <a:pt x="6798" y="24327"/>
                  </a:cubicBezTo>
                  <a:cubicBezTo>
                    <a:pt x="7049" y="21982"/>
                    <a:pt x="7370" y="19648"/>
                    <a:pt x="7322" y="17291"/>
                  </a:cubicBezTo>
                  <a:cubicBezTo>
                    <a:pt x="7299" y="16850"/>
                    <a:pt x="7441" y="16255"/>
                    <a:pt x="6977" y="15993"/>
                  </a:cubicBezTo>
                  <a:cubicBezTo>
                    <a:pt x="5525" y="14862"/>
                    <a:pt x="2953" y="13778"/>
                    <a:pt x="1893" y="13016"/>
                  </a:cubicBezTo>
                  <a:cubicBezTo>
                    <a:pt x="1976" y="12993"/>
                    <a:pt x="2048" y="12981"/>
                    <a:pt x="2131" y="12945"/>
                  </a:cubicBezTo>
                  <a:cubicBezTo>
                    <a:pt x="4501" y="12183"/>
                    <a:pt x="7584" y="11457"/>
                    <a:pt x="9501" y="10921"/>
                  </a:cubicBezTo>
                  <a:cubicBezTo>
                    <a:pt x="9977" y="10468"/>
                    <a:pt x="9704" y="10076"/>
                    <a:pt x="9882" y="9671"/>
                  </a:cubicBezTo>
                  <a:cubicBezTo>
                    <a:pt x="10120" y="8301"/>
                    <a:pt x="10382" y="6932"/>
                    <a:pt x="10751" y="5587"/>
                  </a:cubicBezTo>
                  <a:cubicBezTo>
                    <a:pt x="11061" y="4170"/>
                    <a:pt x="11430" y="2741"/>
                    <a:pt x="11656" y="1301"/>
                  </a:cubicBezTo>
                  <a:close/>
                  <a:moveTo>
                    <a:pt x="11368" y="0"/>
                  </a:moveTo>
                  <a:cubicBezTo>
                    <a:pt x="11186" y="0"/>
                    <a:pt x="11004" y="100"/>
                    <a:pt x="10954" y="312"/>
                  </a:cubicBezTo>
                  <a:cubicBezTo>
                    <a:pt x="10525" y="3337"/>
                    <a:pt x="9525" y="6254"/>
                    <a:pt x="9037" y="9278"/>
                  </a:cubicBezTo>
                  <a:cubicBezTo>
                    <a:pt x="9037" y="9433"/>
                    <a:pt x="8930" y="9718"/>
                    <a:pt x="8858" y="9945"/>
                  </a:cubicBezTo>
                  <a:cubicBezTo>
                    <a:pt x="8823" y="9945"/>
                    <a:pt x="8787" y="9956"/>
                    <a:pt x="8727" y="9968"/>
                  </a:cubicBezTo>
                  <a:cubicBezTo>
                    <a:pt x="6358" y="10552"/>
                    <a:pt x="4012" y="11183"/>
                    <a:pt x="1679" y="11861"/>
                  </a:cubicBezTo>
                  <a:cubicBezTo>
                    <a:pt x="1012" y="12016"/>
                    <a:pt x="1131" y="11957"/>
                    <a:pt x="548" y="12028"/>
                  </a:cubicBezTo>
                  <a:cubicBezTo>
                    <a:pt x="0" y="12183"/>
                    <a:pt x="0" y="12838"/>
                    <a:pt x="333" y="13207"/>
                  </a:cubicBezTo>
                  <a:cubicBezTo>
                    <a:pt x="1262" y="14481"/>
                    <a:pt x="2762" y="14957"/>
                    <a:pt x="4346" y="15898"/>
                  </a:cubicBezTo>
                  <a:cubicBezTo>
                    <a:pt x="4703" y="16005"/>
                    <a:pt x="5536" y="16672"/>
                    <a:pt x="5977" y="16969"/>
                  </a:cubicBezTo>
                  <a:cubicBezTo>
                    <a:pt x="6036" y="19708"/>
                    <a:pt x="5596" y="22422"/>
                    <a:pt x="5382" y="25149"/>
                  </a:cubicBezTo>
                  <a:cubicBezTo>
                    <a:pt x="5322" y="25732"/>
                    <a:pt x="5239" y="26316"/>
                    <a:pt x="5215" y="26899"/>
                  </a:cubicBezTo>
                  <a:cubicBezTo>
                    <a:pt x="5167" y="27197"/>
                    <a:pt x="5274" y="27518"/>
                    <a:pt x="5548" y="27673"/>
                  </a:cubicBezTo>
                  <a:cubicBezTo>
                    <a:pt x="5672" y="27740"/>
                    <a:pt x="5794" y="27768"/>
                    <a:pt x="5914" y="27768"/>
                  </a:cubicBezTo>
                  <a:cubicBezTo>
                    <a:pt x="6350" y="27768"/>
                    <a:pt x="6757" y="27391"/>
                    <a:pt x="7084" y="27101"/>
                  </a:cubicBezTo>
                  <a:cubicBezTo>
                    <a:pt x="7691" y="26542"/>
                    <a:pt x="8287" y="25947"/>
                    <a:pt x="8882" y="25363"/>
                  </a:cubicBezTo>
                  <a:cubicBezTo>
                    <a:pt x="10585" y="23708"/>
                    <a:pt x="11859" y="22815"/>
                    <a:pt x="13847" y="21541"/>
                  </a:cubicBezTo>
                  <a:lnTo>
                    <a:pt x="14121" y="21541"/>
                  </a:lnTo>
                  <a:cubicBezTo>
                    <a:pt x="14752" y="21708"/>
                    <a:pt x="15669" y="22244"/>
                    <a:pt x="16669" y="22660"/>
                  </a:cubicBezTo>
                  <a:cubicBezTo>
                    <a:pt x="17859" y="23184"/>
                    <a:pt x="19038" y="23553"/>
                    <a:pt x="20610" y="24494"/>
                  </a:cubicBezTo>
                  <a:cubicBezTo>
                    <a:pt x="21241" y="24851"/>
                    <a:pt x="21896" y="25161"/>
                    <a:pt x="22586" y="25351"/>
                  </a:cubicBezTo>
                  <a:cubicBezTo>
                    <a:pt x="22794" y="25397"/>
                    <a:pt x="23022" y="25478"/>
                    <a:pt x="23241" y="25478"/>
                  </a:cubicBezTo>
                  <a:cubicBezTo>
                    <a:pt x="23360" y="25478"/>
                    <a:pt x="23477" y="25454"/>
                    <a:pt x="23586" y="25387"/>
                  </a:cubicBezTo>
                  <a:cubicBezTo>
                    <a:pt x="24051" y="25089"/>
                    <a:pt x="23943" y="24470"/>
                    <a:pt x="23872" y="23994"/>
                  </a:cubicBezTo>
                  <a:cubicBezTo>
                    <a:pt x="23682" y="23089"/>
                    <a:pt x="23384" y="22220"/>
                    <a:pt x="23074" y="21339"/>
                  </a:cubicBezTo>
                  <a:cubicBezTo>
                    <a:pt x="22408" y="19577"/>
                    <a:pt x="21848" y="17779"/>
                    <a:pt x="21276" y="15981"/>
                  </a:cubicBezTo>
                  <a:cubicBezTo>
                    <a:pt x="22586" y="14528"/>
                    <a:pt x="23896" y="13076"/>
                    <a:pt x="25396" y="11826"/>
                  </a:cubicBezTo>
                  <a:cubicBezTo>
                    <a:pt x="26158" y="11147"/>
                    <a:pt x="26872" y="10433"/>
                    <a:pt x="27492" y="9623"/>
                  </a:cubicBezTo>
                  <a:cubicBezTo>
                    <a:pt x="27730" y="9278"/>
                    <a:pt x="28134" y="9004"/>
                    <a:pt x="28158" y="8563"/>
                  </a:cubicBezTo>
                  <a:cubicBezTo>
                    <a:pt x="28112" y="7906"/>
                    <a:pt x="27507" y="7698"/>
                    <a:pt x="26722" y="7698"/>
                  </a:cubicBezTo>
                  <a:cubicBezTo>
                    <a:pt x="25489" y="7698"/>
                    <a:pt x="23812" y="8210"/>
                    <a:pt x="23158" y="8290"/>
                  </a:cubicBezTo>
                  <a:cubicBezTo>
                    <a:pt x="20776" y="8837"/>
                    <a:pt x="19133" y="9147"/>
                    <a:pt x="16931" y="9325"/>
                  </a:cubicBezTo>
                  <a:cubicBezTo>
                    <a:pt x="16395" y="8325"/>
                    <a:pt x="15240" y="6039"/>
                    <a:pt x="14442" y="4706"/>
                  </a:cubicBezTo>
                  <a:cubicBezTo>
                    <a:pt x="13823" y="3491"/>
                    <a:pt x="13692" y="3039"/>
                    <a:pt x="13228" y="1801"/>
                  </a:cubicBezTo>
                  <a:cubicBezTo>
                    <a:pt x="13045" y="1327"/>
                    <a:pt x="12911" y="571"/>
                    <a:pt x="12332" y="571"/>
                  </a:cubicBezTo>
                  <a:cubicBezTo>
                    <a:pt x="12271" y="571"/>
                    <a:pt x="12204" y="580"/>
                    <a:pt x="12132" y="598"/>
                  </a:cubicBezTo>
                  <a:cubicBezTo>
                    <a:pt x="11894" y="670"/>
                    <a:pt x="11775" y="801"/>
                    <a:pt x="11704" y="955"/>
                  </a:cubicBezTo>
                  <a:cubicBezTo>
                    <a:pt x="11740" y="765"/>
                    <a:pt x="11775" y="562"/>
                    <a:pt x="11799" y="360"/>
                  </a:cubicBezTo>
                  <a:cubicBezTo>
                    <a:pt x="11780" y="127"/>
                    <a:pt x="11574" y="0"/>
                    <a:pt x="113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" name="Google Shape;716;p37">
            <a:extLst>
              <a:ext uri="{FF2B5EF4-FFF2-40B4-BE49-F238E27FC236}">
                <a16:creationId xmlns:a16="http://schemas.microsoft.com/office/drawing/2014/main" id="{4697B1A8-A6B0-74F9-01EE-F9AF1A55E3F1}"/>
              </a:ext>
            </a:extLst>
          </p:cNvPr>
          <p:cNvGrpSpPr/>
          <p:nvPr/>
        </p:nvGrpSpPr>
        <p:grpSpPr>
          <a:xfrm rot="1683481">
            <a:off x="8490359" y="4354979"/>
            <a:ext cx="344380" cy="339611"/>
            <a:chOff x="588850" y="618775"/>
            <a:chExt cx="703975" cy="694225"/>
          </a:xfrm>
        </p:grpSpPr>
        <p:sp>
          <p:nvSpPr>
            <p:cNvPr id="717" name="Google Shape;717;p37">
              <a:extLst>
                <a:ext uri="{FF2B5EF4-FFF2-40B4-BE49-F238E27FC236}">
                  <a16:creationId xmlns:a16="http://schemas.microsoft.com/office/drawing/2014/main" id="{DCD330C6-6F31-E0DC-3277-94704D462049}"/>
                </a:ext>
              </a:extLst>
            </p:cNvPr>
            <p:cNvSpPr/>
            <p:nvPr/>
          </p:nvSpPr>
          <p:spPr>
            <a:xfrm>
              <a:off x="612650" y="684225"/>
              <a:ext cx="625100" cy="608400"/>
            </a:xfrm>
            <a:custGeom>
              <a:avLst/>
              <a:gdLst/>
              <a:ahLst/>
              <a:cxnLst/>
              <a:rect l="l" t="t" r="r" b="b"/>
              <a:pathLst>
                <a:path w="25004" h="24336" extrusionOk="0">
                  <a:moveTo>
                    <a:pt x="10686" y="0"/>
                  </a:moveTo>
                  <a:cubicBezTo>
                    <a:pt x="10158" y="0"/>
                    <a:pt x="9636" y="288"/>
                    <a:pt x="9442" y="826"/>
                  </a:cubicBezTo>
                  <a:cubicBezTo>
                    <a:pt x="9323" y="945"/>
                    <a:pt x="9335" y="1314"/>
                    <a:pt x="9359" y="1659"/>
                  </a:cubicBezTo>
                  <a:cubicBezTo>
                    <a:pt x="9323" y="1743"/>
                    <a:pt x="9299" y="1826"/>
                    <a:pt x="9275" y="1909"/>
                  </a:cubicBezTo>
                  <a:cubicBezTo>
                    <a:pt x="8835" y="4124"/>
                    <a:pt x="8371" y="6338"/>
                    <a:pt x="7894" y="8541"/>
                  </a:cubicBezTo>
                  <a:cubicBezTo>
                    <a:pt x="7263" y="8601"/>
                    <a:pt x="6608" y="8660"/>
                    <a:pt x="5942" y="8743"/>
                  </a:cubicBezTo>
                  <a:cubicBezTo>
                    <a:pt x="5596" y="8779"/>
                    <a:pt x="5263" y="8815"/>
                    <a:pt x="4930" y="8851"/>
                  </a:cubicBezTo>
                  <a:cubicBezTo>
                    <a:pt x="4620" y="8874"/>
                    <a:pt x="4322" y="8934"/>
                    <a:pt x="4025" y="8993"/>
                  </a:cubicBezTo>
                  <a:cubicBezTo>
                    <a:pt x="3144" y="9101"/>
                    <a:pt x="2239" y="9208"/>
                    <a:pt x="1417" y="9565"/>
                  </a:cubicBezTo>
                  <a:cubicBezTo>
                    <a:pt x="905" y="9744"/>
                    <a:pt x="382" y="10113"/>
                    <a:pt x="262" y="10672"/>
                  </a:cubicBezTo>
                  <a:cubicBezTo>
                    <a:pt x="167" y="10982"/>
                    <a:pt x="203" y="11303"/>
                    <a:pt x="334" y="11577"/>
                  </a:cubicBezTo>
                  <a:cubicBezTo>
                    <a:pt x="1" y="12196"/>
                    <a:pt x="239" y="13030"/>
                    <a:pt x="870" y="13387"/>
                  </a:cubicBezTo>
                  <a:cubicBezTo>
                    <a:pt x="3084" y="14089"/>
                    <a:pt x="4501" y="14423"/>
                    <a:pt x="5942" y="15161"/>
                  </a:cubicBezTo>
                  <a:cubicBezTo>
                    <a:pt x="6073" y="15208"/>
                    <a:pt x="6192" y="15268"/>
                    <a:pt x="6311" y="15316"/>
                  </a:cubicBezTo>
                  <a:cubicBezTo>
                    <a:pt x="6180" y="15804"/>
                    <a:pt x="6073" y="16292"/>
                    <a:pt x="5942" y="16780"/>
                  </a:cubicBezTo>
                  <a:cubicBezTo>
                    <a:pt x="5525" y="18268"/>
                    <a:pt x="5025" y="19733"/>
                    <a:pt x="4668" y="21245"/>
                  </a:cubicBezTo>
                  <a:cubicBezTo>
                    <a:pt x="4465" y="21971"/>
                    <a:pt x="4275" y="22769"/>
                    <a:pt x="4644" y="23471"/>
                  </a:cubicBezTo>
                  <a:cubicBezTo>
                    <a:pt x="4842" y="24031"/>
                    <a:pt x="5387" y="24335"/>
                    <a:pt x="5941" y="24335"/>
                  </a:cubicBezTo>
                  <a:cubicBezTo>
                    <a:pt x="6187" y="24335"/>
                    <a:pt x="6436" y="24275"/>
                    <a:pt x="6656" y="24150"/>
                  </a:cubicBezTo>
                  <a:cubicBezTo>
                    <a:pt x="7847" y="23162"/>
                    <a:pt x="7561" y="23174"/>
                    <a:pt x="8609" y="22221"/>
                  </a:cubicBezTo>
                  <a:cubicBezTo>
                    <a:pt x="9907" y="20935"/>
                    <a:pt x="11383" y="19852"/>
                    <a:pt x="12681" y="18566"/>
                  </a:cubicBezTo>
                  <a:cubicBezTo>
                    <a:pt x="12824" y="18435"/>
                    <a:pt x="12966" y="18304"/>
                    <a:pt x="13109" y="18161"/>
                  </a:cubicBezTo>
                  <a:cubicBezTo>
                    <a:pt x="13836" y="18435"/>
                    <a:pt x="15907" y="19745"/>
                    <a:pt x="17348" y="20435"/>
                  </a:cubicBezTo>
                  <a:cubicBezTo>
                    <a:pt x="18200" y="20770"/>
                    <a:pt x="19673" y="21592"/>
                    <a:pt x="20761" y="21592"/>
                  </a:cubicBezTo>
                  <a:cubicBezTo>
                    <a:pt x="21451" y="21592"/>
                    <a:pt x="21986" y="21262"/>
                    <a:pt x="22110" y="20269"/>
                  </a:cubicBezTo>
                  <a:cubicBezTo>
                    <a:pt x="21598" y="18411"/>
                    <a:pt x="20408" y="16768"/>
                    <a:pt x="19574" y="15030"/>
                  </a:cubicBezTo>
                  <a:cubicBezTo>
                    <a:pt x="19217" y="14411"/>
                    <a:pt x="18848" y="13804"/>
                    <a:pt x="18479" y="13196"/>
                  </a:cubicBezTo>
                  <a:cubicBezTo>
                    <a:pt x="18479" y="13184"/>
                    <a:pt x="18479" y="13172"/>
                    <a:pt x="18491" y="13161"/>
                  </a:cubicBezTo>
                  <a:cubicBezTo>
                    <a:pt x="19384" y="12363"/>
                    <a:pt x="20289" y="11577"/>
                    <a:pt x="21229" y="10827"/>
                  </a:cubicBezTo>
                  <a:cubicBezTo>
                    <a:pt x="21944" y="10196"/>
                    <a:pt x="23349" y="9434"/>
                    <a:pt x="24408" y="7958"/>
                  </a:cubicBezTo>
                  <a:cubicBezTo>
                    <a:pt x="25004" y="7029"/>
                    <a:pt x="24361" y="5838"/>
                    <a:pt x="23325" y="5624"/>
                  </a:cubicBezTo>
                  <a:cubicBezTo>
                    <a:pt x="23123" y="5589"/>
                    <a:pt x="22922" y="5573"/>
                    <a:pt x="22720" y="5573"/>
                  </a:cubicBezTo>
                  <a:cubicBezTo>
                    <a:pt x="21696" y="5573"/>
                    <a:pt x="20677" y="5969"/>
                    <a:pt x="19682" y="6148"/>
                  </a:cubicBezTo>
                  <a:cubicBezTo>
                    <a:pt x="19539" y="6184"/>
                    <a:pt x="19396" y="6219"/>
                    <a:pt x="19265" y="6243"/>
                  </a:cubicBezTo>
                  <a:cubicBezTo>
                    <a:pt x="18812" y="6255"/>
                    <a:pt x="18336" y="6350"/>
                    <a:pt x="17919" y="6434"/>
                  </a:cubicBezTo>
                  <a:cubicBezTo>
                    <a:pt x="17110" y="6600"/>
                    <a:pt x="16324" y="6898"/>
                    <a:pt x="15538" y="7184"/>
                  </a:cubicBezTo>
                  <a:cubicBezTo>
                    <a:pt x="15324" y="7243"/>
                    <a:pt x="15098" y="7291"/>
                    <a:pt x="14883" y="7350"/>
                  </a:cubicBezTo>
                  <a:cubicBezTo>
                    <a:pt x="14133" y="6136"/>
                    <a:pt x="13336" y="4957"/>
                    <a:pt x="12669" y="3707"/>
                  </a:cubicBezTo>
                  <a:cubicBezTo>
                    <a:pt x="12490" y="2552"/>
                    <a:pt x="12323" y="1326"/>
                    <a:pt x="11645" y="385"/>
                  </a:cubicBezTo>
                  <a:cubicBezTo>
                    <a:pt x="11385" y="125"/>
                    <a:pt x="11034" y="0"/>
                    <a:pt x="10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>
              <a:extLst>
                <a:ext uri="{FF2B5EF4-FFF2-40B4-BE49-F238E27FC236}">
                  <a16:creationId xmlns:a16="http://schemas.microsoft.com/office/drawing/2014/main" id="{1AC40E88-5848-9D14-E30B-6D66C9259C44}"/>
                </a:ext>
              </a:extLst>
            </p:cNvPr>
            <p:cNvSpPr/>
            <p:nvPr/>
          </p:nvSpPr>
          <p:spPr>
            <a:xfrm>
              <a:off x="588850" y="618775"/>
              <a:ext cx="703975" cy="694225"/>
            </a:xfrm>
            <a:custGeom>
              <a:avLst/>
              <a:gdLst/>
              <a:ahLst/>
              <a:cxnLst/>
              <a:rect l="l" t="t" r="r" b="b"/>
              <a:pathLst>
                <a:path w="28159" h="27769" extrusionOk="0">
                  <a:moveTo>
                    <a:pt x="11656" y="1301"/>
                  </a:moveTo>
                  <a:cubicBezTo>
                    <a:pt x="11680" y="1563"/>
                    <a:pt x="11787" y="1860"/>
                    <a:pt x="11894" y="2098"/>
                  </a:cubicBezTo>
                  <a:cubicBezTo>
                    <a:pt x="12132" y="2682"/>
                    <a:pt x="12311" y="3277"/>
                    <a:pt x="12561" y="3860"/>
                  </a:cubicBezTo>
                  <a:cubicBezTo>
                    <a:pt x="13216" y="5444"/>
                    <a:pt x="14157" y="6897"/>
                    <a:pt x="14954" y="8421"/>
                  </a:cubicBezTo>
                  <a:cubicBezTo>
                    <a:pt x="15323" y="9040"/>
                    <a:pt x="15526" y="9766"/>
                    <a:pt x="15966" y="10349"/>
                  </a:cubicBezTo>
                  <a:cubicBezTo>
                    <a:pt x="16143" y="10619"/>
                    <a:pt x="16435" y="10700"/>
                    <a:pt x="16736" y="10700"/>
                  </a:cubicBezTo>
                  <a:cubicBezTo>
                    <a:pt x="16821" y="10700"/>
                    <a:pt x="16906" y="10693"/>
                    <a:pt x="16990" y="10683"/>
                  </a:cubicBezTo>
                  <a:cubicBezTo>
                    <a:pt x="17597" y="10647"/>
                    <a:pt x="18193" y="10552"/>
                    <a:pt x="18800" y="10480"/>
                  </a:cubicBezTo>
                  <a:cubicBezTo>
                    <a:pt x="21253" y="10254"/>
                    <a:pt x="23979" y="9325"/>
                    <a:pt x="26146" y="9123"/>
                  </a:cubicBezTo>
                  <a:lnTo>
                    <a:pt x="26146" y="9123"/>
                  </a:lnTo>
                  <a:cubicBezTo>
                    <a:pt x="25194" y="10230"/>
                    <a:pt x="24063" y="11159"/>
                    <a:pt x="23003" y="12159"/>
                  </a:cubicBezTo>
                  <a:cubicBezTo>
                    <a:pt x="21908" y="13195"/>
                    <a:pt x="20931" y="14338"/>
                    <a:pt x="19943" y="15481"/>
                  </a:cubicBezTo>
                  <a:cubicBezTo>
                    <a:pt x="19681" y="16005"/>
                    <a:pt x="20086" y="16564"/>
                    <a:pt x="20229" y="17064"/>
                  </a:cubicBezTo>
                  <a:cubicBezTo>
                    <a:pt x="20753" y="19077"/>
                    <a:pt x="21562" y="21005"/>
                    <a:pt x="22193" y="22982"/>
                  </a:cubicBezTo>
                  <a:cubicBezTo>
                    <a:pt x="22289" y="23339"/>
                    <a:pt x="22372" y="23625"/>
                    <a:pt x="22443" y="23875"/>
                  </a:cubicBezTo>
                  <a:cubicBezTo>
                    <a:pt x="21634" y="23577"/>
                    <a:pt x="20288" y="22672"/>
                    <a:pt x="19098" y="22208"/>
                  </a:cubicBezTo>
                  <a:cubicBezTo>
                    <a:pt x="17490" y="21636"/>
                    <a:pt x="16478" y="20958"/>
                    <a:pt x="14418" y="20220"/>
                  </a:cubicBezTo>
                  <a:cubicBezTo>
                    <a:pt x="14254" y="20175"/>
                    <a:pt x="14102" y="20155"/>
                    <a:pt x="13959" y="20155"/>
                  </a:cubicBezTo>
                  <a:cubicBezTo>
                    <a:pt x="13378" y="20155"/>
                    <a:pt x="12944" y="20487"/>
                    <a:pt x="12418" y="20851"/>
                  </a:cubicBezTo>
                  <a:cubicBezTo>
                    <a:pt x="11704" y="21327"/>
                    <a:pt x="10989" y="21779"/>
                    <a:pt x="10323" y="22315"/>
                  </a:cubicBezTo>
                  <a:cubicBezTo>
                    <a:pt x="9192" y="23149"/>
                    <a:pt x="7727" y="24613"/>
                    <a:pt x="6679" y="25601"/>
                  </a:cubicBezTo>
                  <a:cubicBezTo>
                    <a:pt x="6727" y="25173"/>
                    <a:pt x="6775" y="24756"/>
                    <a:pt x="6798" y="24327"/>
                  </a:cubicBezTo>
                  <a:cubicBezTo>
                    <a:pt x="7049" y="21982"/>
                    <a:pt x="7370" y="19648"/>
                    <a:pt x="7322" y="17291"/>
                  </a:cubicBezTo>
                  <a:cubicBezTo>
                    <a:pt x="7299" y="16850"/>
                    <a:pt x="7441" y="16255"/>
                    <a:pt x="6977" y="15993"/>
                  </a:cubicBezTo>
                  <a:cubicBezTo>
                    <a:pt x="5525" y="14862"/>
                    <a:pt x="2953" y="13778"/>
                    <a:pt x="1893" y="13016"/>
                  </a:cubicBezTo>
                  <a:cubicBezTo>
                    <a:pt x="1976" y="12993"/>
                    <a:pt x="2048" y="12981"/>
                    <a:pt x="2131" y="12945"/>
                  </a:cubicBezTo>
                  <a:cubicBezTo>
                    <a:pt x="4501" y="12183"/>
                    <a:pt x="7584" y="11457"/>
                    <a:pt x="9501" y="10921"/>
                  </a:cubicBezTo>
                  <a:cubicBezTo>
                    <a:pt x="9977" y="10468"/>
                    <a:pt x="9704" y="10076"/>
                    <a:pt x="9882" y="9671"/>
                  </a:cubicBezTo>
                  <a:cubicBezTo>
                    <a:pt x="10120" y="8301"/>
                    <a:pt x="10382" y="6932"/>
                    <a:pt x="10751" y="5587"/>
                  </a:cubicBezTo>
                  <a:cubicBezTo>
                    <a:pt x="11061" y="4170"/>
                    <a:pt x="11430" y="2741"/>
                    <a:pt x="11656" y="1301"/>
                  </a:cubicBezTo>
                  <a:close/>
                  <a:moveTo>
                    <a:pt x="11368" y="0"/>
                  </a:moveTo>
                  <a:cubicBezTo>
                    <a:pt x="11186" y="0"/>
                    <a:pt x="11004" y="100"/>
                    <a:pt x="10954" y="312"/>
                  </a:cubicBezTo>
                  <a:cubicBezTo>
                    <a:pt x="10525" y="3337"/>
                    <a:pt x="9525" y="6254"/>
                    <a:pt x="9037" y="9278"/>
                  </a:cubicBezTo>
                  <a:cubicBezTo>
                    <a:pt x="9037" y="9433"/>
                    <a:pt x="8930" y="9718"/>
                    <a:pt x="8858" y="9945"/>
                  </a:cubicBezTo>
                  <a:cubicBezTo>
                    <a:pt x="8823" y="9945"/>
                    <a:pt x="8787" y="9956"/>
                    <a:pt x="8727" y="9968"/>
                  </a:cubicBezTo>
                  <a:cubicBezTo>
                    <a:pt x="6358" y="10552"/>
                    <a:pt x="4012" y="11183"/>
                    <a:pt x="1679" y="11861"/>
                  </a:cubicBezTo>
                  <a:cubicBezTo>
                    <a:pt x="1012" y="12016"/>
                    <a:pt x="1131" y="11957"/>
                    <a:pt x="548" y="12028"/>
                  </a:cubicBezTo>
                  <a:cubicBezTo>
                    <a:pt x="0" y="12183"/>
                    <a:pt x="0" y="12838"/>
                    <a:pt x="333" y="13207"/>
                  </a:cubicBezTo>
                  <a:cubicBezTo>
                    <a:pt x="1262" y="14481"/>
                    <a:pt x="2762" y="14957"/>
                    <a:pt x="4346" y="15898"/>
                  </a:cubicBezTo>
                  <a:cubicBezTo>
                    <a:pt x="4703" y="16005"/>
                    <a:pt x="5536" y="16672"/>
                    <a:pt x="5977" y="16969"/>
                  </a:cubicBezTo>
                  <a:cubicBezTo>
                    <a:pt x="6036" y="19708"/>
                    <a:pt x="5596" y="22422"/>
                    <a:pt x="5382" y="25149"/>
                  </a:cubicBezTo>
                  <a:cubicBezTo>
                    <a:pt x="5322" y="25732"/>
                    <a:pt x="5239" y="26316"/>
                    <a:pt x="5215" y="26899"/>
                  </a:cubicBezTo>
                  <a:cubicBezTo>
                    <a:pt x="5167" y="27197"/>
                    <a:pt x="5274" y="27518"/>
                    <a:pt x="5548" y="27673"/>
                  </a:cubicBezTo>
                  <a:cubicBezTo>
                    <a:pt x="5672" y="27740"/>
                    <a:pt x="5794" y="27768"/>
                    <a:pt x="5914" y="27768"/>
                  </a:cubicBezTo>
                  <a:cubicBezTo>
                    <a:pt x="6350" y="27768"/>
                    <a:pt x="6757" y="27391"/>
                    <a:pt x="7084" y="27101"/>
                  </a:cubicBezTo>
                  <a:cubicBezTo>
                    <a:pt x="7691" y="26542"/>
                    <a:pt x="8287" y="25947"/>
                    <a:pt x="8882" y="25363"/>
                  </a:cubicBezTo>
                  <a:cubicBezTo>
                    <a:pt x="10585" y="23708"/>
                    <a:pt x="11859" y="22815"/>
                    <a:pt x="13847" y="21541"/>
                  </a:cubicBezTo>
                  <a:lnTo>
                    <a:pt x="14121" y="21541"/>
                  </a:lnTo>
                  <a:cubicBezTo>
                    <a:pt x="14752" y="21708"/>
                    <a:pt x="15669" y="22244"/>
                    <a:pt x="16669" y="22660"/>
                  </a:cubicBezTo>
                  <a:cubicBezTo>
                    <a:pt x="17859" y="23184"/>
                    <a:pt x="19038" y="23553"/>
                    <a:pt x="20610" y="24494"/>
                  </a:cubicBezTo>
                  <a:cubicBezTo>
                    <a:pt x="21241" y="24851"/>
                    <a:pt x="21896" y="25161"/>
                    <a:pt x="22586" y="25351"/>
                  </a:cubicBezTo>
                  <a:cubicBezTo>
                    <a:pt x="22794" y="25397"/>
                    <a:pt x="23022" y="25478"/>
                    <a:pt x="23241" y="25478"/>
                  </a:cubicBezTo>
                  <a:cubicBezTo>
                    <a:pt x="23360" y="25478"/>
                    <a:pt x="23477" y="25454"/>
                    <a:pt x="23586" y="25387"/>
                  </a:cubicBezTo>
                  <a:cubicBezTo>
                    <a:pt x="24051" y="25089"/>
                    <a:pt x="23943" y="24470"/>
                    <a:pt x="23872" y="23994"/>
                  </a:cubicBezTo>
                  <a:cubicBezTo>
                    <a:pt x="23682" y="23089"/>
                    <a:pt x="23384" y="22220"/>
                    <a:pt x="23074" y="21339"/>
                  </a:cubicBezTo>
                  <a:cubicBezTo>
                    <a:pt x="22408" y="19577"/>
                    <a:pt x="21848" y="17779"/>
                    <a:pt x="21276" y="15981"/>
                  </a:cubicBezTo>
                  <a:cubicBezTo>
                    <a:pt x="22586" y="14528"/>
                    <a:pt x="23896" y="13076"/>
                    <a:pt x="25396" y="11826"/>
                  </a:cubicBezTo>
                  <a:cubicBezTo>
                    <a:pt x="26158" y="11147"/>
                    <a:pt x="26872" y="10433"/>
                    <a:pt x="27492" y="9623"/>
                  </a:cubicBezTo>
                  <a:cubicBezTo>
                    <a:pt x="27730" y="9278"/>
                    <a:pt x="28134" y="9004"/>
                    <a:pt x="28158" y="8563"/>
                  </a:cubicBezTo>
                  <a:cubicBezTo>
                    <a:pt x="28112" y="7906"/>
                    <a:pt x="27507" y="7698"/>
                    <a:pt x="26722" y="7698"/>
                  </a:cubicBezTo>
                  <a:cubicBezTo>
                    <a:pt x="25489" y="7698"/>
                    <a:pt x="23812" y="8210"/>
                    <a:pt x="23158" y="8290"/>
                  </a:cubicBezTo>
                  <a:cubicBezTo>
                    <a:pt x="20776" y="8837"/>
                    <a:pt x="19133" y="9147"/>
                    <a:pt x="16931" y="9325"/>
                  </a:cubicBezTo>
                  <a:cubicBezTo>
                    <a:pt x="16395" y="8325"/>
                    <a:pt x="15240" y="6039"/>
                    <a:pt x="14442" y="4706"/>
                  </a:cubicBezTo>
                  <a:cubicBezTo>
                    <a:pt x="13823" y="3491"/>
                    <a:pt x="13692" y="3039"/>
                    <a:pt x="13228" y="1801"/>
                  </a:cubicBezTo>
                  <a:cubicBezTo>
                    <a:pt x="13045" y="1327"/>
                    <a:pt x="12911" y="571"/>
                    <a:pt x="12332" y="571"/>
                  </a:cubicBezTo>
                  <a:cubicBezTo>
                    <a:pt x="12271" y="571"/>
                    <a:pt x="12204" y="580"/>
                    <a:pt x="12132" y="598"/>
                  </a:cubicBezTo>
                  <a:cubicBezTo>
                    <a:pt x="11894" y="670"/>
                    <a:pt x="11775" y="801"/>
                    <a:pt x="11704" y="955"/>
                  </a:cubicBezTo>
                  <a:cubicBezTo>
                    <a:pt x="11740" y="765"/>
                    <a:pt x="11775" y="562"/>
                    <a:pt x="11799" y="360"/>
                  </a:cubicBezTo>
                  <a:cubicBezTo>
                    <a:pt x="11780" y="127"/>
                    <a:pt x="11574" y="0"/>
                    <a:pt x="113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9" name="Google Shape;719;p37">
            <a:extLst>
              <a:ext uri="{FF2B5EF4-FFF2-40B4-BE49-F238E27FC236}">
                <a16:creationId xmlns:a16="http://schemas.microsoft.com/office/drawing/2014/main" id="{79E382FA-65C9-EB7A-59B4-25742F2F5A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ko-KR" altLang="en-US" sz="36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정답 코드</a:t>
            </a:r>
            <a:endParaRPr dirty="0"/>
          </a:p>
        </p:txBody>
      </p:sp>
      <p:grpSp>
        <p:nvGrpSpPr>
          <p:cNvPr id="720" name="Google Shape;720;p37">
            <a:extLst>
              <a:ext uri="{FF2B5EF4-FFF2-40B4-BE49-F238E27FC236}">
                <a16:creationId xmlns:a16="http://schemas.microsoft.com/office/drawing/2014/main" id="{439EF65D-D31E-86B2-D71C-2043BA574147}"/>
              </a:ext>
            </a:extLst>
          </p:cNvPr>
          <p:cNvGrpSpPr/>
          <p:nvPr/>
        </p:nvGrpSpPr>
        <p:grpSpPr>
          <a:xfrm>
            <a:off x="8237528" y="4186608"/>
            <a:ext cx="193200" cy="171550"/>
            <a:chOff x="1141700" y="1345000"/>
            <a:chExt cx="193200" cy="171550"/>
          </a:xfrm>
        </p:grpSpPr>
        <p:sp>
          <p:nvSpPr>
            <p:cNvPr id="721" name="Google Shape;721;p37">
              <a:extLst>
                <a:ext uri="{FF2B5EF4-FFF2-40B4-BE49-F238E27FC236}">
                  <a16:creationId xmlns:a16="http://schemas.microsoft.com/office/drawing/2014/main" id="{FC558433-2BD5-8B54-FD0F-A8105C544239}"/>
                </a:ext>
              </a:extLst>
            </p:cNvPr>
            <p:cNvSpPr/>
            <p:nvPr/>
          </p:nvSpPr>
          <p:spPr>
            <a:xfrm>
              <a:off x="1157775" y="1362850"/>
              <a:ext cx="149825" cy="136225"/>
            </a:xfrm>
            <a:custGeom>
              <a:avLst/>
              <a:gdLst/>
              <a:ahLst/>
              <a:cxnLst/>
              <a:rect l="l" t="t" r="r" b="b"/>
              <a:pathLst>
                <a:path w="5993" h="5449" extrusionOk="0">
                  <a:moveTo>
                    <a:pt x="2636" y="0"/>
                  </a:moveTo>
                  <a:cubicBezTo>
                    <a:pt x="1842" y="0"/>
                    <a:pt x="1009" y="409"/>
                    <a:pt x="381" y="1400"/>
                  </a:cubicBezTo>
                  <a:cubicBezTo>
                    <a:pt x="36" y="2019"/>
                    <a:pt x="0" y="2697"/>
                    <a:pt x="155" y="3293"/>
                  </a:cubicBezTo>
                  <a:cubicBezTo>
                    <a:pt x="131" y="3543"/>
                    <a:pt x="131" y="3793"/>
                    <a:pt x="203" y="4055"/>
                  </a:cubicBezTo>
                  <a:cubicBezTo>
                    <a:pt x="512" y="5023"/>
                    <a:pt x="1335" y="5448"/>
                    <a:pt x="2210" y="5448"/>
                  </a:cubicBezTo>
                  <a:cubicBezTo>
                    <a:pt x="3120" y="5448"/>
                    <a:pt x="4086" y="4987"/>
                    <a:pt x="4584" y="4198"/>
                  </a:cubicBezTo>
                  <a:cubicBezTo>
                    <a:pt x="5992" y="2056"/>
                    <a:pt x="4416" y="0"/>
                    <a:pt x="2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7">
              <a:extLst>
                <a:ext uri="{FF2B5EF4-FFF2-40B4-BE49-F238E27FC236}">
                  <a16:creationId xmlns:a16="http://schemas.microsoft.com/office/drawing/2014/main" id="{5C969311-9048-5CBF-221F-137BC659C0E7}"/>
                </a:ext>
              </a:extLst>
            </p:cNvPr>
            <p:cNvSpPr/>
            <p:nvPr/>
          </p:nvSpPr>
          <p:spPr>
            <a:xfrm>
              <a:off x="1141700" y="1345000"/>
              <a:ext cx="193200" cy="171550"/>
            </a:xfrm>
            <a:custGeom>
              <a:avLst/>
              <a:gdLst/>
              <a:ahLst/>
              <a:cxnLst/>
              <a:rect l="l" t="t" r="r" b="b"/>
              <a:pathLst>
                <a:path w="7728" h="6862" extrusionOk="0">
                  <a:moveTo>
                    <a:pt x="3786" y="1363"/>
                  </a:moveTo>
                  <a:cubicBezTo>
                    <a:pt x="4298" y="1363"/>
                    <a:pt x="5096" y="1530"/>
                    <a:pt x="5358" y="2268"/>
                  </a:cubicBezTo>
                  <a:cubicBezTo>
                    <a:pt x="5754" y="3705"/>
                    <a:pt x="4574" y="5479"/>
                    <a:pt x="3180" y="5479"/>
                  </a:cubicBezTo>
                  <a:cubicBezTo>
                    <a:pt x="2981" y="5479"/>
                    <a:pt x="2776" y="5443"/>
                    <a:pt x="2572" y="5364"/>
                  </a:cubicBezTo>
                  <a:cubicBezTo>
                    <a:pt x="2048" y="5304"/>
                    <a:pt x="1393" y="4209"/>
                    <a:pt x="1369" y="3376"/>
                  </a:cubicBezTo>
                  <a:cubicBezTo>
                    <a:pt x="1239" y="2923"/>
                    <a:pt x="2251" y="1935"/>
                    <a:pt x="2893" y="1756"/>
                  </a:cubicBezTo>
                  <a:cubicBezTo>
                    <a:pt x="3191" y="1637"/>
                    <a:pt x="3572" y="1613"/>
                    <a:pt x="3786" y="1363"/>
                  </a:cubicBezTo>
                  <a:close/>
                  <a:moveTo>
                    <a:pt x="3862" y="1"/>
                  </a:moveTo>
                  <a:cubicBezTo>
                    <a:pt x="3664" y="1"/>
                    <a:pt x="3465" y="21"/>
                    <a:pt x="3286" y="101"/>
                  </a:cubicBezTo>
                  <a:cubicBezTo>
                    <a:pt x="3203" y="149"/>
                    <a:pt x="3144" y="185"/>
                    <a:pt x="3108" y="209"/>
                  </a:cubicBezTo>
                  <a:cubicBezTo>
                    <a:pt x="3060" y="232"/>
                    <a:pt x="3024" y="268"/>
                    <a:pt x="2989" y="304"/>
                  </a:cubicBezTo>
                  <a:cubicBezTo>
                    <a:pt x="1548" y="673"/>
                    <a:pt x="36" y="1792"/>
                    <a:pt x="0" y="3399"/>
                  </a:cubicBezTo>
                  <a:cubicBezTo>
                    <a:pt x="84" y="5289"/>
                    <a:pt x="1442" y="6861"/>
                    <a:pt x="3134" y="6861"/>
                  </a:cubicBezTo>
                  <a:cubicBezTo>
                    <a:pt x="3618" y="6861"/>
                    <a:pt x="4128" y="6733"/>
                    <a:pt x="4644" y="6447"/>
                  </a:cubicBezTo>
                  <a:cubicBezTo>
                    <a:pt x="7442" y="5090"/>
                    <a:pt x="7727" y="244"/>
                    <a:pt x="4060" y="6"/>
                  </a:cubicBezTo>
                  <a:cubicBezTo>
                    <a:pt x="3995" y="3"/>
                    <a:pt x="3929" y="1"/>
                    <a:pt x="3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그림 2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B92E0D8-0296-6B7F-94F8-E51EB2B7F5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09" y="1480985"/>
            <a:ext cx="4486901" cy="26033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052E60C-721B-016D-C55B-113B3F703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310" y="1480984"/>
            <a:ext cx="3753374" cy="26033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53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4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2.</a:t>
            </a:r>
            <a:r>
              <a:rPr lang="en-US" dirty="0"/>
              <a:t> For </a:t>
            </a:r>
            <a:r>
              <a:rPr lang="ko-KR" altLang="en-US" sz="3600" dirty="0" err="1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반복문</a:t>
            </a:r>
            <a:endParaRPr sz="3600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grpSp>
        <p:nvGrpSpPr>
          <p:cNvPr id="1040" name="Google Shape;1040;p42"/>
          <p:cNvGrpSpPr/>
          <p:nvPr/>
        </p:nvGrpSpPr>
        <p:grpSpPr>
          <a:xfrm>
            <a:off x="7852039" y="3481629"/>
            <a:ext cx="1291961" cy="1748488"/>
            <a:chOff x="5122175" y="1359750"/>
            <a:chExt cx="1135175" cy="1536300"/>
          </a:xfrm>
        </p:grpSpPr>
        <p:sp>
          <p:nvSpPr>
            <p:cNvPr id="1041" name="Google Shape;1041;p42"/>
            <p:cNvSpPr/>
            <p:nvPr/>
          </p:nvSpPr>
          <p:spPr>
            <a:xfrm>
              <a:off x="5122175" y="2589475"/>
              <a:ext cx="941100" cy="306575"/>
            </a:xfrm>
            <a:custGeom>
              <a:avLst/>
              <a:gdLst/>
              <a:ahLst/>
              <a:cxnLst/>
              <a:rect l="l" t="t" r="r" b="b"/>
              <a:pathLst>
                <a:path w="37644" h="12263" extrusionOk="0">
                  <a:moveTo>
                    <a:pt x="211" y="9612"/>
                  </a:moveTo>
                  <a:cubicBezTo>
                    <a:pt x="211" y="9612"/>
                    <a:pt x="210" y="9614"/>
                    <a:pt x="208" y="9619"/>
                  </a:cubicBezTo>
                  <a:lnTo>
                    <a:pt x="208" y="9619"/>
                  </a:lnTo>
                  <a:cubicBezTo>
                    <a:pt x="210" y="9614"/>
                    <a:pt x="211" y="9612"/>
                    <a:pt x="211" y="9612"/>
                  </a:cubicBezTo>
                  <a:close/>
                  <a:moveTo>
                    <a:pt x="18554" y="0"/>
                  </a:moveTo>
                  <a:cubicBezTo>
                    <a:pt x="15355" y="0"/>
                    <a:pt x="12162" y="517"/>
                    <a:pt x="9175" y="1654"/>
                  </a:cubicBezTo>
                  <a:cubicBezTo>
                    <a:pt x="7580" y="2261"/>
                    <a:pt x="6044" y="3047"/>
                    <a:pt x="4770" y="4190"/>
                  </a:cubicBezTo>
                  <a:cubicBezTo>
                    <a:pt x="2999" y="5782"/>
                    <a:pt x="1869" y="7980"/>
                    <a:pt x="184" y="9669"/>
                  </a:cubicBezTo>
                  <a:lnTo>
                    <a:pt x="184" y="9669"/>
                  </a:lnTo>
                  <a:cubicBezTo>
                    <a:pt x="195" y="9645"/>
                    <a:pt x="203" y="9627"/>
                    <a:pt x="208" y="9619"/>
                  </a:cubicBezTo>
                  <a:lnTo>
                    <a:pt x="208" y="9619"/>
                  </a:lnTo>
                  <a:cubicBezTo>
                    <a:pt x="203" y="9628"/>
                    <a:pt x="192" y="9647"/>
                    <a:pt x="174" y="9679"/>
                  </a:cubicBezTo>
                  <a:cubicBezTo>
                    <a:pt x="178" y="9676"/>
                    <a:pt x="181" y="9672"/>
                    <a:pt x="184" y="9669"/>
                  </a:cubicBezTo>
                  <a:lnTo>
                    <a:pt x="184" y="9669"/>
                  </a:lnTo>
                  <a:cubicBezTo>
                    <a:pt x="127" y="9796"/>
                    <a:pt x="0" y="10116"/>
                    <a:pt x="8" y="10441"/>
                  </a:cubicBezTo>
                  <a:cubicBezTo>
                    <a:pt x="24" y="10440"/>
                    <a:pt x="40" y="10440"/>
                    <a:pt x="56" y="10440"/>
                  </a:cubicBezTo>
                  <a:cubicBezTo>
                    <a:pt x="1753" y="10440"/>
                    <a:pt x="3925" y="12263"/>
                    <a:pt x="5619" y="12263"/>
                  </a:cubicBezTo>
                  <a:cubicBezTo>
                    <a:pt x="5630" y="12263"/>
                    <a:pt x="5640" y="12263"/>
                    <a:pt x="5651" y="12262"/>
                  </a:cubicBezTo>
                  <a:cubicBezTo>
                    <a:pt x="7938" y="12216"/>
                    <a:pt x="10030" y="11380"/>
                    <a:pt x="12320" y="11380"/>
                  </a:cubicBezTo>
                  <a:cubicBezTo>
                    <a:pt x="12367" y="11380"/>
                    <a:pt x="12414" y="11381"/>
                    <a:pt x="12462" y="11381"/>
                  </a:cubicBezTo>
                  <a:cubicBezTo>
                    <a:pt x="14778" y="11414"/>
                    <a:pt x="17076" y="11442"/>
                    <a:pt x="19363" y="11442"/>
                  </a:cubicBezTo>
                  <a:cubicBezTo>
                    <a:pt x="25472" y="11442"/>
                    <a:pt x="31510" y="11242"/>
                    <a:pt x="37643" y="10393"/>
                  </a:cubicBezTo>
                  <a:cubicBezTo>
                    <a:pt x="36941" y="8429"/>
                    <a:pt x="35441" y="6881"/>
                    <a:pt x="33893" y="5500"/>
                  </a:cubicBezTo>
                  <a:cubicBezTo>
                    <a:pt x="32202" y="3999"/>
                    <a:pt x="30369" y="2618"/>
                    <a:pt x="28297" y="1725"/>
                  </a:cubicBezTo>
                  <a:cubicBezTo>
                    <a:pt x="26785" y="1059"/>
                    <a:pt x="25154" y="666"/>
                    <a:pt x="23511" y="404"/>
                  </a:cubicBezTo>
                  <a:cubicBezTo>
                    <a:pt x="21875" y="139"/>
                    <a:pt x="20214" y="0"/>
                    <a:pt x="185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2"/>
            <p:cNvSpPr/>
            <p:nvPr/>
          </p:nvSpPr>
          <p:spPr>
            <a:xfrm>
              <a:off x="5157475" y="1879825"/>
              <a:ext cx="1020100" cy="875025"/>
            </a:xfrm>
            <a:custGeom>
              <a:avLst/>
              <a:gdLst/>
              <a:ahLst/>
              <a:cxnLst/>
              <a:rect l="l" t="t" r="r" b="b"/>
              <a:pathLst>
                <a:path w="40804" h="35001" extrusionOk="0">
                  <a:moveTo>
                    <a:pt x="6894" y="1"/>
                  </a:moveTo>
                  <a:lnTo>
                    <a:pt x="6894" y="1"/>
                  </a:lnTo>
                  <a:cubicBezTo>
                    <a:pt x="6109" y="143"/>
                    <a:pt x="4477" y="739"/>
                    <a:pt x="3703" y="1060"/>
                  </a:cubicBezTo>
                  <a:cubicBezTo>
                    <a:pt x="2334" y="4061"/>
                    <a:pt x="1132" y="7180"/>
                    <a:pt x="572" y="10442"/>
                  </a:cubicBezTo>
                  <a:cubicBezTo>
                    <a:pt x="1" y="13705"/>
                    <a:pt x="72" y="17122"/>
                    <a:pt x="1191" y="20241"/>
                  </a:cubicBezTo>
                  <a:cubicBezTo>
                    <a:pt x="2513" y="23908"/>
                    <a:pt x="5299" y="27040"/>
                    <a:pt x="8799" y="28778"/>
                  </a:cubicBezTo>
                  <a:cubicBezTo>
                    <a:pt x="9311" y="29028"/>
                    <a:pt x="9871" y="29278"/>
                    <a:pt x="10204" y="29754"/>
                  </a:cubicBezTo>
                  <a:cubicBezTo>
                    <a:pt x="10466" y="30123"/>
                    <a:pt x="10538" y="30600"/>
                    <a:pt x="10669" y="31040"/>
                  </a:cubicBezTo>
                  <a:cubicBezTo>
                    <a:pt x="11379" y="33422"/>
                    <a:pt x="13885" y="35000"/>
                    <a:pt x="16364" y="35000"/>
                  </a:cubicBezTo>
                  <a:cubicBezTo>
                    <a:pt x="16462" y="35000"/>
                    <a:pt x="16560" y="34998"/>
                    <a:pt x="16657" y="34993"/>
                  </a:cubicBezTo>
                  <a:cubicBezTo>
                    <a:pt x="19229" y="34850"/>
                    <a:pt x="21575" y="33183"/>
                    <a:pt x="22908" y="30992"/>
                  </a:cubicBezTo>
                  <a:cubicBezTo>
                    <a:pt x="23087" y="30707"/>
                    <a:pt x="23254" y="30397"/>
                    <a:pt x="23504" y="30183"/>
                  </a:cubicBezTo>
                  <a:cubicBezTo>
                    <a:pt x="23789" y="29933"/>
                    <a:pt x="24158" y="29826"/>
                    <a:pt x="24516" y="29695"/>
                  </a:cubicBezTo>
                  <a:cubicBezTo>
                    <a:pt x="27778" y="28552"/>
                    <a:pt x="30623" y="26254"/>
                    <a:pt x="32445" y="23301"/>
                  </a:cubicBezTo>
                  <a:cubicBezTo>
                    <a:pt x="32600" y="23051"/>
                    <a:pt x="32779" y="22765"/>
                    <a:pt x="33076" y="22718"/>
                  </a:cubicBezTo>
                  <a:cubicBezTo>
                    <a:pt x="33100" y="22714"/>
                    <a:pt x="33124" y="22713"/>
                    <a:pt x="33148" y="22713"/>
                  </a:cubicBezTo>
                  <a:cubicBezTo>
                    <a:pt x="33300" y="22713"/>
                    <a:pt x="33446" y="22773"/>
                    <a:pt x="33600" y="22825"/>
                  </a:cubicBezTo>
                  <a:cubicBezTo>
                    <a:pt x="34075" y="22989"/>
                    <a:pt x="34571" y="23065"/>
                    <a:pt x="35070" y="23065"/>
                  </a:cubicBezTo>
                  <a:cubicBezTo>
                    <a:pt x="36349" y="23065"/>
                    <a:pt x="37646" y="22563"/>
                    <a:pt x="38648" y="21741"/>
                  </a:cubicBezTo>
                  <a:cubicBezTo>
                    <a:pt x="39720" y="20860"/>
                    <a:pt x="40506" y="19586"/>
                    <a:pt x="40660" y="18217"/>
                  </a:cubicBezTo>
                  <a:cubicBezTo>
                    <a:pt x="40803" y="16836"/>
                    <a:pt x="40244" y="15360"/>
                    <a:pt x="39113" y="14550"/>
                  </a:cubicBezTo>
                  <a:cubicBezTo>
                    <a:pt x="38572" y="14169"/>
                    <a:pt x="37905" y="13973"/>
                    <a:pt x="37242" y="13973"/>
                  </a:cubicBezTo>
                  <a:cubicBezTo>
                    <a:pt x="36516" y="13973"/>
                    <a:pt x="35796" y="14208"/>
                    <a:pt x="35255" y="14693"/>
                  </a:cubicBezTo>
                  <a:cubicBezTo>
                    <a:pt x="35136" y="12407"/>
                    <a:pt x="35612" y="10097"/>
                    <a:pt x="36636" y="8049"/>
                  </a:cubicBezTo>
                  <a:lnTo>
                    <a:pt x="36636" y="8049"/>
                  </a:lnTo>
                  <a:cubicBezTo>
                    <a:pt x="36440" y="8082"/>
                    <a:pt x="36242" y="8097"/>
                    <a:pt x="36045" y="8097"/>
                  </a:cubicBezTo>
                  <a:cubicBezTo>
                    <a:pt x="33999" y="8097"/>
                    <a:pt x="32010" y="6410"/>
                    <a:pt x="31814" y="4346"/>
                  </a:cubicBezTo>
                  <a:cubicBezTo>
                    <a:pt x="31247" y="4643"/>
                    <a:pt x="30618" y="4780"/>
                    <a:pt x="29984" y="4780"/>
                  </a:cubicBezTo>
                  <a:cubicBezTo>
                    <a:pt x="28276" y="4780"/>
                    <a:pt x="26533" y="3780"/>
                    <a:pt x="25873" y="2191"/>
                  </a:cubicBezTo>
                  <a:cubicBezTo>
                    <a:pt x="25005" y="3195"/>
                    <a:pt x="23678" y="3786"/>
                    <a:pt x="22352" y="3786"/>
                  </a:cubicBezTo>
                  <a:cubicBezTo>
                    <a:pt x="22168" y="3786"/>
                    <a:pt x="21984" y="3774"/>
                    <a:pt x="21801" y="3751"/>
                  </a:cubicBezTo>
                  <a:cubicBezTo>
                    <a:pt x="20301" y="3560"/>
                    <a:pt x="18920" y="2572"/>
                    <a:pt x="18253" y="1215"/>
                  </a:cubicBezTo>
                  <a:cubicBezTo>
                    <a:pt x="17300" y="2120"/>
                    <a:pt x="16205" y="2858"/>
                    <a:pt x="15050" y="3430"/>
                  </a:cubicBezTo>
                  <a:cubicBezTo>
                    <a:pt x="14416" y="3711"/>
                    <a:pt x="13802" y="3835"/>
                    <a:pt x="13203" y="3835"/>
                  </a:cubicBezTo>
                  <a:cubicBezTo>
                    <a:pt x="11375" y="3835"/>
                    <a:pt x="9697" y="2677"/>
                    <a:pt x="8073" y="1322"/>
                  </a:cubicBezTo>
                  <a:cubicBezTo>
                    <a:pt x="7502" y="846"/>
                    <a:pt x="6847" y="739"/>
                    <a:pt x="6894" y="1"/>
                  </a:cubicBezTo>
                  <a:close/>
                </a:path>
              </a:pathLst>
            </a:custGeom>
            <a:solidFill>
              <a:srgbClr val="CE7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2"/>
            <p:cNvSpPr/>
            <p:nvPr/>
          </p:nvSpPr>
          <p:spPr>
            <a:xfrm>
              <a:off x="5659325" y="2282375"/>
              <a:ext cx="226850" cy="203400"/>
            </a:xfrm>
            <a:custGeom>
              <a:avLst/>
              <a:gdLst/>
              <a:ahLst/>
              <a:cxnLst/>
              <a:rect l="l" t="t" r="r" b="b"/>
              <a:pathLst>
                <a:path w="9074" h="8136" extrusionOk="0">
                  <a:moveTo>
                    <a:pt x="4680" y="0"/>
                  </a:moveTo>
                  <a:cubicBezTo>
                    <a:pt x="3834" y="0"/>
                    <a:pt x="2986" y="233"/>
                    <a:pt x="2275" y="698"/>
                  </a:cubicBezTo>
                  <a:cubicBezTo>
                    <a:pt x="774" y="1698"/>
                    <a:pt x="1" y="3663"/>
                    <a:pt x="393" y="5425"/>
                  </a:cubicBezTo>
                  <a:cubicBezTo>
                    <a:pt x="477" y="5830"/>
                    <a:pt x="620" y="6223"/>
                    <a:pt x="858" y="6580"/>
                  </a:cubicBezTo>
                  <a:cubicBezTo>
                    <a:pt x="1108" y="6949"/>
                    <a:pt x="1453" y="7259"/>
                    <a:pt x="1834" y="7497"/>
                  </a:cubicBezTo>
                  <a:cubicBezTo>
                    <a:pt x="2512" y="7928"/>
                    <a:pt x="3306" y="8135"/>
                    <a:pt x="4104" y="8135"/>
                  </a:cubicBezTo>
                  <a:cubicBezTo>
                    <a:pt x="5353" y="8135"/>
                    <a:pt x="6609" y="7627"/>
                    <a:pt x="7430" y="6675"/>
                  </a:cubicBezTo>
                  <a:cubicBezTo>
                    <a:pt x="8775" y="5115"/>
                    <a:pt x="9073" y="2246"/>
                    <a:pt x="7335" y="889"/>
                  </a:cubicBezTo>
                  <a:cubicBezTo>
                    <a:pt x="6584" y="296"/>
                    <a:pt x="5633" y="0"/>
                    <a:pt x="4680" y="0"/>
                  </a:cubicBezTo>
                  <a:close/>
                </a:path>
              </a:pathLst>
            </a:custGeom>
            <a:solidFill>
              <a:srgbClr val="FF5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2"/>
            <p:cNvSpPr/>
            <p:nvPr/>
          </p:nvSpPr>
          <p:spPr>
            <a:xfrm>
              <a:off x="5179200" y="2168100"/>
              <a:ext cx="188750" cy="185225"/>
            </a:xfrm>
            <a:custGeom>
              <a:avLst/>
              <a:gdLst/>
              <a:ahLst/>
              <a:cxnLst/>
              <a:rect l="l" t="t" r="r" b="b"/>
              <a:pathLst>
                <a:path w="7550" h="7409" extrusionOk="0">
                  <a:moveTo>
                    <a:pt x="3640" y="0"/>
                  </a:moveTo>
                  <a:cubicBezTo>
                    <a:pt x="3538" y="0"/>
                    <a:pt x="3436" y="6"/>
                    <a:pt x="3335" y="19"/>
                  </a:cubicBezTo>
                  <a:cubicBezTo>
                    <a:pt x="2775" y="102"/>
                    <a:pt x="2263" y="376"/>
                    <a:pt x="1799" y="697"/>
                  </a:cubicBezTo>
                  <a:cubicBezTo>
                    <a:pt x="1120" y="1162"/>
                    <a:pt x="513" y="1769"/>
                    <a:pt x="227" y="2531"/>
                  </a:cubicBezTo>
                  <a:cubicBezTo>
                    <a:pt x="36" y="3055"/>
                    <a:pt x="1" y="3626"/>
                    <a:pt x="60" y="4186"/>
                  </a:cubicBezTo>
                  <a:cubicBezTo>
                    <a:pt x="108" y="4829"/>
                    <a:pt x="275" y="5484"/>
                    <a:pt x="679" y="5984"/>
                  </a:cubicBezTo>
                  <a:cubicBezTo>
                    <a:pt x="989" y="6376"/>
                    <a:pt x="1441" y="6662"/>
                    <a:pt x="1894" y="6877"/>
                  </a:cubicBezTo>
                  <a:cubicBezTo>
                    <a:pt x="2576" y="7203"/>
                    <a:pt x="3341" y="7409"/>
                    <a:pt x="4091" y="7409"/>
                  </a:cubicBezTo>
                  <a:cubicBezTo>
                    <a:pt x="4546" y="7409"/>
                    <a:pt x="4996" y="7333"/>
                    <a:pt x="5418" y="7162"/>
                  </a:cubicBezTo>
                  <a:cubicBezTo>
                    <a:pt x="6668" y="6662"/>
                    <a:pt x="7526" y="5353"/>
                    <a:pt x="7537" y="4007"/>
                  </a:cubicBezTo>
                  <a:cubicBezTo>
                    <a:pt x="7549" y="2662"/>
                    <a:pt x="6918" y="1031"/>
                    <a:pt x="5644" y="519"/>
                  </a:cubicBezTo>
                  <a:cubicBezTo>
                    <a:pt x="5002" y="260"/>
                    <a:pt x="4323" y="0"/>
                    <a:pt x="3640" y="0"/>
                  </a:cubicBezTo>
                  <a:close/>
                </a:path>
              </a:pathLst>
            </a:custGeom>
            <a:solidFill>
              <a:srgbClr val="FF51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2"/>
            <p:cNvSpPr/>
            <p:nvPr/>
          </p:nvSpPr>
          <p:spPr>
            <a:xfrm>
              <a:off x="5457825" y="2181950"/>
              <a:ext cx="101225" cy="83175"/>
            </a:xfrm>
            <a:custGeom>
              <a:avLst/>
              <a:gdLst/>
              <a:ahLst/>
              <a:cxnLst/>
              <a:rect l="l" t="t" r="r" b="b"/>
              <a:pathLst>
                <a:path w="4049" h="3327" extrusionOk="0">
                  <a:moveTo>
                    <a:pt x="1941" y="0"/>
                  </a:moveTo>
                  <a:cubicBezTo>
                    <a:pt x="1393" y="0"/>
                    <a:pt x="845" y="262"/>
                    <a:pt x="500" y="679"/>
                  </a:cubicBezTo>
                  <a:cubicBezTo>
                    <a:pt x="143" y="1108"/>
                    <a:pt x="0" y="1727"/>
                    <a:pt x="214" y="2239"/>
                  </a:cubicBezTo>
                  <a:cubicBezTo>
                    <a:pt x="417" y="2727"/>
                    <a:pt x="905" y="3036"/>
                    <a:pt x="1405" y="3203"/>
                  </a:cubicBezTo>
                  <a:cubicBezTo>
                    <a:pt x="1661" y="3283"/>
                    <a:pt x="1927" y="3327"/>
                    <a:pt x="2192" y="3327"/>
                  </a:cubicBezTo>
                  <a:cubicBezTo>
                    <a:pt x="2481" y="3327"/>
                    <a:pt x="2768" y="3274"/>
                    <a:pt x="3036" y="3155"/>
                  </a:cubicBezTo>
                  <a:cubicBezTo>
                    <a:pt x="3548" y="2941"/>
                    <a:pt x="3953" y="2453"/>
                    <a:pt x="4001" y="1893"/>
                  </a:cubicBezTo>
                  <a:cubicBezTo>
                    <a:pt x="4048" y="1346"/>
                    <a:pt x="3691" y="762"/>
                    <a:pt x="3381" y="691"/>
                  </a:cubicBezTo>
                  <a:cubicBezTo>
                    <a:pt x="3036" y="262"/>
                    <a:pt x="2488" y="0"/>
                    <a:pt x="1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2"/>
            <p:cNvSpPr/>
            <p:nvPr/>
          </p:nvSpPr>
          <p:spPr>
            <a:xfrm>
              <a:off x="5329825" y="1984825"/>
              <a:ext cx="95275" cy="42725"/>
            </a:xfrm>
            <a:custGeom>
              <a:avLst/>
              <a:gdLst/>
              <a:ahLst/>
              <a:cxnLst/>
              <a:rect l="l" t="t" r="r" b="b"/>
              <a:pathLst>
                <a:path w="3811" h="1709" extrusionOk="0">
                  <a:moveTo>
                    <a:pt x="2241" y="0"/>
                  </a:moveTo>
                  <a:cubicBezTo>
                    <a:pt x="1725" y="0"/>
                    <a:pt x="1198" y="149"/>
                    <a:pt x="703" y="325"/>
                  </a:cubicBezTo>
                  <a:cubicBezTo>
                    <a:pt x="417" y="432"/>
                    <a:pt x="96" y="587"/>
                    <a:pt x="36" y="884"/>
                  </a:cubicBezTo>
                  <a:cubicBezTo>
                    <a:pt x="0" y="1087"/>
                    <a:pt x="107" y="1301"/>
                    <a:pt x="274" y="1420"/>
                  </a:cubicBezTo>
                  <a:cubicBezTo>
                    <a:pt x="441" y="1551"/>
                    <a:pt x="643" y="1611"/>
                    <a:pt x="858" y="1646"/>
                  </a:cubicBezTo>
                  <a:cubicBezTo>
                    <a:pt x="1098" y="1691"/>
                    <a:pt x="1341" y="1709"/>
                    <a:pt x="1586" y="1709"/>
                  </a:cubicBezTo>
                  <a:cubicBezTo>
                    <a:pt x="1997" y="1709"/>
                    <a:pt x="2412" y="1659"/>
                    <a:pt x="2822" y="1599"/>
                  </a:cubicBezTo>
                  <a:cubicBezTo>
                    <a:pt x="3025" y="1575"/>
                    <a:pt x="3239" y="1539"/>
                    <a:pt x="3417" y="1444"/>
                  </a:cubicBezTo>
                  <a:cubicBezTo>
                    <a:pt x="3596" y="1349"/>
                    <a:pt x="3763" y="1182"/>
                    <a:pt x="3787" y="980"/>
                  </a:cubicBezTo>
                  <a:cubicBezTo>
                    <a:pt x="3810" y="765"/>
                    <a:pt x="3679" y="551"/>
                    <a:pt x="3513" y="420"/>
                  </a:cubicBezTo>
                  <a:cubicBezTo>
                    <a:pt x="3334" y="289"/>
                    <a:pt x="3132" y="218"/>
                    <a:pt x="2929" y="146"/>
                  </a:cubicBezTo>
                  <a:cubicBezTo>
                    <a:pt x="2834" y="117"/>
                    <a:pt x="2711" y="97"/>
                    <a:pt x="2735" y="97"/>
                  </a:cubicBezTo>
                  <a:cubicBezTo>
                    <a:pt x="2750" y="97"/>
                    <a:pt x="2821" y="104"/>
                    <a:pt x="2989" y="122"/>
                  </a:cubicBezTo>
                  <a:cubicBezTo>
                    <a:pt x="2746" y="36"/>
                    <a:pt x="2495" y="0"/>
                    <a:pt x="2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2"/>
            <p:cNvSpPr/>
            <p:nvPr/>
          </p:nvSpPr>
          <p:spPr>
            <a:xfrm>
              <a:off x="5690575" y="2021950"/>
              <a:ext cx="99450" cy="74600"/>
            </a:xfrm>
            <a:custGeom>
              <a:avLst/>
              <a:gdLst/>
              <a:ahLst/>
              <a:cxnLst/>
              <a:rect l="l" t="t" r="r" b="b"/>
              <a:pathLst>
                <a:path w="3978" h="2984" extrusionOk="0">
                  <a:moveTo>
                    <a:pt x="1270" y="1"/>
                  </a:moveTo>
                  <a:cubicBezTo>
                    <a:pt x="1011" y="1"/>
                    <a:pt x="752" y="61"/>
                    <a:pt x="536" y="197"/>
                  </a:cubicBezTo>
                  <a:cubicBezTo>
                    <a:pt x="203" y="400"/>
                    <a:pt x="1" y="816"/>
                    <a:pt x="96" y="1185"/>
                  </a:cubicBezTo>
                  <a:cubicBezTo>
                    <a:pt x="179" y="1543"/>
                    <a:pt x="501" y="1781"/>
                    <a:pt x="798" y="1983"/>
                  </a:cubicBezTo>
                  <a:cubicBezTo>
                    <a:pt x="1429" y="2376"/>
                    <a:pt x="2108" y="2697"/>
                    <a:pt x="2822" y="2912"/>
                  </a:cubicBezTo>
                  <a:cubicBezTo>
                    <a:pt x="2947" y="2949"/>
                    <a:pt x="3089" y="2983"/>
                    <a:pt x="3224" y="2983"/>
                  </a:cubicBezTo>
                  <a:cubicBezTo>
                    <a:pt x="3347" y="2983"/>
                    <a:pt x="3464" y="2955"/>
                    <a:pt x="3561" y="2876"/>
                  </a:cubicBezTo>
                  <a:cubicBezTo>
                    <a:pt x="3656" y="2805"/>
                    <a:pt x="3715" y="2709"/>
                    <a:pt x="3763" y="2602"/>
                  </a:cubicBezTo>
                  <a:cubicBezTo>
                    <a:pt x="3882" y="2364"/>
                    <a:pt x="3977" y="2102"/>
                    <a:pt x="3930" y="1840"/>
                  </a:cubicBezTo>
                  <a:cubicBezTo>
                    <a:pt x="3922" y="1783"/>
                    <a:pt x="3903" y="1726"/>
                    <a:pt x="3881" y="1678"/>
                  </a:cubicBezTo>
                  <a:lnTo>
                    <a:pt x="3881" y="1678"/>
                  </a:lnTo>
                  <a:cubicBezTo>
                    <a:pt x="3886" y="1442"/>
                    <a:pt x="3672" y="1214"/>
                    <a:pt x="3465" y="1066"/>
                  </a:cubicBezTo>
                  <a:cubicBezTo>
                    <a:pt x="3215" y="876"/>
                    <a:pt x="2953" y="697"/>
                    <a:pt x="2692" y="519"/>
                  </a:cubicBezTo>
                  <a:cubicBezTo>
                    <a:pt x="2370" y="316"/>
                    <a:pt x="2025" y="138"/>
                    <a:pt x="1644" y="42"/>
                  </a:cubicBezTo>
                  <a:cubicBezTo>
                    <a:pt x="1523" y="15"/>
                    <a:pt x="1396" y="1"/>
                    <a:pt x="12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2"/>
            <p:cNvSpPr/>
            <p:nvPr/>
          </p:nvSpPr>
          <p:spPr>
            <a:xfrm>
              <a:off x="5147350" y="1376475"/>
              <a:ext cx="1110000" cy="869800"/>
            </a:xfrm>
            <a:custGeom>
              <a:avLst/>
              <a:gdLst/>
              <a:ahLst/>
              <a:cxnLst/>
              <a:rect l="l" t="t" r="r" b="b"/>
              <a:pathLst>
                <a:path w="44400" h="34792" extrusionOk="0">
                  <a:moveTo>
                    <a:pt x="15074" y="1"/>
                  </a:moveTo>
                  <a:cubicBezTo>
                    <a:pt x="13610" y="1"/>
                    <a:pt x="12145" y="747"/>
                    <a:pt x="11193" y="1882"/>
                  </a:cubicBezTo>
                  <a:cubicBezTo>
                    <a:pt x="10002" y="3299"/>
                    <a:pt x="9466" y="4514"/>
                    <a:pt x="9204" y="6859"/>
                  </a:cubicBezTo>
                  <a:cubicBezTo>
                    <a:pt x="8471" y="5965"/>
                    <a:pt x="7537" y="5622"/>
                    <a:pt x="6576" y="5622"/>
                  </a:cubicBezTo>
                  <a:cubicBezTo>
                    <a:pt x="5042" y="5622"/>
                    <a:pt x="3441" y="6499"/>
                    <a:pt x="2489" y="7407"/>
                  </a:cubicBezTo>
                  <a:cubicBezTo>
                    <a:pt x="929" y="8871"/>
                    <a:pt x="644" y="11610"/>
                    <a:pt x="2096" y="13169"/>
                  </a:cubicBezTo>
                  <a:cubicBezTo>
                    <a:pt x="406" y="14539"/>
                    <a:pt x="1" y="17241"/>
                    <a:pt x="1215" y="19051"/>
                  </a:cubicBezTo>
                  <a:cubicBezTo>
                    <a:pt x="2035" y="20264"/>
                    <a:pt x="3511" y="20957"/>
                    <a:pt x="4970" y="20957"/>
                  </a:cubicBezTo>
                  <a:cubicBezTo>
                    <a:pt x="5672" y="20957"/>
                    <a:pt x="6371" y="20797"/>
                    <a:pt x="6990" y="20456"/>
                  </a:cubicBezTo>
                  <a:cubicBezTo>
                    <a:pt x="7541" y="22662"/>
                    <a:pt x="9899" y="24069"/>
                    <a:pt x="12171" y="24069"/>
                  </a:cubicBezTo>
                  <a:cubicBezTo>
                    <a:pt x="12254" y="24069"/>
                    <a:pt x="12337" y="24067"/>
                    <a:pt x="12419" y="24064"/>
                  </a:cubicBezTo>
                  <a:cubicBezTo>
                    <a:pt x="14776" y="23945"/>
                    <a:pt x="16908" y="22587"/>
                    <a:pt x="18539" y="20885"/>
                  </a:cubicBezTo>
                  <a:cubicBezTo>
                    <a:pt x="18539" y="22599"/>
                    <a:pt x="20218" y="24004"/>
                    <a:pt x="21932" y="24123"/>
                  </a:cubicBezTo>
                  <a:cubicBezTo>
                    <a:pt x="22044" y="24132"/>
                    <a:pt x="22156" y="24136"/>
                    <a:pt x="22268" y="24136"/>
                  </a:cubicBezTo>
                  <a:cubicBezTo>
                    <a:pt x="23862" y="24136"/>
                    <a:pt x="25383" y="23284"/>
                    <a:pt x="26552" y="22182"/>
                  </a:cubicBezTo>
                  <a:lnTo>
                    <a:pt x="26552" y="22182"/>
                  </a:lnTo>
                  <a:cubicBezTo>
                    <a:pt x="26230" y="23456"/>
                    <a:pt x="27302" y="24802"/>
                    <a:pt x="28600" y="25087"/>
                  </a:cubicBezTo>
                  <a:cubicBezTo>
                    <a:pt x="28842" y="25144"/>
                    <a:pt x="29086" y="25170"/>
                    <a:pt x="29331" y="25170"/>
                  </a:cubicBezTo>
                  <a:cubicBezTo>
                    <a:pt x="30386" y="25170"/>
                    <a:pt x="31440" y="24685"/>
                    <a:pt x="32291" y="24028"/>
                  </a:cubicBezTo>
                  <a:cubicBezTo>
                    <a:pt x="32302" y="26215"/>
                    <a:pt x="34326" y="28186"/>
                    <a:pt x="36507" y="28186"/>
                  </a:cubicBezTo>
                  <a:cubicBezTo>
                    <a:pt x="36558" y="28186"/>
                    <a:pt x="36609" y="28185"/>
                    <a:pt x="36660" y="28183"/>
                  </a:cubicBezTo>
                  <a:lnTo>
                    <a:pt x="36660" y="28183"/>
                  </a:lnTo>
                  <a:cubicBezTo>
                    <a:pt x="35493" y="30219"/>
                    <a:pt x="34279" y="32624"/>
                    <a:pt x="35184" y="34791"/>
                  </a:cubicBezTo>
                  <a:cubicBezTo>
                    <a:pt x="35809" y="34086"/>
                    <a:pt x="36758" y="33679"/>
                    <a:pt x="37706" y="33679"/>
                  </a:cubicBezTo>
                  <a:cubicBezTo>
                    <a:pt x="37878" y="33679"/>
                    <a:pt x="38050" y="33692"/>
                    <a:pt x="38220" y="33720"/>
                  </a:cubicBezTo>
                  <a:cubicBezTo>
                    <a:pt x="38827" y="32386"/>
                    <a:pt x="39899" y="31314"/>
                    <a:pt x="40542" y="30005"/>
                  </a:cubicBezTo>
                  <a:cubicBezTo>
                    <a:pt x="41185" y="28695"/>
                    <a:pt x="41268" y="26885"/>
                    <a:pt x="40113" y="25992"/>
                  </a:cubicBezTo>
                  <a:cubicBezTo>
                    <a:pt x="42554" y="25492"/>
                    <a:pt x="44399" y="22956"/>
                    <a:pt x="44113" y="20480"/>
                  </a:cubicBezTo>
                  <a:cubicBezTo>
                    <a:pt x="43833" y="18045"/>
                    <a:pt x="41538" y="16025"/>
                    <a:pt x="39097" y="16025"/>
                  </a:cubicBezTo>
                  <a:cubicBezTo>
                    <a:pt x="39054" y="16025"/>
                    <a:pt x="39012" y="16026"/>
                    <a:pt x="38970" y="16027"/>
                  </a:cubicBezTo>
                  <a:cubicBezTo>
                    <a:pt x="39065" y="14931"/>
                    <a:pt x="39018" y="13765"/>
                    <a:pt x="38446" y="12824"/>
                  </a:cubicBezTo>
                  <a:cubicBezTo>
                    <a:pt x="37720" y="11610"/>
                    <a:pt x="36232" y="11026"/>
                    <a:pt x="34827" y="10991"/>
                  </a:cubicBezTo>
                  <a:cubicBezTo>
                    <a:pt x="34772" y="10989"/>
                    <a:pt x="34718" y="10988"/>
                    <a:pt x="34664" y="10988"/>
                  </a:cubicBezTo>
                  <a:cubicBezTo>
                    <a:pt x="33305" y="10988"/>
                    <a:pt x="31989" y="11412"/>
                    <a:pt x="30695" y="11824"/>
                  </a:cubicBezTo>
                  <a:cubicBezTo>
                    <a:pt x="31707" y="10038"/>
                    <a:pt x="30552" y="7526"/>
                    <a:pt x="28623" y="6811"/>
                  </a:cubicBezTo>
                  <a:cubicBezTo>
                    <a:pt x="28153" y="6634"/>
                    <a:pt x="27662" y="6552"/>
                    <a:pt x="27168" y="6552"/>
                  </a:cubicBezTo>
                  <a:cubicBezTo>
                    <a:pt x="25639" y="6552"/>
                    <a:pt x="24092" y="7343"/>
                    <a:pt x="23111" y="8550"/>
                  </a:cubicBezTo>
                  <a:cubicBezTo>
                    <a:pt x="23313" y="7288"/>
                    <a:pt x="23123" y="5895"/>
                    <a:pt x="22289" y="4918"/>
                  </a:cubicBezTo>
                  <a:cubicBezTo>
                    <a:pt x="21764" y="4294"/>
                    <a:pt x="20931" y="3913"/>
                    <a:pt x="20128" y="3913"/>
                  </a:cubicBezTo>
                  <a:cubicBezTo>
                    <a:pt x="19676" y="3913"/>
                    <a:pt x="19233" y="4033"/>
                    <a:pt x="18860" y="4299"/>
                  </a:cubicBezTo>
                  <a:cubicBezTo>
                    <a:pt x="19253" y="2513"/>
                    <a:pt x="17884" y="608"/>
                    <a:pt x="16110" y="132"/>
                  </a:cubicBezTo>
                  <a:cubicBezTo>
                    <a:pt x="15769" y="43"/>
                    <a:pt x="15421" y="1"/>
                    <a:pt x="150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2"/>
            <p:cNvSpPr/>
            <p:nvPr/>
          </p:nvSpPr>
          <p:spPr>
            <a:xfrm>
              <a:off x="5144075" y="1518875"/>
              <a:ext cx="944800" cy="566850"/>
            </a:xfrm>
            <a:custGeom>
              <a:avLst/>
              <a:gdLst/>
              <a:ahLst/>
              <a:cxnLst/>
              <a:rect l="l" t="t" r="r" b="b"/>
              <a:pathLst>
                <a:path w="37792" h="22674" extrusionOk="0">
                  <a:moveTo>
                    <a:pt x="4119" y="6571"/>
                  </a:moveTo>
                  <a:cubicBezTo>
                    <a:pt x="4456" y="6571"/>
                    <a:pt x="4777" y="6639"/>
                    <a:pt x="5049" y="6795"/>
                  </a:cubicBezTo>
                  <a:cubicBezTo>
                    <a:pt x="5787" y="7176"/>
                    <a:pt x="5752" y="8176"/>
                    <a:pt x="5061" y="8343"/>
                  </a:cubicBezTo>
                  <a:cubicBezTo>
                    <a:pt x="4719" y="8481"/>
                    <a:pt x="4386" y="8550"/>
                    <a:pt x="4070" y="8550"/>
                  </a:cubicBezTo>
                  <a:cubicBezTo>
                    <a:pt x="3515" y="8550"/>
                    <a:pt x="3009" y="8338"/>
                    <a:pt x="2584" y="7914"/>
                  </a:cubicBezTo>
                  <a:cubicBezTo>
                    <a:pt x="2406" y="7723"/>
                    <a:pt x="2251" y="7509"/>
                    <a:pt x="2108" y="7271"/>
                  </a:cubicBezTo>
                  <a:cubicBezTo>
                    <a:pt x="2654" y="6862"/>
                    <a:pt x="3421" y="6571"/>
                    <a:pt x="4119" y="6571"/>
                  </a:cubicBezTo>
                  <a:close/>
                  <a:moveTo>
                    <a:pt x="8425" y="10501"/>
                  </a:moveTo>
                  <a:cubicBezTo>
                    <a:pt x="9126" y="10501"/>
                    <a:pt x="9637" y="11318"/>
                    <a:pt x="9442" y="12045"/>
                  </a:cubicBezTo>
                  <a:cubicBezTo>
                    <a:pt x="9038" y="13105"/>
                    <a:pt x="8026" y="14081"/>
                    <a:pt x="6871" y="14641"/>
                  </a:cubicBezTo>
                  <a:cubicBezTo>
                    <a:pt x="6633" y="13903"/>
                    <a:pt x="6585" y="13093"/>
                    <a:pt x="6799" y="12295"/>
                  </a:cubicBezTo>
                  <a:cubicBezTo>
                    <a:pt x="7014" y="11533"/>
                    <a:pt x="7478" y="10748"/>
                    <a:pt x="8073" y="10569"/>
                  </a:cubicBezTo>
                  <a:cubicBezTo>
                    <a:pt x="8194" y="10523"/>
                    <a:pt x="8312" y="10501"/>
                    <a:pt x="8425" y="10501"/>
                  </a:cubicBezTo>
                  <a:close/>
                  <a:moveTo>
                    <a:pt x="20180" y="11329"/>
                  </a:moveTo>
                  <a:cubicBezTo>
                    <a:pt x="20455" y="11329"/>
                    <a:pt x="20700" y="11438"/>
                    <a:pt x="20837" y="11664"/>
                  </a:cubicBezTo>
                  <a:cubicBezTo>
                    <a:pt x="21039" y="12081"/>
                    <a:pt x="20670" y="12998"/>
                    <a:pt x="20146" y="13748"/>
                  </a:cubicBezTo>
                  <a:cubicBezTo>
                    <a:pt x="19777" y="14248"/>
                    <a:pt x="19313" y="14760"/>
                    <a:pt x="18765" y="15248"/>
                  </a:cubicBezTo>
                  <a:cubicBezTo>
                    <a:pt x="18289" y="14188"/>
                    <a:pt x="18289" y="13045"/>
                    <a:pt x="18991" y="12057"/>
                  </a:cubicBezTo>
                  <a:cubicBezTo>
                    <a:pt x="19272" y="11583"/>
                    <a:pt x="19761" y="11329"/>
                    <a:pt x="20180" y="11329"/>
                  </a:cubicBezTo>
                  <a:close/>
                  <a:moveTo>
                    <a:pt x="28349" y="13220"/>
                  </a:moveTo>
                  <a:cubicBezTo>
                    <a:pt x="28654" y="13220"/>
                    <a:pt x="28868" y="13410"/>
                    <a:pt x="28814" y="13796"/>
                  </a:cubicBezTo>
                  <a:cubicBezTo>
                    <a:pt x="28659" y="14700"/>
                    <a:pt x="27611" y="15832"/>
                    <a:pt x="26564" y="16463"/>
                  </a:cubicBezTo>
                  <a:cubicBezTo>
                    <a:pt x="26397" y="15617"/>
                    <a:pt x="26623" y="14665"/>
                    <a:pt x="27361" y="13760"/>
                  </a:cubicBezTo>
                  <a:cubicBezTo>
                    <a:pt x="27667" y="13401"/>
                    <a:pt x="28052" y="13220"/>
                    <a:pt x="28349" y="13220"/>
                  </a:cubicBezTo>
                  <a:close/>
                  <a:moveTo>
                    <a:pt x="33743" y="15832"/>
                  </a:moveTo>
                  <a:cubicBezTo>
                    <a:pt x="33767" y="15843"/>
                    <a:pt x="33791" y="15843"/>
                    <a:pt x="33791" y="15843"/>
                  </a:cubicBezTo>
                  <a:cubicBezTo>
                    <a:pt x="33815" y="15855"/>
                    <a:pt x="33850" y="15867"/>
                    <a:pt x="33886" y="15879"/>
                  </a:cubicBezTo>
                  <a:cubicBezTo>
                    <a:pt x="33910" y="15891"/>
                    <a:pt x="33934" y="15903"/>
                    <a:pt x="33946" y="15915"/>
                  </a:cubicBezTo>
                  <a:cubicBezTo>
                    <a:pt x="33957" y="15915"/>
                    <a:pt x="33957" y="15915"/>
                    <a:pt x="33957" y="15927"/>
                  </a:cubicBezTo>
                  <a:cubicBezTo>
                    <a:pt x="34053" y="16022"/>
                    <a:pt x="34029" y="15963"/>
                    <a:pt x="34077" y="16153"/>
                  </a:cubicBezTo>
                  <a:cubicBezTo>
                    <a:pt x="34112" y="16427"/>
                    <a:pt x="33493" y="17320"/>
                    <a:pt x="32874" y="17868"/>
                  </a:cubicBezTo>
                  <a:cubicBezTo>
                    <a:pt x="32755" y="17963"/>
                    <a:pt x="32624" y="18058"/>
                    <a:pt x="32493" y="18153"/>
                  </a:cubicBezTo>
                  <a:cubicBezTo>
                    <a:pt x="32517" y="17606"/>
                    <a:pt x="32672" y="17070"/>
                    <a:pt x="32945" y="16605"/>
                  </a:cubicBezTo>
                  <a:cubicBezTo>
                    <a:pt x="33195" y="16201"/>
                    <a:pt x="33267" y="16046"/>
                    <a:pt x="33600" y="15867"/>
                  </a:cubicBezTo>
                  <a:cubicBezTo>
                    <a:pt x="33624" y="15855"/>
                    <a:pt x="33636" y="15855"/>
                    <a:pt x="33648" y="15843"/>
                  </a:cubicBezTo>
                  <a:cubicBezTo>
                    <a:pt x="33660" y="15843"/>
                    <a:pt x="33672" y="15843"/>
                    <a:pt x="33684" y="15832"/>
                  </a:cubicBezTo>
                  <a:close/>
                  <a:moveTo>
                    <a:pt x="6598" y="0"/>
                  </a:moveTo>
                  <a:cubicBezTo>
                    <a:pt x="5589" y="0"/>
                    <a:pt x="4560" y="306"/>
                    <a:pt x="3692" y="794"/>
                  </a:cubicBezTo>
                  <a:cubicBezTo>
                    <a:pt x="2430" y="1711"/>
                    <a:pt x="1334" y="3056"/>
                    <a:pt x="1084" y="4628"/>
                  </a:cubicBezTo>
                  <a:cubicBezTo>
                    <a:pt x="1001" y="5425"/>
                    <a:pt x="1191" y="6378"/>
                    <a:pt x="1596" y="7176"/>
                  </a:cubicBezTo>
                  <a:cubicBezTo>
                    <a:pt x="525" y="8188"/>
                    <a:pt x="1" y="9807"/>
                    <a:pt x="108" y="11295"/>
                  </a:cubicBezTo>
                  <a:cubicBezTo>
                    <a:pt x="263" y="12474"/>
                    <a:pt x="799" y="13498"/>
                    <a:pt x="1632" y="14224"/>
                  </a:cubicBezTo>
                  <a:cubicBezTo>
                    <a:pt x="2640" y="15056"/>
                    <a:pt x="3755" y="15533"/>
                    <a:pt x="4916" y="15533"/>
                  </a:cubicBezTo>
                  <a:cubicBezTo>
                    <a:pt x="5483" y="15533"/>
                    <a:pt x="6062" y="15419"/>
                    <a:pt x="6645" y="15177"/>
                  </a:cubicBezTo>
                  <a:cubicBezTo>
                    <a:pt x="6680" y="15272"/>
                    <a:pt x="6728" y="15367"/>
                    <a:pt x="6775" y="15462"/>
                  </a:cubicBezTo>
                  <a:cubicBezTo>
                    <a:pt x="7192" y="16344"/>
                    <a:pt x="8061" y="16998"/>
                    <a:pt x="8978" y="17570"/>
                  </a:cubicBezTo>
                  <a:cubicBezTo>
                    <a:pt x="9657" y="17963"/>
                    <a:pt x="10383" y="18296"/>
                    <a:pt x="11181" y="18368"/>
                  </a:cubicBezTo>
                  <a:cubicBezTo>
                    <a:pt x="11636" y="18454"/>
                    <a:pt x="12084" y="18494"/>
                    <a:pt x="12525" y="18494"/>
                  </a:cubicBezTo>
                  <a:cubicBezTo>
                    <a:pt x="14517" y="18494"/>
                    <a:pt x="16358" y="17666"/>
                    <a:pt x="18015" y="16486"/>
                  </a:cubicBezTo>
                  <a:cubicBezTo>
                    <a:pt x="18241" y="16320"/>
                    <a:pt x="18456" y="16141"/>
                    <a:pt x="18682" y="15963"/>
                  </a:cubicBezTo>
                  <a:cubicBezTo>
                    <a:pt x="19027" y="16486"/>
                    <a:pt x="19479" y="16951"/>
                    <a:pt x="20003" y="17296"/>
                  </a:cubicBezTo>
                  <a:cubicBezTo>
                    <a:pt x="20527" y="17629"/>
                    <a:pt x="21099" y="17903"/>
                    <a:pt x="21706" y="18046"/>
                  </a:cubicBezTo>
                  <a:cubicBezTo>
                    <a:pt x="22040" y="18107"/>
                    <a:pt x="22386" y="18134"/>
                    <a:pt x="22733" y="18134"/>
                  </a:cubicBezTo>
                  <a:cubicBezTo>
                    <a:pt x="22991" y="18134"/>
                    <a:pt x="23250" y="18119"/>
                    <a:pt x="23504" y="18094"/>
                  </a:cubicBezTo>
                  <a:cubicBezTo>
                    <a:pt x="24480" y="17987"/>
                    <a:pt x="25456" y="17653"/>
                    <a:pt x="26337" y="17165"/>
                  </a:cubicBezTo>
                  <a:cubicBezTo>
                    <a:pt x="26492" y="17522"/>
                    <a:pt x="26707" y="17868"/>
                    <a:pt x="26992" y="18153"/>
                  </a:cubicBezTo>
                  <a:cubicBezTo>
                    <a:pt x="27761" y="18967"/>
                    <a:pt x="28931" y="19438"/>
                    <a:pt x="30115" y="19438"/>
                  </a:cubicBezTo>
                  <a:cubicBezTo>
                    <a:pt x="30801" y="19438"/>
                    <a:pt x="31492" y="19280"/>
                    <a:pt x="32112" y="18939"/>
                  </a:cubicBezTo>
                  <a:cubicBezTo>
                    <a:pt x="32302" y="19880"/>
                    <a:pt x="32838" y="20761"/>
                    <a:pt x="33660" y="21427"/>
                  </a:cubicBezTo>
                  <a:cubicBezTo>
                    <a:pt x="34112" y="21820"/>
                    <a:pt x="34636" y="22118"/>
                    <a:pt x="35172" y="22380"/>
                  </a:cubicBezTo>
                  <a:cubicBezTo>
                    <a:pt x="35529" y="22578"/>
                    <a:pt x="35920" y="22673"/>
                    <a:pt x="36315" y="22673"/>
                  </a:cubicBezTo>
                  <a:cubicBezTo>
                    <a:pt x="36538" y="22673"/>
                    <a:pt x="36762" y="22643"/>
                    <a:pt x="36982" y="22582"/>
                  </a:cubicBezTo>
                  <a:cubicBezTo>
                    <a:pt x="37208" y="22523"/>
                    <a:pt x="37458" y="22499"/>
                    <a:pt x="37660" y="22380"/>
                  </a:cubicBezTo>
                  <a:cubicBezTo>
                    <a:pt x="37791" y="22297"/>
                    <a:pt x="37779" y="22058"/>
                    <a:pt x="37636" y="21987"/>
                  </a:cubicBezTo>
                  <a:cubicBezTo>
                    <a:pt x="37596" y="21963"/>
                    <a:pt x="37555" y="21954"/>
                    <a:pt x="37514" y="21954"/>
                  </a:cubicBezTo>
                  <a:cubicBezTo>
                    <a:pt x="37436" y="21954"/>
                    <a:pt x="37358" y="21987"/>
                    <a:pt x="37279" y="22011"/>
                  </a:cubicBezTo>
                  <a:cubicBezTo>
                    <a:pt x="36841" y="22112"/>
                    <a:pt x="36573" y="22202"/>
                    <a:pt x="36254" y="22202"/>
                  </a:cubicBezTo>
                  <a:cubicBezTo>
                    <a:pt x="36235" y="22202"/>
                    <a:pt x="36216" y="22202"/>
                    <a:pt x="36196" y="22201"/>
                  </a:cubicBezTo>
                  <a:cubicBezTo>
                    <a:pt x="35731" y="22189"/>
                    <a:pt x="35100" y="21832"/>
                    <a:pt x="34481" y="21463"/>
                  </a:cubicBezTo>
                  <a:cubicBezTo>
                    <a:pt x="33648" y="20939"/>
                    <a:pt x="32898" y="20046"/>
                    <a:pt x="32660" y="19284"/>
                  </a:cubicBezTo>
                  <a:cubicBezTo>
                    <a:pt x="32600" y="19094"/>
                    <a:pt x="32553" y="18903"/>
                    <a:pt x="32529" y="18701"/>
                  </a:cubicBezTo>
                  <a:cubicBezTo>
                    <a:pt x="33005" y="18415"/>
                    <a:pt x="33434" y="18046"/>
                    <a:pt x="33779" y="17606"/>
                  </a:cubicBezTo>
                  <a:cubicBezTo>
                    <a:pt x="34100" y="17260"/>
                    <a:pt x="34398" y="16855"/>
                    <a:pt x="34541" y="16391"/>
                  </a:cubicBezTo>
                  <a:cubicBezTo>
                    <a:pt x="34672" y="15879"/>
                    <a:pt x="34279" y="15379"/>
                    <a:pt x="33755" y="15355"/>
                  </a:cubicBezTo>
                  <a:cubicBezTo>
                    <a:pt x="33362" y="15355"/>
                    <a:pt x="33029" y="15629"/>
                    <a:pt x="32803" y="15927"/>
                  </a:cubicBezTo>
                  <a:cubicBezTo>
                    <a:pt x="32219" y="16713"/>
                    <a:pt x="31981" y="17582"/>
                    <a:pt x="32029" y="18439"/>
                  </a:cubicBezTo>
                  <a:cubicBezTo>
                    <a:pt x="31473" y="18750"/>
                    <a:pt x="30845" y="18978"/>
                    <a:pt x="30241" y="18978"/>
                  </a:cubicBezTo>
                  <a:cubicBezTo>
                    <a:pt x="30198" y="18978"/>
                    <a:pt x="30155" y="18977"/>
                    <a:pt x="30112" y="18975"/>
                  </a:cubicBezTo>
                  <a:cubicBezTo>
                    <a:pt x="28433" y="18963"/>
                    <a:pt x="27171" y="18106"/>
                    <a:pt x="26707" y="16951"/>
                  </a:cubicBezTo>
                  <a:cubicBezTo>
                    <a:pt x="27421" y="16498"/>
                    <a:pt x="28076" y="15951"/>
                    <a:pt x="28600" y="15320"/>
                  </a:cubicBezTo>
                  <a:cubicBezTo>
                    <a:pt x="28981" y="14724"/>
                    <a:pt x="29528" y="13950"/>
                    <a:pt x="29207" y="13224"/>
                  </a:cubicBezTo>
                  <a:cubicBezTo>
                    <a:pt x="29014" y="12883"/>
                    <a:pt x="28699" y="12745"/>
                    <a:pt x="28363" y="12745"/>
                  </a:cubicBezTo>
                  <a:cubicBezTo>
                    <a:pt x="27890" y="12745"/>
                    <a:pt x="27373" y="13017"/>
                    <a:pt x="27088" y="13379"/>
                  </a:cubicBezTo>
                  <a:cubicBezTo>
                    <a:pt x="26278" y="14248"/>
                    <a:pt x="25933" y="15546"/>
                    <a:pt x="26183" y="16689"/>
                  </a:cubicBezTo>
                  <a:cubicBezTo>
                    <a:pt x="25126" y="17299"/>
                    <a:pt x="23939" y="17673"/>
                    <a:pt x="22769" y="17673"/>
                  </a:cubicBezTo>
                  <a:cubicBezTo>
                    <a:pt x="22318" y="17673"/>
                    <a:pt x="21869" y="17618"/>
                    <a:pt x="21432" y="17498"/>
                  </a:cubicBezTo>
                  <a:cubicBezTo>
                    <a:pt x="20575" y="17236"/>
                    <a:pt x="19599" y="16594"/>
                    <a:pt x="19122" y="15891"/>
                  </a:cubicBezTo>
                  <a:cubicBezTo>
                    <a:pt x="19075" y="15832"/>
                    <a:pt x="19039" y="15760"/>
                    <a:pt x="18991" y="15689"/>
                  </a:cubicBezTo>
                  <a:cubicBezTo>
                    <a:pt x="19825" y="14962"/>
                    <a:pt x="20646" y="14058"/>
                    <a:pt x="21123" y="13022"/>
                  </a:cubicBezTo>
                  <a:cubicBezTo>
                    <a:pt x="21325" y="12522"/>
                    <a:pt x="21527" y="11879"/>
                    <a:pt x="21230" y="11379"/>
                  </a:cubicBezTo>
                  <a:cubicBezTo>
                    <a:pt x="20996" y="11024"/>
                    <a:pt x="20581" y="10856"/>
                    <a:pt x="20165" y="10856"/>
                  </a:cubicBezTo>
                  <a:cubicBezTo>
                    <a:pt x="19925" y="10856"/>
                    <a:pt x="19685" y="10912"/>
                    <a:pt x="19479" y="11021"/>
                  </a:cubicBezTo>
                  <a:cubicBezTo>
                    <a:pt x="19015" y="11236"/>
                    <a:pt x="18717" y="11652"/>
                    <a:pt x="18467" y="12081"/>
                  </a:cubicBezTo>
                  <a:cubicBezTo>
                    <a:pt x="18134" y="12617"/>
                    <a:pt x="18051" y="13272"/>
                    <a:pt x="18027" y="13891"/>
                  </a:cubicBezTo>
                  <a:cubicBezTo>
                    <a:pt x="18051" y="14462"/>
                    <a:pt x="18194" y="15022"/>
                    <a:pt x="18444" y="15534"/>
                  </a:cubicBezTo>
                  <a:cubicBezTo>
                    <a:pt x="16806" y="16928"/>
                    <a:pt x="14636" y="18072"/>
                    <a:pt x="12696" y="18072"/>
                  </a:cubicBezTo>
                  <a:cubicBezTo>
                    <a:pt x="12647" y="18072"/>
                    <a:pt x="12598" y="18071"/>
                    <a:pt x="12550" y="18070"/>
                  </a:cubicBezTo>
                  <a:cubicBezTo>
                    <a:pt x="11728" y="18070"/>
                    <a:pt x="11145" y="18010"/>
                    <a:pt x="10335" y="17784"/>
                  </a:cubicBezTo>
                  <a:cubicBezTo>
                    <a:pt x="9752" y="17582"/>
                    <a:pt x="9002" y="17153"/>
                    <a:pt x="8383" y="16701"/>
                  </a:cubicBezTo>
                  <a:cubicBezTo>
                    <a:pt x="7776" y="16284"/>
                    <a:pt x="7311" y="15689"/>
                    <a:pt x="7014" y="15010"/>
                  </a:cubicBezTo>
                  <a:lnTo>
                    <a:pt x="7026" y="15010"/>
                  </a:lnTo>
                  <a:cubicBezTo>
                    <a:pt x="7978" y="14546"/>
                    <a:pt x="8811" y="13855"/>
                    <a:pt x="9419" y="12986"/>
                  </a:cubicBezTo>
                  <a:cubicBezTo>
                    <a:pt x="9764" y="12522"/>
                    <a:pt x="10026" y="11938"/>
                    <a:pt x="9871" y="11343"/>
                  </a:cubicBezTo>
                  <a:cubicBezTo>
                    <a:pt x="9741" y="10569"/>
                    <a:pt x="9082" y="10080"/>
                    <a:pt x="8392" y="10080"/>
                  </a:cubicBezTo>
                  <a:cubicBezTo>
                    <a:pt x="8074" y="10080"/>
                    <a:pt x="7748" y="10185"/>
                    <a:pt x="7466" y="10414"/>
                  </a:cubicBezTo>
                  <a:cubicBezTo>
                    <a:pt x="6240" y="11474"/>
                    <a:pt x="6013" y="13284"/>
                    <a:pt x="6502" y="14808"/>
                  </a:cubicBezTo>
                  <a:cubicBezTo>
                    <a:pt x="5948" y="15027"/>
                    <a:pt x="5376" y="15156"/>
                    <a:pt x="4822" y="15156"/>
                  </a:cubicBezTo>
                  <a:cubicBezTo>
                    <a:pt x="4625" y="15156"/>
                    <a:pt x="4430" y="15140"/>
                    <a:pt x="4239" y="15105"/>
                  </a:cubicBezTo>
                  <a:cubicBezTo>
                    <a:pt x="3120" y="14867"/>
                    <a:pt x="2096" y="14308"/>
                    <a:pt x="1358" y="13415"/>
                  </a:cubicBezTo>
                  <a:cubicBezTo>
                    <a:pt x="489" y="12248"/>
                    <a:pt x="287" y="10795"/>
                    <a:pt x="739" y="9390"/>
                  </a:cubicBezTo>
                  <a:cubicBezTo>
                    <a:pt x="977" y="8712"/>
                    <a:pt x="1287" y="8081"/>
                    <a:pt x="1811" y="7545"/>
                  </a:cubicBezTo>
                  <a:cubicBezTo>
                    <a:pt x="2168" y="8116"/>
                    <a:pt x="2644" y="8581"/>
                    <a:pt x="3216" y="8807"/>
                  </a:cubicBezTo>
                  <a:cubicBezTo>
                    <a:pt x="3507" y="8914"/>
                    <a:pt x="3814" y="8968"/>
                    <a:pt x="4120" y="8968"/>
                  </a:cubicBezTo>
                  <a:cubicBezTo>
                    <a:pt x="4427" y="8968"/>
                    <a:pt x="4734" y="8914"/>
                    <a:pt x="5025" y="8807"/>
                  </a:cubicBezTo>
                  <a:cubicBezTo>
                    <a:pt x="5502" y="8688"/>
                    <a:pt x="5930" y="8390"/>
                    <a:pt x="6013" y="7890"/>
                  </a:cubicBezTo>
                  <a:cubicBezTo>
                    <a:pt x="6158" y="6725"/>
                    <a:pt x="5098" y="6159"/>
                    <a:pt x="4084" y="6159"/>
                  </a:cubicBezTo>
                  <a:cubicBezTo>
                    <a:pt x="3927" y="6159"/>
                    <a:pt x="3771" y="6172"/>
                    <a:pt x="3620" y="6199"/>
                  </a:cubicBezTo>
                  <a:cubicBezTo>
                    <a:pt x="2965" y="6283"/>
                    <a:pt x="2382" y="6545"/>
                    <a:pt x="1906" y="6914"/>
                  </a:cubicBezTo>
                  <a:cubicBezTo>
                    <a:pt x="1537" y="6164"/>
                    <a:pt x="1358" y="5306"/>
                    <a:pt x="1465" y="4568"/>
                  </a:cubicBezTo>
                  <a:cubicBezTo>
                    <a:pt x="1739" y="3199"/>
                    <a:pt x="2549" y="2163"/>
                    <a:pt x="3668" y="1223"/>
                  </a:cubicBezTo>
                  <a:cubicBezTo>
                    <a:pt x="4192" y="842"/>
                    <a:pt x="4978" y="544"/>
                    <a:pt x="5752" y="365"/>
                  </a:cubicBezTo>
                  <a:cubicBezTo>
                    <a:pt x="6004" y="310"/>
                    <a:pt x="6332" y="286"/>
                    <a:pt x="6658" y="286"/>
                  </a:cubicBezTo>
                  <a:cubicBezTo>
                    <a:pt x="6963" y="286"/>
                    <a:pt x="7266" y="307"/>
                    <a:pt x="7502" y="342"/>
                  </a:cubicBezTo>
                  <a:cubicBezTo>
                    <a:pt x="8026" y="437"/>
                    <a:pt x="8395" y="615"/>
                    <a:pt x="8847" y="913"/>
                  </a:cubicBezTo>
                  <a:cubicBezTo>
                    <a:pt x="8899" y="944"/>
                    <a:pt x="8961" y="1012"/>
                    <a:pt x="9032" y="1012"/>
                  </a:cubicBezTo>
                  <a:cubicBezTo>
                    <a:pt x="9041" y="1012"/>
                    <a:pt x="9051" y="1011"/>
                    <a:pt x="9061" y="1008"/>
                  </a:cubicBezTo>
                  <a:cubicBezTo>
                    <a:pt x="9157" y="984"/>
                    <a:pt x="9169" y="830"/>
                    <a:pt x="9085" y="794"/>
                  </a:cubicBezTo>
                  <a:cubicBezTo>
                    <a:pt x="8355" y="237"/>
                    <a:pt x="7485" y="0"/>
                    <a:pt x="6598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2"/>
            <p:cNvSpPr/>
            <p:nvPr/>
          </p:nvSpPr>
          <p:spPr>
            <a:xfrm>
              <a:off x="5372975" y="1359750"/>
              <a:ext cx="876925" cy="849225"/>
            </a:xfrm>
            <a:custGeom>
              <a:avLst/>
              <a:gdLst/>
              <a:ahLst/>
              <a:cxnLst/>
              <a:rect l="l" t="t" r="r" b="b"/>
              <a:pathLst>
                <a:path w="35077" h="33969" extrusionOk="0">
                  <a:moveTo>
                    <a:pt x="9859" y="4123"/>
                  </a:moveTo>
                  <a:cubicBezTo>
                    <a:pt x="9692" y="5564"/>
                    <a:pt x="8776" y="7254"/>
                    <a:pt x="7752" y="8004"/>
                  </a:cubicBezTo>
                  <a:cubicBezTo>
                    <a:pt x="7517" y="8167"/>
                    <a:pt x="7279" y="8235"/>
                    <a:pt x="7097" y="8235"/>
                  </a:cubicBezTo>
                  <a:cubicBezTo>
                    <a:pt x="6918" y="8235"/>
                    <a:pt x="6793" y="8170"/>
                    <a:pt x="6775" y="8064"/>
                  </a:cubicBezTo>
                  <a:cubicBezTo>
                    <a:pt x="6656" y="7635"/>
                    <a:pt x="6835" y="6861"/>
                    <a:pt x="7025" y="6445"/>
                  </a:cubicBezTo>
                  <a:cubicBezTo>
                    <a:pt x="7525" y="5397"/>
                    <a:pt x="8311" y="4766"/>
                    <a:pt x="9407" y="4313"/>
                  </a:cubicBezTo>
                  <a:cubicBezTo>
                    <a:pt x="9561" y="4242"/>
                    <a:pt x="9716" y="4182"/>
                    <a:pt x="9859" y="4123"/>
                  </a:cubicBezTo>
                  <a:close/>
                  <a:moveTo>
                    <a:pt x="29612" y="16601"/>
                  </a:moveTo>
                  <a:lnTo>
                    <a:pt x="29612" y="16601"/>
                  </a:lnTo>
                  <a:cubicBezTo>
                    <a:pt x="29469" y="17148"/>
                    <a:pt x="29183" y="17648"/>
                    <a:pt x="28719" y="18053"/>
                  </a:cubicBezTo>
                  <a:cubicBezTo>
                    <a:pt x="28449" y="18274"/>
                    <a:pt x="28214" y="18378"/>
                    <a:pt x="28021" y="18378"/>
                  </a:cubicBezTo>
                  <a:cubicBezTo>
                    <a:pt x="27840" y="18378"/>
                    <a:pt x="27698" y="18286"/>
                    <a:pt x="27599" y="18113"/>
                  </a:cubicBezTo>
                  <a:cubicBezTo>
                    <a:pt x="27528" y="17434"/>
                    <a:pt x="28516" y="16672"/>
                    <a:pt x="29612" y="16601"/>
                  </a:cubicBezTo>
                  <a:close/>
                  <a:moveTo>
                    <a:pt x="6288" y="1"/>
                  </a:moveTo>
                  <a:cubicBezTo>
                    <a:pt x="5930" y="1"/>
                    <a:pt x="5573" y="38"/>
                    <a:pt x="5228" y="110"/>
                  </a:cubicBezTo>
                  <a:cubicBezTo>
                    <a:pt x="4108" y="325"/>
                    <a:pt x="3215" y="1087"/>
                    <a:pt x="2370" y="1789"/>
                  </a:cubicBezTo>
                  <a:cubicBezTo>
                    <a:pt x="1525" y="2539"/>
                    <a:pt x="870" y="3468"/>
                    <a:pt x="441" y="4516"/>
                  </a:cubicBezTo>
                  <a:cubicBezTo>
                    <a:pt x="203" y="5087"/>
                    <a:pt x="1" y="5683"/>
                    <a:pt x="13" y="6302"/>
                  </a:cubicBezTo>
                  <a:cubicBezTo>
                    <a:pt x="25" y="6707"/>
                    <a:pt x="72" y="7111"/>
                    <a:pt x="144" y="7504"/>
                  </a:cubicBezTo>
                  <a:cubicBezTo>
                    <a:pt x="156" y="7564"/>
                    <a:pt x="203" y="7611"/>
                    <a:pt x="263" y="7611"/>
                  </a:cubicBezTo>
                  <a:cubicBezTo>
                    <a:pt x="273" y="7614"/>
                    <a:pt x="283" y="7615"/>
                    <a:pt x="293" y="7615"/>
                  </a:cubicBezTo>
                  <a:cubicBezTo>
                    <a:pt x="387" y="7615"/>
                    <a:pt x="462" y="7518"/>
                    <a:pt x="429" y="7421"/>
                  </a:cubicBezTo>
                  <a:cubicBezTo>
                    <a:pt x="298" y="6647"/>
                    <a:pt x="239" y="5802"/>
                    <a:pt x="596" y="4992"/>
                  </a:cubicBezTo>
                  <a:cubicBezTo>
                    <a:pt x="1013" y="3885"/>
                    <a:pt x="1727" y="2742"/>
                    <a:pt x="2751" y="1932"/>
                  </a:cubicBezTo>
                  <a:cubicBezTo>
                    <a:pt x="3239" y="1480"/>
                    <a:pt x="4013" y="956"/>
                    <a:pt x="4513" y="718"/>
                  </a:cubicBezTo>
                  <a:cubicBezTo>
                    <a:pt x="5136" y="473"/>
                    <a:pt x="5636" y="377"/>
                    <a:pt x="6238" y="377"/>
                  </a:cubicBezTo>
                  <a:cubicBezTo>
                    <a:pt x="6339" y="377"/>
                    <a:pt x="6442" y="379"/>
                    <a:pt x="6549" y="384"/>
                  </a:cubicBezTo>
                  <a:cubicBezTo>
                    <a:pt x="7406" y="432"/>
                    <a:pt x="8335" y="718"/>
                    <a:pt x="8919" y="1361"/>
                  </a:cubicBezTo>
                  <a:cubicBezTo>
                    <a:pt x="9395" y="2004"/>
                    <a:pt x="9835" y="2897"/>
                    <a:pt x="9883" y="3659"/>
                  </a:cubicBezTo>
                  <a:cubicBezTo>
                    <a:pt x="9883" y="3706"/>
                    <a:pt x="9883" y="3754"/>
                    <a:pt x="9883" y="3801"/>
                  </a:cubicBezTo>
                  <a:cubicBezTo>
                    <a:pt x="9371" y="3944"/>
                    <a:pt x="8883" y="4159"/>
                    <a:pt x="8430" y="4432"/>
                  </a:cubicBezTo>
                  <a:cubicBezTo>
                    <a:pt x="7490" y="5004"/>
                    <a:pt x="6716" y="5921"/>
                    <a:pt x="6466" y="7004"/>
                  </a:cubicBezTo>
                  <a:cubicBezTo>
                    <a:pt x="6394" y="7433"/>
                    <a:pt x="6240" y="7957"/>
                    <a:pt x="6502" y="8350"/>
                  </a:cubicBezTo>
                  <a:cubicBezTo>
                    <a:pt x="6659" y="8551"/>
                    <a:pt x="6865" y="8630"/>
                    <a:pt x="7085" y="8630"/>
                  </a:cubicBezTo>
                  <a:cubicBezTo>
                    <a:pt x="7518" y="8630"/>
                    <a:pt x="8008" y="8328"/>
                    <a:pt x="8299" y="8052"/>
                  </a:cubicBezTo>
                  <a:cubicBezTo>
                    <a:pt x="9276" y="7171"/>
                    <a:pt x="10169" y="5444"/>
                    <a:pt x="10264" y="4016"/>
                  </a:cubicBezTo>
                  <a:cubicBezTo>
                    <a:pt x="10563" y="3945"/>
                    <a:pt x="10862" y="3911"/>
                    <a:pt x="11154" y="3911"/>
                  </a:cubicBezTo>
                  <a:cubicBezTo>
                    <a:pt x="12942" y="3911"/>
                    <a:pt x="14497" y="5185"/>
                    <a:pt x="14610" y="7242"/>
                  </a:cubicBezTo>
                  <a:cubicBezTo>
                    <a:pt x="14634" y="7719"/>
                    <a:pt x="14598" y="8195"/>
                    <a:pt x="14538" y="8671"/>
                  </a:cubicBezTo>
                  <a:cubicBezTo>
                    <a:pt x="14538" y="8695"/>
                    <a:pt x="14526" y="8814"/>
                    <a:pt x="14514" y="8850"/>
                  </a:cubicBezTo>
                  <a:cubicBezTo>
                    <a:pt x="14514" y="8909"/>
                    <a:pt x="14491" y="8957"/>
                    <a:pt x="14503" y="9016"/>
                  </a:cubicBezTo>
                  <a:cubicBezTo>
                    <a:pt x="14520" y="9086"/>
                    <a:pt x="14595" y="9130"/>
                    <a:pt x="14666" y="9130"/>
                  </a:cubicBezTo>
                  <a:cubicBezTo>
                    <a:pt x="14693" y="9130"/>
                    <a:pt x="14718" y="9124"/>
                    <a:pt x="14741" y="9112"/>
                  </a:cubicBezTo>
                  <a:cubicBezTo>
                    <a:pt x="15134" y="8600"/>
                    <a:pt x="15431" y="8207"/>
                    <a:pt x="16027" y="7885"/>
                  </a:cubicBezTo>
                  <a:cubicBezTo>
                    <a:pt x="16843" y="7413"/>
                    <a:pt x="17762" y="7161"/>
                    <a:pt x="18660" y="7161"/>
                  </a:cubicBezTo>
                  <a:cubicBezTo>
                    <a:pt x="19780" y="7161"/>
                    <a:pt x="20869" y="7552"/>
                    <a:pt x="21694" y="8397"/>
                  </a:cubicBezTo>
                  <a:cubicBezTo>
                    <a:pt x="22420" y="9219"/>
                    <a:pt x="22539" y="10719"/>
                    <a:pt x="22015" y="11707"/>
                  </a:cubicBezTo>
                  <a:cubicBezTo>
                    <a:pt x="21956" y="11850"/>
                    <a:pt x="21837" y="11981"/>
                    <a:pt x="21837" y="12136"/>
                  </a:cubicBezTo>
                  <a:cubicBezTo>
                    <a:pt x="21847" y="12236"/>
                    <a:pt x="21941" y="12311"/>
                    <a:pt x="22035" y="12311"/>
                  </a:cubicBezTo>
                  <a:cubicBezTo>
                    <a:pt x="22052" y="12311"/>
                    <a:pt x="22070" y="12308"/>
                    <a:pt x="22087" y="12302"/>
                  </a:cubicBezTo>
                  <a:cubicBezTo>
                    <a:pt x="22384" y="12100"/>
                    <a:pt x="22551" y="11945"/>
                    <a:pt x="22908" y="11850"/>
                  </a:cubicBezTo>
                  <a:cubicBezTo>
                    <a:pt x="23607" y="11634"/>
                    <a:pt x="24318" y="11506"/>
                    <a:pt x="24987" y="11506"/>
                  </a:cubicBezTo>
                  <a:cubicBezTo>
                    <a:pt x="25242" y="11506"/>
                    <a:pt x="25490" y="11525"/>
                    <a:pt x="25730" y="11564"/>
                  </a:cubicBezTo>
                  <a:cubicBezTo>
                    <a:pt x="26861" y="11755"/>
                    <a:pt x="28123" y="12219"/>
                    <a:pt x="28647" y="12886"/>
                  </a:cubicBezTo>
                  <a:cubicBezTo>
                    <a:pt x="29445" y="13934"/>
                    <a:pt x="29826" y="15172"/>
                    <a:pt x="29671" y="16267"/>
                  </a:cubicBezTo>
                  <a:cubicBezTo>
                    <a:pt x="28992" y="16303"/>
                    <a:pt x="28338" y="16505"/>
                    <a:pt x="27802" y="16970"/>
                  </a:cubicBezTo>
                  <a:cubicBezTo>
                    <a:pt x="27111" y="17613"/>
                    <a:pt x="26885" y="18708"/>
                    <a:pt x="28111" y="18768"/>
                  </a:cubicBezTo>
                  <a:cubicBezTo>
                    <a:pt x="28611" y="18732"/>
                    <a:pt x="29028" y="18363"/>
                    <a:pt x="29350" y="18006"/>
                  </a:cubicBezTo>
                  <a:cubicBezTo>
                    <a:pt x="29695" y="17565"/>
                    <a:pt x="29909" y="17101"/>
                    <a:pt x="30016" y="16613"/>
                  </a:cubicBezTo>
                  <a:cubicBezTo>
                    <a:pt x="30076" y="16624"/>
                    <a:pt x="30124" y="16624"/>
                    <a:pt x="30171" y="16636"/>
                  </a:cubicBezTo>
                  <a:cubicBezTo>
                    <a:pt x="31588" y="16779"/>
                    <a:pt x="33314" y="17577"/>
                    <a:pt x="34017" y="18910"/>
                  </a:cubicBezTo>
                  <a:cubicBezTo>
                    <a:pt x="34505" y="19803"/>
                    <a:pt x="34553" y="20792"/>
                    <a:pt x="34505" y="21958"/>
                  </a:cubicBezTo>
                  <a:cubicBezTo>
                    <a:pt x="34493" y="22292"/>
                    <a:pt x="34160" y="23244"/>
                    <a:pt x="33981" y="23578"/>
                  </a:cubicBezTo>
                  <a:cubicBezTo>
                    <a:pt x="33410" y="24602"/>
                    <a:pt x="32505" y="25173"/>
                    <a:pt x="31493" y="25852"/>
                  </a:cubicBezTo>
                  <a:cubicBezTo>
                    <a:pt x="31255" y="26030"/>
                    <a:pt x="30600" y="26221"/>
                    <a:pt x="30909" y="26602"/>
                  </a:cubicBezTo>
                  <a:cubicBezTo>
                    <a:pt x="31088" y="26745"/>
                    <a:pt x="31457" y="26876"/>
                    <a:pt x="31457" y="26923"/>
                  </a:cubicBezTo>
                  <a:cubicBezTo>
                    <a:pt x="31731" y="27150"/>
                    <a:pt x="31743" y="28019"/>
                    <a:pt x="31659" y="28423"/>
                  </a:cubicBezTo>
                  <a:cubicBezTo>
                    <a:pt x="31195" y="30328"/>
                    <a:pt x="30647" y="31900"/>
                    <a:pt x="29862" y="33448"/>
                  </a:cubicBezTo>
                  <a:cubicBezTo>
                    <a:pt x="29790" y="33627"/>
                    <a:pt x="29802" y="33555"/>
                    <a:pt x="29754" y="33722"/>
                  </a:cubicBezTo>
                  <a:cubicBezTo>
                    <a:pt x="29743" y="33781"/>
                    <a:pt x="29754" y="33841"/>
                    <a:pt x="29790" y="33877"/>
                  </a:cubicBezTo>
                  <a:cubicBezTo>
                    <a:pt x="29828" y="33937"/>
                    <a:pt x="29894" y="33969"/>
                    <a:pt x="29962" y="33969"/>
                  </a:cubicBezTo>
                  <a:cubicBezTo>
                    <a:pt x="30001" y="33969"/>
                    <a:pt x="30041" y="33958"/>
                    <a:pt x="30076" y="33936"/>
                  </a:cubicBezTo>
                  <a:cubicBezTo>
                    <a:pt x="30159" y="33888"/>
                    <a:pt x="30183" y="33781"/>
                    <a:pt x="30231" y="33710"/>
                  </a:cubicBezTo>
                  <a:cubicBezTo>
                    <a:pt x="30362" y="33460"/>
                    <a:pt x="30481" y="33210"/>
                    <a:pt x="30612" y="32960"/>
                  </a:cubicBezTo>
                  <a:cubicBezTo>
                    <a:pt x="31231" y="31662"/>
                    <a:pt x="31755" y="30150"/>
                    <a:pt x="32136" y="28483"/>
                  </a:cubicBezTo>
                  <a:cubicBezTo>
                    <a:pt x="32231" y="27828"/>
                    <a:pt x="32267" y="26971"/>
                    <a:pt x="31707" y="26507"/>
                  </a:cubicBezTo>
                  <a:cubicBezTo>
                    <a:pt x="31648" y="26459"/>
                    <a:pt x="31588" y="26423"/>
                    <a:pt x="31517" y="26399"/>
                  </a:cubicBezTo>
                  <a:cubicBezTo>
                    <a:pt x="32493" y="25792"/>
                    <a:pt x="33481" y="25137"/>
                    <a:pt x="34172" y="24209"/>
                  </a:cubicBezTo>
                  <a:cubicBezTo>
                    <a:pt x="34719" y="23328"/>
                    <a:pt x="35077" y="22280"/>
                    <a:pt x="34981" y="21244"/>
                  </a:cubicBezTo>
                  <a:cubicBezTo>
                    <a:pt x="34981" y="19137"/>
                    <a:pt x="34029" y="17553"/>
                    <a:pt x="32040" y="16755"/>
                  </a:cubicBezTo>
                  <a:cubicBezTo>
                    <a:pt x="31445" y="16482"/>
                    <a:pt x="30766" y="16291"/>
                    <a:pt x="30088" y="16255"/>
                  </a:cubicBezTo>
                  <a:cubicBezTo>
                    <a:pt x="30243" y="15053"/>
                    <a:pt x="29802" y="13803"/>
                    <a:pt x="29064" y="12755"/>
                  </a:cubicBezTo>
                  <a:cubicBezTo>
                    <a:pt x="28588" y="12064"/>
                    <a:pt x="27778" y="11731"/>
                    <a:pt x="27016" y="11469"/>
                  </a:cubicBezTo>
                  <a:cubicBezTo>
                    <a:pt x="26337" y="11233"/>
                    <a:pt x="25624" y="11109"/>
                    <a:pt x="24911" y="11109"/>
                  </a:cubicBezTo>
                  <a:cubicBezTo>
                    <a:pt x="24435" y="11109"/>
                    <a:pt x="23958" y="11164"/>
                    <a:pt x="23492" y="11279"/>
                  </a:cubicBezTo>
                  <a:cubicBezTo>
                    <a:pt x="23194" y="11326"/>
                    <a:pt x="22801" y="11445"/>
                    <a:pt x="22480" y="11600"/>
                  </a:cubicBezTo>
                  <a:cubicBezTo>
                    <a:pt x="22587" y="11338"/>
                    <a:pt x="22658" y="11064"/>
                    <a:pt x="22682" y="10778"/>
                  </a:cubicBezTo>
                  <a:cubicBezTo>
                    <a:pt x="22861" y="8897"/>
                    <a:pt x="22027" y="7742"/>
                    <a:pt x="20289" y="7099"/>
                  </a:cubicBezTo>
                  <a:cubicBezTo>
                    <a:pt x="19784" y="6902"/>
                    <a:pt x="19250" y="6812"/>
                    <a:pt x="18712" y="6812"/>
                  </a:cubicBezTo>
                  <a:cubicBezTo>
                    <a:pt x="17564" y="6812"/>
                    <a:pt x="16399" y="7221"/>
                    <a:pt x="15467" y="7861"/>
                  </a:cubicBezTo>
                  <a:cubicBezTo>
                    <a:pt x="15253" y="8004"/>
                    <a:pt x="15062" y="8195"/>
                    <a:pt x="14895" y="8385"/>
                  </a:cubicBezTo>
                  <a:cubicBezTo>
                    <a:pt x="15098" y="6802"/>
                    <a:pt x="14693" y="5206"/>
                    <a:pt x="13324" y="4242"/>
                  </a:cubicBezTo>
                  <a:cubicBezTo>
                    <a:pt x="12685" y="3794"/>
                    <a:pt x="11964" y="3606"/>
                    <a:pt x="11232" y="3606"/>
                  </a:cubicBezTo>
                  <a:cubicBezTo>
                    <a:pt x="10914" y="3606"/>
                    <a:pt x="10593" y="3641"/>
                    <a:pt x="10276" y="3706"/>
                  </a:cubicBezTo>
                  <a:cubicBezTo>
                    <a:pt x="10276" y="3635"/>
                    <a:pt x="10276" y="3563"/>
                    <a:pt x="10264" y="3504"/>
                  </a:cubicBezTo>
                  <a:cubicBezTo>
                    <a:pt x="10228" y="3063"/>
                    <a:pt x="10014" y="2527"/>
                    <a:pt x="9907" y="2289"/>
                  </a:cubicBezTo>
                  <a:cubicBezTo>
                    <a:pt x="9692" y="1801"/>
                    <a:pt x="9419" y="1325"/>
                    <a:pt x="9049" y="932"/>
                  </a:cubicBezTo>
                  <a:cubicBezTo>
                    <a:pt x="8287" y="292"/>
                    <a:pt x="7286" y="1"/>
                    <a:pt x="6288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2"/>
            <p:cNvSpPr/>
            <p:nvPr/>
          </p:nvSpPr>
          <p:spPr>
            <a:xfrm>
              <a:off x="6043600" y="2090325"/>
              <a:ext cx="25300" cy="114600"/>
            </a:xfrm>
            <a:custGeom>
              <a:avLst/>
              <a:gdLst/>
              <a:ahLst/>
              <a:cxnLst/>
              <a:rect l="l" t="t" r="r" b="b"/>
              <a:pathLst>
                <a:path w="1012" h="4584" extrusionOk="0">
                  <a:moveTo>
                    <a:pt x="814" y="1"/>
                  </a:moveTo>
                  <a:cubicBezTo>
                    <a:pt x="758" y="1"/>
                    <a:pt x="702" y="26"/>
                    <a:pt x="667" y="82"/>
                  </a:cubicBezTo>
                  <a:cubicBezTo>
                    <a:pt x="274" y="677"/>
                    <a:pt x="120" y="1379"/>
                    <a:pt x="72" y="2094"/>
                  </a:cubicBezTo>
                  <a:cubicBezTo>
                    <a:pt x="1" y="2903"/>
                    <a:pt x="72" y="3749"/>
                    <a:pt x="393" y="4499"/>
                  </a:cubicBezTo>
                  <a:cubicBezTo>
                    <a:pt x="432" y="4557"/>
                    <a:pt x="494" y="4583"/>
                    <a:pt x="557" y="4583"/>
                  </a:cubicBezTo>
                  <a:cubicBezTo>
                    <a:pt x="649" y="4583"/>
                    <a:pt x="741" y="4526"/>
                    <a:pt x="763" y="4427"/>
                  </a:cubicBezTo>
                  <a:cubicBezTo>
                    <a:pt x="786" y="4344"/>
                    <a:pt x="751" y="4261"/>
                    <a:pt x="715" y="4177"/>
                  </a:cubicBezTo>
                  <a:cubicBezTo>
                    <a:pt x="334" y="3082"/>
                    <a:pt x="334" y="1939"/>
                    <a:pt x="667" y="855"/>
                  </a:cubicBezTo>
                  <a:lnTo>
                    <a:pt x="667" y="855"/>
                  </a:lnTo>
                  <a:cubicBezTo>
                    <a:pt x="666" y="858"/>
                    <a:pt x="665" y="860"/>
                    <a:pt x="665" y="860"/>
                  </a:cubicBezTo>
                  <a:cubicBezTo>
                    <a:pt x="664" y="860"/>
                    <a:pt x="825" y="528"/>
                    <a:pt x="870" y="427"/>
                  </a:cubicBezTo>
                  <a:cubicBezTo>
                    <a:pt x="905" y="343"/>
                    <a:pt x="977" y="284"/>
                    <a:pt x="989" y="201"/>
                  </a:cubicBezTo>
                  <a:cubicBezTo>
                    <a:pt x="1012" y="79"/>
                    <a:pt x="913" y="1"/>
                    <a:pt x="81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2"/>
            <p:cNvSpPr/>
            <p:nvPr/>
          </p:nvSpPr>
          <p:spPr>
            <a:xfrm>
              <a:off x="5994775" y="2214800"/>
              <a:ext cx="193225" cy="252600"/>
            </a:xfrm>
            <a:custGeom>
              <a:avLst/>
              <a:gdLst/>
              <a:ahLst/>
              <a:cxnLst/>
              <a:rect l="l" t="t" r="r" b="b"/>
              <a:pathLst>
                <a:path w="7729" h="10104" extrusionOk="0">
                  <a:moveTo>
                    <a:pt x="703" y="9354"/>
                  </a:moveTo>
                  <a:lnTo>
                    <a:pt x="703" y="9354"/>
                  </a:lnTo>
                  <a:cubicBezTo>
                    <a:pt x="714" y="9359"/>
                    <a:pt x="725" y="9363"/>
                    <a:pt x="736" y="9367"/>
                  </a:cubicBezTo>
                  <a:lnTo>
                    <a:pt x="736" y="9367"/>
                  </a:lnTo>
                  <a:cubicBezTo>
                    <a:pt x="725" y="9360"/>
                    <a:pt x="711" y="9354"/>
                    <a:pt x="703" y="9354"/>
                  </a:cubicBezTo>
                  <a:close/>
                  <a:moveTo>
                    <a:pt x="3935" y="0"/>
                  </a:moveTo>
                  <a:cubicBezTo>
                    <a:pt x="3385" y="0"/>
                    <a:pt x="2665" y="159"/>
                    <a:pt x="2358" y="317"/>
                  </a:cubicBezTo>
                  <a:cubicBezTo>
                    <a:pt x="1942" y="484"/>
                    <a:pt x="1573" y="758"/>
                    <a:pt x="1227" y="1032"/>
                  </a:cubicBezTo>
                  <a:cubicBezTo>
                    <a:pt x="1120" y="1139"/>
                    <a:pt x="894" y="1222"/>
                    <a:pt x="965" y="1401"/>
                  </a:cubicBezTo>
                  <a:cubicBezTo>
                    <a:pt x="987" y="1459"/>
                    <a:pt x="1049" y="1495"/>
                    <a:pt x="1110" y="1495"/>
                  </a:cubicBezTo>
                  <a:cubicBezTo>
                    <a:pt x="1149" y="1495"/>
                    <a:pt x="1188" y="1481"/>
                    <a:pt x="1215" y="1449"/>
                  </a:cubicBezTo>
                  <a:cubicBezTo>
                    <a:pt x="1994" y="734"/>
                    <a:pt x="2884" y="390"/>
                    <a:pt x="3745" y="390"/>
                  </a:cubicBezTo>
                  <a:cubicBezTo>
                    <a:pt x="4806" y="390"/>
                    <a:pt x="5822" y="914"/>
                    <a:pt x="6526" y="1913"/>
                  </a:cubicBezTo>
                  <a:cubicBezTo>
                    <a:pt x="6990" y="2473"/>
                    <a:pt x="7133" y="3413"/>
                    <a:pt x="7180" y="3889"/>
                  </a:cubicBezTo>
                  <a:cubicBezTo>
                    <a:pt x="7264" y="4782"/>
                    <a:pt x="7216" y="5354"/>
                    <a:pt x="6930" y="6187"/>
                  </a:cubicBezTo>
                  <a:cubicBezTo>
                    <a:pt x="6704" y="6723"/>
                    <a:pt x="6585" y="7104"/>
                    <a:pt x="6180" y="7640"/>
                  </a:cubicBezTo>
                  <a:cubicBezTo>
                    <a:pt x="5549" y="8509"/>
                    <a:pt x="4359" y="9188"/>
                    <a:pt x="3192" y="9509"/>
                  </a:cubicBezTo>
                  <a:cubicBezTo>
                    <a:pt x="2870" y="9616"/>
                    <a:pt x="1918" y="9616"/>
                    <a:pt x="1680" y="9616"/>
                  </a:cubicBezTo>
                  <a:cubicBezTo>
                    <a:pt x="1358" y="9570"/>
                    <a:pt x="1037" y="9480"/>
                    <a:pt x="736" y="9367"/>
                  </a:cubicBezTo>
                  <a:lnTo>
                    <a:pt x="736" y="9367"/>
                  </a:lnTo>
                  <a:cubicBezTo>
                    <a:pt x="742" y="9370"/>
                    <a:pt x="747" y="9374"/>
                    <a:pt x="751" y="9378"/>
                  </a:cubicBezTo>
                  <a:cubicBezTo>
                    <a:pt x="608" y="9321"/>
                    <a:pt x="384" y="9191"/>
                    <a:pt x="217" y="9191"/>
                  </a:cubicBezTo>
                  <a:cubicBezTo>
                    <a:pt x="106" y="9191"/>
                    <a:pt x="20" y="9249"/>
                    <a:pt x="1" y="9426"/>
                  </a:cubicBezTo>
                  <a:cubicBezTo>
                    <a:pt x="25" y="9700"/>
                    <a:pt x="346" y="9688"/>
                    <a:pt x="406" y="9747"/>
                  </a:cubicBezTo>
                  <a:cubicBezTo>
                    <a:pt x="775" y="9914"/>
                    <a:pt x="1156" y="10033"/>
                    <a:pt x="1549" y="10081"/>
                  </a:cubicBezTo>
                  <a:cubicBezTo>
                    <a:pt x="1724" y="10096"/>
                    <a:pt x="1899" y="10103"/>
                    <a:pt x="2074" y="10103"/>
                  </a:cubicBezTo>
                  <a:cubicBezTo>
                    <a:pt x="2876" y="10103"/>
                    <a:pt x="3671" y="9942"/>
                    <a:pt x="4394" y="9581"/>
                  </a:cubicBezTo>
                  <a:cubicBezTo>
                    <a:pt x="5299" y="9176"/>
                    <a:pt x="6145" y="8592"/>
                    <a:pt x="6704" y="7759"/>
                  </a:cubicBezTo>
                  <a:cubicBezTo>
                    <a:pt x="7228" y="6925"/>
                    <a:pt x="7597" y="5949"/>
                    <a:pt x="7692" y="4949"/>
                  </a:cubicBezTo>
                  <a:cubicBezTo>
                    <a:pt x="7728" y="4556"/>
                    <a:pt x="7669" y="4163"/>
                    <a:pt x="7645" y="3770"/>
                  </a:cubicBezTo>
                  <a:cubicBezTo>
                    <a:pt x="7609" y="3485"/>
                    <a:pt x="7549" y="2913"/>
                    <a:pt x="7359" y="2461"/>
                  </a:cubicBezTo>
                  <a:cubicBezTo>
                    <a:pt x="6942" y="1306"/>
                    <a:pt x="5537" y="79"/>
                    <a:pt x="4132" y="8"/>
                  </a:cubicBezTo>
                  <a:cubicBezTo>
                    <a:pt x="4070" y="3"/>
                    <a:pt x="4004" y="0"/>
                    <a:pt x="3935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2"/>
            <p:cNvSpPr/>
            <p:nvPr/>
          </p:nvSpPr>
          <p:spPr>
            <a:xfrm>
              <a:off x="6019725" y="2294175"/>
              <a:ext cx="105500" cy="55875"/>
            </a:xfrm>
            <a:custGeom>
              <a:avLst/>
              <a:gdLst/>
              <a:ahLst/>
              <a:cxnLst/>
              <a:rect l="l" t="t" r="r" b="b"/>
              <a:pathLst>
                <a:path w="4220" h="2235" extrusionOk="0">
                  <a:moveTo>
                    <a:pt x="2815" y="1"/>
                  </a:moveTo>
                  <a:cubicBezTo>
                    <a:pt x="1689" y="1"/>
                    <a:pt x="610" y="920"/>
                    <a:pt x="74" y="1965"/>
                  </a:cubicBezTo>
                  <a:cubicBezTo>
                    <a:pt x="1" y="2081"/>
                    <a:pt x="105" y="2234"/>
                    <a:pt x="237" y="2234"/>
                  </a:cubicBezTo>
                  <a:cubicBezTo>
                    <a:pt x="254" y="2234"/>
                    <a:pt x="271" y="2232"/>
                    <a:pt x="289" y="2226"/>
                  </a:cubicBezTo>
                  <a:cubicBezTo>
                    <a:pt x="420" y="2167"/>
                    <a:pt x="372" y="2143"/>
                    <a:pt x="491" y="2000"/>
                  </a:cubicBezTo>
                  <a:cubicBezTo>
                    <a:pt x="984" y="1047"/>
                    <a:pt x="1920" y="316"/>
                    <a:pt x="2845" y="316"/>
                  </a:cubicBezTo>
                  <a:cubicBezTo>
                    <a:pt x="2926" y="316"/>
                    <a:pt x="3006" y="322"/>
                    <a:pt x="3087" y="333"/>
                  </a:cubicBezTo>
                  <a:cubicBezTo>
                    <a:pt x="3480" y="393"/>
                    <a:pt x="3634" y="536"/>
                    <a:pt x="3992" y="714"/>
                  </a:cubicBezTo>
                  <a:cubicBezTo>
                    <a:pt x="4003" y="717"/>
                    <a:pt x="4014" y="718"/>
                    <a:pt x="4025" y="718"/>
                  </a:cubicBezTo>
                  <a:cubicBezTo>
                    <a:pt x="4167" y="718"/>
                    <a:pt x="4220" y="507"/>
                    <a:pt x="4087" y="441"/>
                  </a:cubicBezTo>
                  <a:cubicBezTo>
                    <a:pt x="3674" y="133"/>
                    <a:pt x="3241" y="1"/>
                    <a:pt x="2815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2"/>
            <p:cNvSpPr/>
            <p:nvPr/>
          </p:nvSpPr>
          <p:spPr>
            <a:xfrm>
              <a:off x="5153025" y="1926450"/>
              <a:ext cx="505375" cy="731000"/>
            </a:xfrm>
            <a:custGeom>
              <a:avLst/>
              <a:gdLst/>
              <a:ahLst/>
              <a:cxnLst/>
              <a:rect l="l" t="t" r="r" b="b"/>
              <a:pathLst>
                <a:path w="20215" h="29240" extrusionOk="0">
                  <a:moveTo>
                    <a:pt x="3136" y="1"/>
                  </a:moveTo>
                  <a:cubicBezTo>
                    <a:pt x="3102" y="1"/>
                    <a:pt x="3068" y="17"/>
                    <a:pt x="3048" y="52"/>
                  </a:cubicBezTo>
                  <a:cubicBezTo>
                    <a:pt x="1381" y="3779"/>
                    <a:pt x="83" y="8125"/>
                    <a:pt x="71" y="12411"/>
                  </a:cubicBezTo>
                  <a:cubicBezTo>
                    <a:pt x="0" y="14507"/>
                    <a:pt x="167" y="16364"/>
                    <a:pt x="822" y="18352"/>
                  </a:cubicBezTo>
                  <a:cubicBezTo>
                    <a:pt x="1703" y="20864"/>
                    <a:pt x="3322" y="23091"/>
                    <a:pt x="5334" y="24829"/>
                  </a:cubicBezTo>
                  <a:cubicBezTo>
                    <a:pt x="6084" y="25556"/>
                    <a:pt x="6941" y="26187"/>
                    <a:pt x="7870" y="26675"/>
                  </a:cubicBezTo>
                  <a:cubicBezTo>
                    <a:pt x="8858" y="27270"/>
                    <a:pt x="9906" y="27794"/>
                    <a:pt x="11001" y="28175"/>
                  </a:cubicBezTo>
                  <a:cubicBezTo>
                    <a:pt x="12941" y="28910"/>
                    <a:pt x="15015" y="29239"/>
                    <a:pt x="17079" y="29239"/>
                  </a:cubicBezTo>
                  <a:cubicBezTo>
                    <a:pt x="17220" y="29239"/>
                    <a:pt x="17361" y="29238"/>
                    <a:pt x="17502" y="29235"/>
                  </a:cubicBezTo>
                  <a:cubicBezTo>
                    <a:pt x="18312" y="29211"/>
                    <a:pt x="19121" y="29139"/>
                    <a:pt x="19919" y="28996"/>
                  </a:cubicBezTo>
                  <a:cubicBezTo>
                    <a:pt x="20026" y="28973"/>
                    <a:pt x="20181" y="28985"/>
                    <a:pt x="20205" y="28854"/>
                  </a:cubicBezTo>
                  <a:cubicBezTo>
                    <a:pt x="20214" y="28734"/>
                    <a:pt x="20136" y="28699"/>
                    <a:pt x="20028" y="28699"/>
                  </a:cubicBezTo>
                  <a:cubicBezTo>
                    <a:pt x="19875" y="28699"/>
                    <a:pt x="19662" y="28771"/>
                    <a:pt x="19563" y="28771"/>
                  </a:cubicBezTo>
                  <a:cubicBezTo>
                    <a:pt x="19558" y="28771"/>
                    <a:pt x="19554" y="28771"/>
                    <a:pt x="19550" y="28770"/>
                  </a:cubicBezTo>
                  <a:cubicBezTo>
                    <a:pt x="18907" y="28842"/>
                    <a:pt x="18252" y="28901"/>
                    <a:pt x="17609" y="28901"/>
                  </a:cubicBezTo>
                  <a:cubicBezTo>
                    <a:pt x="17503" y="28903"/>
                    <a:pt x="17397" y="28904"/>
                    <a:pt x="17291" y="28904"/>
                  </a:cubicBezTo>
                  <a:cubicBezTo>
                    <a:pt x="15057" y="28904"/>
                    <a:pt x="12996" y="28542"/>
                    <a:pt x="10870" y="27734"/>
                  </a:cubicBezTo>
                  <a:cubicBezTo>
                    <a:pt x="9549" y="27282"/>
                    <a:pt x="8215" y="26532"/>
                    <a:pt x="6941" y="25734"/>
                  </a:cubicBezTo>
                  <a:cubicBezTo>
                    <a:pt x="6203" y="25222"/>
                    <a:pt x="5429" y="24484"/>
                    <a:pt x="4727" y="23758"/>
                  </a:cubicBezTo>
                  <a:cubicBezTo>
                    <a:pt x="3453" y="22484"/>
                    <a:pt x="2488" y="21019"/>
                    <a:pt x="1607" y="19233"/>
                  </a:cubicBezTo>
                  <a:cubicBezTo>
                    <a:pt x="953" y="17769"/>
                    <a:pt x="488" y="15733"/>
                    <a:pt x="441" y="14054"/>
                  </a:cubicBezTo>
                  <a:cubicBezTo>
                    <a:pt x="405" y="12554"/>
                    <a:pt x="464" y="10685"/>
                    <a:pt x="643" y="9375"/>
                  </a:cubicBezTo>
                  <a:cubicBezTo>
                    <a:pt x="905" y="7458"/>
                    <a:pt x="1381" y="5565"/>
                    <a:pt x="1941" y="3708"/>
                  </a:cubicBezTo>
                  <a:cubicBezTo>
                    <a:pt x="2179" y="2898"/>
                    <a:pt x="2429" y="2088"/>
                    <a:pt x="2750" y="1314"/>
                  </a:cubicBezTo>
                  <a:cubicBezTo>
                    <a:pt x="2881" y="969"/>
                    <a:pt x="3024" y="624"/>
                    <a:pt x="3155" y="338"/>
                  </a:cubicBezTo>
                  <a:cubicBezTo>
                    <a:pt x="3179" y="243"/>
                    <a:pt x="3250" y="171"/>
                    <a:pt x="3239" y="76"/>
                  </a:cubicBezTo>
                  <a:cubicBezTo>
                    <a:pt x="3225" y="29"/>
                    <a:pt x="3180" y="1"/>
                    <a:pt x="3136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2"/>
            <p:cNvSpPr/>
            <p:nvPr/>
          </p:nvSpPr>
          <p:spPr>
            <a:xfrm>
              <a:off x="5734925" y="2468125"/>
              <a:ext cx="245675" cy="166650"/>
            </a:xfrm>
            <a:custGeom>
              <a:avLst/>
              <a:gdLst/>
              <a:ahLst/>
              <a:cxnLst/>
              <a:rect l="l" t="t" r="r" b="b"/>
              <a:pathLst>
                <a:path w="9827" h="6666" extrusionOk="0">
                  <a:moveTo>
                    <a:pt x="9631" y="0"/>
                  </a:moveTo>
                  <a:cubicBezTo>
                    <a:pt x="9577" y="0"/>
                    <a:pt x="9524" y="24"/>
                    <a:pt x="9490" y="79"/>
                  </a:cubicBezTo>
                  <a:cubicBezTo>
                    <a:pt x="8764" y="1138"/>
                    <a:pt x="7930" y="2091"/>
                    <a:pt x="6906" y="3007"/>
                  </a:cubicBezTo>
                  <a:cubicBezTo>
                    <a:pt x="6275" y="3579"/>
                    <a:pt x="5763" y="4043"/>
                    <a:pt x="5132" y="4448"/>
                  </a:cubicBezTo>
                  <a:cubicBezTo>
                    <a:pt x="4418" y="4936"/>
                    <a:pt x="3811" y="5151"/>
                    <a:pt x="3204" y="5413"/>
                  </a:cubicBezTo>
                  <a:cubicBezTo>
                    <a:pt x="2703" y="5615"/>
                    <a:pt x="1668" y="6020"/>
                    <a:pt x="834" y="6175"/>
                  </a:cubicBezTo>
                  <a:cubicBezTo>
                    <a:pt x="584" y="6246"/>
                    <a:pt x="334" y="6294"/>
                    <a:pt x="96" y="6389"/>
                  </a:cubicBezTo>
                  <a:cubicBezTo>
                    <a:pt x="1" y="6460"/>
                    <a:pt x="36" y="6639"/>
                    <a:pt x="156" y="6663"/>
                  </a:cubicBezTo>
                  <a:cubicBezTo>
                    <a:pt x="171" y="6665"/>
                    <a:pt x="186" y="6666"/>
                    <a:pt x="203" y="6666"/>
                  </a:cubicBezTo>
                  <a:cubicBezTo>
                    <a:pt x="276" y="6666"/>
                    <a:pt x="365" y="6646"/>
                    <a:pt x="501" y="6627"/>
                  </a:cubicBezTo>
                  <a:cubicBezTo>
                    <a:pt x="929" y="6532"/>
                    <a:pt x="1358" y="6484"/>
                    <a:pt x="1787" y="6365"/>
                  </a:cubicBezTo>
                  <a:cubicBezTo>
                    <a:pt x="2656" y="6103"/>
                    <a:pt x="3477" y="5734"/>
                    <a:pt x="3906" y="5555"/>
                  </a:cubicBezTo>
                  <a:cubicBezTo>
                    <a:pt x="5644" y="4853"/>
                    <a:pt x="7073" y="3555"/>
                    <a:pt x="8299" y="2174"/>
                  </a:cubicBezTo>
                  <a:cubicBezTo>
                    <a:pt x="8811" y="1531"/>
                    <a:pt x="9407" y="912"/>
                    <a:pt x="9811" y="186"/>
                  </a:cubicBezTo>
                  <a:cubicBezTo>
                    <a:pt x="9827" y="78"/>
                    <a:pt x="9728" y="0"/>
                    <a:pt x="9631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2"/>
            <p:cNvSpPr/>
            <p:nvPr/>
          </p:nvSpPr>
          <p:spPr>
            <a:xfrm>
              <a:off x="5400825" y="2650475"/>
              <a:ext cx="333825" cy="114100"/>
            </a:xfrm>
            <a:custGeom>
              <a:avLst/>
              <a:gdLst/>
              <a:ahLst/>
              <a:cxnLst/>
              <a:rect l="l" t="t" r="r" b="b"/>
              <a:pathLst>
                <a:path w="13353" h="4564" extrusionOk="0">
                  <a:moveTo>
                    <a:pt x="193" y="0"/>
                  </a:moveTo>
                  <a:cubicBezTo>
                    <a:pt x="100" y="0"/>
                    <a:pt x="1" y="84"/>
                    <a:pt x="42" y="190"/>
                  </a:cubicBezTo>
                  <a:cubicBezTo>
                    <a:pt x="196" y="666"/>
                    <a:pt x="411" y="1131"/>
                    <a:pt x="673" y="1559"/>
                  </a:cubicBezTo>
                  <a:cubicBezTo>
                    <a:pt x="875" y="1869"/>
                    <a:pt x="1101" y="2083"/>
                    <a:pt x="1256" y="2298"/>
                  </a:cubicBezTo>
                  <a:cubicBezTo>
                    <a:pt x="1982" y="3262"/>
                    <a:pt x="3042" y="3953"/>
                    <a:pt x="4197" y="4310"/>
                  </a:cubicBezTo>
                  <a:cubicBezTo>
                    <a:pt x="4887" y="4490"/>
                    <a:pt x="5599" y="4563"/>
                    <a:pt x="6314" y="4563"/>
                  </a:cubicBezTo>
                  <a:cubicBezTo>
                    <a:pt x="6969" y="4563"/>
                    <a:pt x="7626" y="4502"/>
                    <a:pt x="8269" y="4405"/>
                  </a:cubicBezTo>
                  <a:cubicBezTo>
                    <a:pt x="9400" y="4191"/>
                    <a:pt x="10483" y="3726"/>
                    <a:pt x="11436" y="3083"/>
                  </a:cubicBezTo>
                  <a:cubicBezTo>
                    <a:pt x="11900" y="2762"/>
                    <a:pt x="12269" y="2333"/>
                    <a:pt x="12638" y="1905"/>
                  </a:cubicBezTo>
                  <a:cubicBezTo>
                    <a:pt x="12781" y="1714"/>
                    <a:pt x="13353" y="1131"/>
                    <a:pt x="13043" y="928"/>
                  </a:cubicBezTo>
                  <a:cubicBezTo>
                    <a:pt x="13010" y="909"/>
                    <a:pt x="12979" y="900"/>
                    <a:pt x="12949" y="900"/>
                  </a:cubicBezTo>
                  <a:cubicBezTo>
                    <a:pt x="12741" y="900"/>
                    <a:pt x="12604" y="1314"/>
                    <a:pt x="12531" y="1345"/>
                  </a:cubicBezTo>
                  <a:cubicBezTo>
                    <a:pt x="11972" y="2012"/>
                    <a:pt x="11519" y="2548"/>
                    <a:pt x="10841" y="2929"/>
                  </a:cubicBezTo>
                  <a:cubicBezTo>
                    <a:pt x="9400" y="3750"/>
                    <a:pt x="8043" y="4119"/>
                    <a:pt x="6376" y="4131"/>
                  </a:cubicBezTo>
                  <a:cubicBezTo>
                    <a:pt x="5519" y="4119"/>
                    <a:pt x="4911" y="4095"/>
                    <a:pt x="4149" y="3869"/>
                  </a:cubicBezTo>
                  <a:cubicBezTo>
                    <a:pt x="3518" y="3667"/>
                    <a:pt x="2625" y="3191"/>
                    <a:pt x="2137" y="2726"/>
                  </a:cubicBezTo>
                  <a:cubicBezTo>
                    <a:pt x="1613" y="2179"/>
                    <a:pt x="1089" y="1702"/>
                    <a:pt x="756" y="1131"/>
                  </a:cubicBezTo>
                  <a:cubicBezTo>
                    <a:pt x="554" y="750"/>
                    <a:pt x="470" y="488"/>
                    <a:pt x="304" y="59"/>
                  </a:cubicBezTo>
                  <a:cubicBezTo>
                    <a:pt x="277" y="18"/>
                    <a:pt x="236" y="0"/>
                    <a:pt x="193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2"/>
            <p:cNvSpPr/>
            <p:nvPr/>
          </p:nvSpPr>
          <p:spPr>
            <a:xfrm>
              <a:off x="5126525" y="2620400"/>
              <a:ext cx="233975" cy="215700"/>
            </a:xfrm>
            <a:custGeom>
              <a:avLst/>
              <a:gdLst/>
              <a:ahLst/>
              <a:cxnLst/>
              <a:rect l="l" t="t" r="r" b="b"/>
              <a:pathLst>
                <a:path w="9359" h="8628" extrusionOk="0">
                  <a:moveTo>
                    <a:pt x="9144" y="0"/>
                  </a:moveTo>
                  <a:cubicBezTo>
                    <a:pt x="5191" y="274"/>
                    <a:pt x="2251" y="3620"/>
                    <a:pt x="655" y="7001"/>
                  </a:cubicBezTo>
                  <a:cubicBezTo>
                    <a:pt x="441" y="7453"/>
                    <a:pt x="346" y="7680"/>
                    <a:pt x="179" y="8108"/>
                  </a:cubicBezTo>
                  <a:cubicBezTo>
                    <a:pt x="119" y="8275"/>
                    <a:pt x="0" y="8549"/>
                    <a:pt x="238" y="8620"/>
                  </a:cubicBezTo>
                  <a:cubicBezTo>
                    <a:pt x="259" y="8625"/>
                    <a:pt x="278" y="8627"/>
                    <a:pt x="296" y="8627"/>
                  </a:cubicBezTo>
                  <a:cubicBezTo>
                    <a:pt x="455" y="8627"/>
                    <a:pt x="516" y="8450"/>
                    <a:pt x="548" y="8311"/>
                  </a:cubicBezTo>
                  <a:cubicBezTo>
                    <a:pt x="584" y="8227"/>
                    <a:pt x="608" y="8144"/>
                    <a:pt x="643" y="8073"/>
                  </a:cubicBezTo>
                  <a:cubicBezTo>
                    <a:pt x="661" y="8038"/>
                    <a:pt x="665" y="8016"/>
                    <a:pt x="667" y="8016"/>
                  </a:cubicBezTo>
                  <a:cubicBezTo>
                    <a:pt x="667" y="8016"/>
                    <a:pt x="667" y="8019"/>
                    <a:pt x="667" y="8025"/>
                  </a:cubicBezTo>
                  <a:cubicBezTo>
                    <a:pt x="870" y="7513"/>
                    <a:pt x="1048" y="7168"/>
                    <a:pt x="1322" y="6608"/>
                  </a:cubicBezTo>
                  <a:cubicBezTo>
                    <a:pt x="2239" y="4846"/>
                    <a:pt x="3310" y="3405"/>
                    <a:pt x="4882" y="2120"/>
                  </a:cubicBezTo>
                  <a:cubicBezTo>
                    <a:pt x="5382" y="1715"/>
                    <a:pt x="6549" y="905"/>
                    <a:pt x="7394" y="655"/>
                  </a:cubicBezTo>
                  <a:cubicBezTo>
                    <a:pt x="7942" y="476"/>
                    <a:pt x="8394" y="381"/>
                    <a:pt x="8882" y="334"/>
                  </a:cubicBezTo>
                  <a:cubicBezTo>
                    <a:pt x="9013" y="310"/>
                    <a:pt x="9156" y="345"/>
                    <a:pt x="9263" y="262"/>
                  </a:cubicBezTo>
                  <a:cubicBezTo>
                    <a:pt x="9359" y="179"/>
                    <a:pt x="9287" y="0"/>
                    <a:pt x="9144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2"/>
            <p:cNvSpPr/>
            <p:nvPr/>
          </p:nvSpPr>
          <p:spPr>
            <a:xfrm>
              <a:off x="5839975" y="2622975"/>
              <a:ext cx="215850" cy="210450"/>
            </a:xfrm>
            <a:custGeom>
              <a:avLst/>
              <a:gdLst/>
              <a:ahLst/>
              <a:cxnLst/>
              <a:rect l="l" t="t" r="r" b="b"/>
              <a:pathLst>
                <a:path w="8634" h="8418" extrusionOk="0">
                  <a:moveTo>
                    <a:pt x="174" y="1"/>
                  </a:moveTo>
                  <a:cubicBezTo>
                    <a:pt x="52" y="1"/>
                    <a:pt x="1" y="197"/>
                    <a:pt x="145" y="231"/>
                  </a:cubicBezTo>
                  <a:cubicBezTo>
                    <a:pt x="1466" y="576"/>
                    <a:pt x="2573" y="1493"/>
                    <a:pt x="3585" y="2386"/>
                  </a:cubicBezTo>
                  <a:cubicBezTo>
                    <a:pt x="4669" y="3314"/>
                    <a:pt x="5705" y="4576"/>
                    <a:pt x="6491" y="5565"/>
                  </a:cubicBezTo>
                  <a:cubicBezTo>
                    <a:pt x="6943" y="6231"/>
                    <a:pt x="7645" y="7231"/>
                    <a:pt x="8157" y="8029"/>
                  </a:cubicBezTo>
                  <a:cubicBezTo>
                    <a:pt x="8205" y="8112"/>
                    <a:pt x="8241" y="8196"/>
                    <a:pt x="8288" y="8279"/>
                  </a:cubicBezTo>
                  <a:lnTo>
                    <a:pt x="8300" y="8279"/>
                  </a:lnTo>
                  <a:cubicBezTo>
                    <a:pt x="8300" y="8315"/>
                    <a:pt x="8312" y="8363"/>
                    <a:pt x="8336" y="8374"/>
                  </a:cubicBezTo>
                  <a:cubicBezTo>
                    <a:pt x="8370" y="8404"/>
                    <a:pt x="8411" y="8418"/>
                    <a:pt x="8453" y="8418"/>
                  </a:cubicBezTo>
                  <a:cubicBezTo>
                    <a:pt x="8544" y="8418"/>
                    <a:pt x="8634" y="8353"/>
                    <a:pt x="8634" y="8255"/>
                  </a:cubicBezTo>
                  <a:cubicBezTo>
                    <a:pt x="8634" y="8160"/>
                    <a:pt x="8586" y="8065"/>
                    <a:pt x="8538" y="7982"/>
                  </a:cubicBezTo>
                  <a:cubicBezTo>
                    <a:pt x="7979" y="7065"/>
                    <a:pt x="7491" y="6565"/>
                    <a:pt x="6967" y="5696"/>
                  </a:cubicBezTo>
                  <a:cubicBezTo>
                    <a:pt x="5621" y="3898"/>
                    <a:pt x="4062" y="2255"/>
                    <a:pt x="2216" y="957"/>
                  </a:cubicBezTo>
                  <a:cubicBezTo>
                    <a:pt x="1609" y="540"/>
                    <a:pt x="930" y="195"/>
                    <a:pt x="204" y="4"/>
                  </a:cubicBezTo>
                  <a:cubicBezTo>
                    <a:pt x="194" y="2"/>
                    <a:pt x="184" y="1"/>
                    <a:pt x="174" y="1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2"/>
            <p:cNvSpPr/>
            <p:nvPr/>
          </p:nvSpPr>
          <p:spPr>
            <a:xfrm>
              <a:off x="5333400" y="2087875"/>
              <a:ext cx="58650" cy="80525"/>
            </a:xfrm>
            <a:custGeom>
              <a:avLst/>
              <a:gdLst/>
              <a:ahLst/>
              <a:cxnLst/>
              <a:rect l="l" t="t" r="r" b="b"/>
              <a:pathLst>
                <a:path w="2346" h="3221" extrusionOk="0">
                  <a:moveTo>
                    <a:pt x="1000" y="1"/>
                  </a:moveTo>
                  <a:cubicBezTo>
                    <a:pt x="961" y="1"/>
                    <a:pt x="925" y="7"/>
                    <a:pt x="893" y="25"/>
                  </a:cubicBezTo>
                  <a:cubicBezTo>
                    <a:pt x="869" y="49"/>
                    <a:pt x="869" y="84"/>
                    <a:pt x="893" y="108"/>
                  </a:cubicBezTo>
                  <a:cubicBezTo>
                    <a:pt x="893" y="168"/>
                    <a:pt x="965" y="215"/>
                    <a:pt x="988" y="215"/>
                  </a:cubicBezTo>
                  <a:cubicBezTo>
                    <a:pt x="977" y="215"/>
                    <a:pt x="1000" y="227"/>
                    <a:pt x="1000" y="227"/>
                  </a:cubicBezTo>
                  <a:cubicBezTo>
                    <a:pt x="1358" y="370"/>
                    <a:pt x="1596" y="584"/>
                    <a:pt x="1774" y="918"/>
                  </a:cubicBezTo>
                  <a:cubicBezTo>
                    <a:pt x="1786" y="953"/>
                    <a:pt x="1822" y="1013"/>
                    <a:pt x="1846" y="1096"/>
                  </a:cubicBezTo>
                  <a:cubicBezTo>
                    <a:pt x="1679" y="953"/>
                    <a:pt x="1477" y="858"/>
                    <a:pt x="1238" y="834"/>
                  </a:cubicBezTo>
                  <a:cubicBezTo>
                    <a:pt x="1212" y="832"/>
                    <a:pt x="1185" y="831"/>
                    <a:pt x="1158" y="831"/>
                  </a:cubicBezTo>
                  <a:cubicBezTo>
                    <a:pt x="586" y="831"/>
                    <a:pt x="105" y="1316"/>
                    <a:pt x="48" y="1942"/>
                  </a:cubicBezTo>
                  <a:cubicBezTo>
                    <a:pt x="0" y="2597"/>
                    <a:pt x="453" y="3168"/>
                    <a:pt x="1048" y="3216"/>
                  </a:cubicBezTo>
                  <a:cubicBezTo>
                    <a:pt x="1081" y="3219"/>
                    <a:pt x="1114" y="3221"/>
                    <a:pt x="1147" y="3221"/>
                  </a:cubicBezTo>
                  <a:cubicBezTo>
                    <a:pt x="1333" y="3221"/>
                    <a:pt x="1503" y="3164"/>
                    <a:pt x="1655" y="3073"/>
                  </a:cubicBezTo>
                  <a:cubicBezTo>
                    <a:pt x="1905" y="2966"/>
                    <a:pt x="2084" y="2775"/>
                    <a:pt x="2179" y="2525"/>
                  </a:cubicBezTo>
                  <a:cubicBezTo>
                    <a:pt x="2274" y="2311"/>
                    <a:pt x="2298" y="2132"/>
                    <a:pt x="2310" y="1954"/>
                  </a:cubicBezTo>
                  <a:cubicBezTo>
                    <a:pt x="2334" y="1799"/>
                    <a:pt x="2346" y="1632"/>
                    <a:pt x="2334" y="1465"/>
                  </a:cubicBezTo>
                  <a:cubicBezTo>
                    <a:pt x="2322" y="1108"/>
                    <a:pt x="2120" y="572"/>
                    <a:pt x="1762" y="299"/>
                  </a:cubicBezTo>
                  <a:cubicBezTo>
                    <a:pt x="1596" y="168"/>
                    <a:pt x="1405" y="84"/>
                    <a:pt x="1191" y="25"/>
                  </a:cubicBezTo>
                  <a:cubicBezTo>
                    <a:pt x="1131" y="17"/>
                    <a:pt x="1063" y="1"/>
                    <a:pt x="10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2"/>
            <p:cNvSpPr/>
            <p:nvPr/>
          </p:nvSpPr>
          <p:spPr>
            <a:xfrm>
              <a:off x="5681950" y="2162200"/>
              <a:ext cx="58650" cy="80525"/>
            </a:xfrm>
            <a:custGeom>
              <a:avLst/>
              <a:gdLst/>
              <a:ahLst/>
              <a:cxnLst/>
              <a:rect l="l" t="t" r="r" b="b"/>
              <a:pathLst>
                <a:path w="2346" h="3221" extrusionOk="0">
                  <a:moveTo>
                    <a:pt x="992" y="1"/>
                  </a:moveTo>
                  <a:cubicBezTo>
                    <a:pt x="958" y="1"/>
                    <a:pt x="925" y="5"/>
                    <a:pt x="893" y="16"/>
                  </a:cubicBezTo>
                  <a:cubicBezTo>
                    <a:pt x="870" y="40"/>
                    <a:pt x="881" y="76"/>
                    <a:pt x="893" y="100"/>
                  </a:cubicBezTo>
                  <a:cubicBezTo>
                    <a:pt x="893" y="159"/>
                    <a:pt x="977" y="207"/>
                    <a:pt x="989" y="219"/>
                  </a:cubicBezTo>
                  <a:cubicBezTo>
                    <a:pt x="985" y="215"/>
                    <a:pt x="985" y="214"/>
                    <a:pt x="986" y="214"/>
                  </a:cubicBezTo>
                  <a:lnTo>
                    <a:pt x="986" y="214"/>
                  </a:lnTo>
                  <a:cubicBezTo>
                    <a:pt x="989" y="214"/>
                    <a:pt x="1001" y="222"/>
                    <a:pt x="1001" y="231"/>
                  </a:cubicBezTo>
                  <a:cubicBezTo>
                    <a:pt x="1358" y="374"/>
                    <a:pt x="1608" y="588"/>
                    <a:pt x="1774" y="909"/>
                  </a:cubicBezTo>
                  <a:cubicBezTo>
                    <a:pt x="1798" y="945"/>
                    <a:pt x="1822" y="1017"/>
                    <a:pt x="1846" y="1100"/>
                  </a:cubicBezTo>
                  <a:cubicBezTo>
                    <a:pt x="1679" y="945"/>
                    <a:pt x="1477" y="862"/>
                    <a:pt x="1251" y="838"/>
                  </a:cubicBezTo>
                  <a:cubicBezTo>
                    <a:pt x="1224" y="836"/>
                    <a:pt x="1197" y="835"/>
                    <a:pt x="1171" y="835"/>
                  </a:cubicBezTo>
                  <a:cubicBezTo>
                    <a:pt x="597" y="835"/>
                    <a:pt x="105" y="1319"/>
                    <a:pt x="48" y="1945"/>
                  </a:cubicBezTo>
                  <a:cubicBezTo>
                    <a:pt x="0" y="2600"/>
                    <a:pt x="453" y="3172"/>
                    <a:pt x="1060" y="3219"/>
                  </a:cubicBezTo>
                  <a:cubicBezTo>
                    <a:pt x="1082" y="3220"/>
                    <a:pt x="1103" y="3221"/>
                    <a:pt x="1124" y="3221"/>
                  </a:cubicBezTo>
                  <a:cubicBezTo>
                    <a:pt x="1315" y="3221"/>
                    <a:pt x="1495" y="3173"/>
                    <a:pt x="1655" y="3076"/>
                  </a:cubicBezTo>
                  <a:cubicBezTo>
                    <a:pt x="1905" y="2969"/>
                    <a:pt x="2084" y="2779"/>
                    <a:pt x="2179" y="2529"/>
                  </a:cubicBezTo>
                  <a:cubicBezTo>
                    <a:pt x="2286" y="2302"/>
                    <a:pt x="2298" y="2136"/>
                    <a:pt x="2310" y="1945"/>
                  </a:cubicBezTo>
                  <a:cubicBezTo>
                    <a:pt x="2346" y="1790"/>
                    <a:pt x="2346" y="1636"/>
                    <a:pt x="2334" y="1457"/>
                  </a:cubicBezTo>
                  <a:cubicBezTo>
                    <a:pt x="2322" y="1100"/>
                    <a:pt x="2120" y="576"/>
                    <a:pt x="1774" y="302"/>
                  </a:cubicBezTo>
                  <a:cubicBezTo>
                    <a:pt x="1596" y="159"/>
                    <a:pt x="1405" y="76"/>
                    <a:pt x="1191" y="16"/>
                  </a:cubicBezTo>
                  <a:cubicBezTo>
                    <a:pt x="1128" y="16"/>
                    <a:pt x="1059" y="1"/>
                    <a:pt x="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42"/>
            <p:cNvSpPr/>
            <p:nvPr/>
          </p:nvSpPr>
          <p:spPr>
            <a:xfrm>
              <a:off x="5456325" y="2185150"/>
              <a:ext cx="30950" cy="65975"/>
            </a:xfrm>
            <a:custGeom>
              <a:avLst/>
              <a:gdLst/>
              <a:ahLst/>
              <a:cxnLst/>
              <a:rect l="l" t="t" r="r" b="b"/>
              <a:pathLst>
                <a:path w="1238" h="2639" extrusionOk="0">
                  <a:moveTo>
                    <a:pt x="1193" y="1"/>
                  </a:moveTo>
                  <a:cubicBezTo>
                    <a:pt x="1189" y="1"/>
                    <a:pt x="1184" y="2"/>
                    <a:pt x="1179" y="3"/>
                  </a:cubicBezTo>
                  <a:cubicBezTo>
                    <a:pt x="667" y="158"/>
                    <a:pt x="251" y="539"/>
                    <a:pt x="84" y="1027"/>
                  </a:cubicBezTo>
                  <a:cubicBezTo>
                    <a:pt x="12" y="1313"/>
                    <a:pt x="0" y="1611"/>
                    <a:pt x="24" y="1896"/>
                  </a:cubicBezTo>
                  <a:cubicBezTo>
                    <a:pt x="72" y="2146"/>
                    <a:pt x="191" y="2373"/>
                    <a:pt x="334" y="2587"/>
                  </a:cubicBezTo>
                  <a:cubicBezTo>
                    <a:pt x="356" y="2624"/>
                    <a:pt x="388" y="2639"/>
                    <a:pt x="420" y="2639"/>
                  </a:cubicBezTo>
                  <a:cubicBezTo>
                    <a:pt x="492" y="2639"/>
                    <a:pt x="562" y="2562"/>
                    <a:pt x="512" y="2480"/>
                  </a:cubicBezTo>
                  <a:cubicBezTo>
                    <a:pt x="441" y="2373"/>
                    <a:pt x="370" y="2277"/>
                    <a:pt x="310" y="2170"/>
                  </a:cubicBezTo>
                  <a:cubicBezTo>
                    <a:pt x="167" y="1849"/>
                    <a:pt x="167" y="1527"/>
                    <a:pt x="203" y="1253"/>
                  </a:cubicBezTo>
                  <a:cubicBezTo>
                    <a:pt x="239" y="1027"/>
                    <a:pt x="262" y="968"/>
                    <a:pt x="370" y="789"/>
                  </a:cubicBezTo>
                  <a:cubicBezTo>
                    <a:pt x="501" y="587"/>
                    <a:pt x="596" y="432"/>
                    <a:pt x="798" y="277"/>
                  </a:cubicBezTo>
                  <a:cubicBezTo>
                    <a:pt x="834" y="253"/>
                    <a:pt x="1013" y="146"/>
                    <a:pt x="1048" y="134"/>
                  </a:cubicBezTo>
                  <a:cubicBezTo>
                    <a:pt x="1108" y="99"/>
                    <a:pt x="1179" y="99"/>
                    <a:pt x="1227" y="51"/>
                  </a:cubicBezTo>
                  <a:cubicBezTo>
                    <a:pt x="1237" y="30"/>
                    <a:pt x="1221" y="1"/>
                    <a:pt x="11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42"/>
            <p:cNvSpPr/>
            <p:nvPr/>
          </p:nvSpPr>
          <p:spPr>
            <a:xfrm>
              <a:off x="5521800" y="2242775"/>
              <a:ext cx="18500" cy="16575"/>
            </a:xfrm>
            <a:custGeom>
              <a:avLst/>
              <a:gdLst/>
              <a:ahLst/>
              <a:cxnLst/>
              <a:rect l="l" t="t" r="r" b="b"/>
              <a:pathLst>
                <a:path w="740" h="663" extrusionOk="0">
                  <a:moveTo>
                    <a:pt x="542" y="0"/>
                  </a:moveTo>
                  <a:cubicBezTo>
                    <a:pt x="533" y="0"/>
                    <a:pt x="523" y="3"/>
                    <a:pt x="513" y="8"/>
                  </a:cubicBezTo>
                  <a:lnTo>
                    <a:pt x="453" y="32"/>
                  </a:lnTo>
                  <a:cubicBezTo>
                    <a:pt x="334" y="80"/>
                    <a:pt x="239" y="175"/>
                    <a:pt x="144" y="258"/>
                  </a:cubicBezTo>
                  <a:cubicBezTo>
                    <a:pt x="84" y="330"/>
                    <a:pt x="1" y="413"/>
                    <a:pt x="13" y="520"/>
                  </a:cubicBezTo>
                  <a:cubicBezTo>
                    <a:pt x="13" y="520"/>
                    <a:pt x="13" y="520"/>
                    <a:pt x="13" y="532"/>
                  </a:cubicBezTo>
                  <a:cubicBezTo>
                    <a:pt x="13" y="592"/>
                    <a:pt x="25" y="663"/>
                    <a:pt x="96" y="663"/>
                  </a:cubicBezTo>
                  <a:cubicBezTo>
                    <a:pt x="334" y="627"/>
                    <a:pt x="560" y="472"/>
                    <a:pt x="691" y="258"/>
                  </a:cubicBezTo>
                  <a:cubicBezTo>
                    <a:pt x="727" y="211"/>
                    <a:pt x="739" y="139"/>
                    <a:pt x="703" y="80"/>
                  </a:cubicBezTo>
                  <a:cubicBezTo>
                    <a:pt x="680" y="32"/>
                    <a:pt x="632" y="20"/>
                    <a:pt x="584" y="20"/>
                  </a:cubicBezTo>
                  <a:cubicBezTo>
                    <a:pt x="570" y="6"/>
                    <a:pt x="556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2"/>
            <p:cNvSpPr/>
            <p:nvPr/>
          </p:nvSpPr>
          <p:spPr>
            <a:xfrm>
              <a:off x="5325950" y="1978125"/>
              <a:ext cx="98550" cy="47275"/>
            </a:xfrm>
            <a:custGeom>
              <a:avLst/>
              <a:gdLst/>
              <a:ahLst/>
              <a:cxnLst/>
              <a:rect l="l" t="t" r="r" b="b"/>
              <a:pathLst>
                <a:path w="3942" h="1891" extrusionOk="0">
                  <a:moveTo>
                    <a:pt x="2276" y="0"/>
                  </a:moveTo>
                  <a:cubicBezTo>
                    <a:pt x="1950" y="0"/>
                    <a:pt x="1624" y="38"/>
                    <a:pt x="1298" y="105"/>
                  </a:cubicBezTo>
                  <a:cubicBezTo>
                    <a:pt x="1013" y="152"/>
                    <a:pt x="703" y="236"/>
                    <a:pt x="489" y="462"/>
                  </a:cubicBezTo>
                  <a:cubicBezTo>
                    <a:pt x="203" y="760"/>
                    <a:pt x="1" y="1307"/>
                    <a:pt x="310" y="1653"/>
                  </a:cubicBezTo>
                  <a:cubicBezTo>
                    <a:pt x="536" y="1855"/>
                    <a:pt x="810" y="1843"/>
                    <a:pt x="1024" y="1879"/>
                  </a:cubicBezTo>
                  <a:cubicBezTo>
                    <a:pt x="1151" y="1887"/>
                    <a:pt x="1277" y="1890"/>
                    <a:pt x="1403" y="1890"/>
                  </a:cubicBezTo>
                  <a:cubicBezTo>
                    <a:pt x="1837" y="1890"/>
                    <a:pt x="2270" y="1852"/>
                    <a:pt x="2703" y="1843"/>
                  </a:cubicBezTo>
                  <a:cubicBezTo>
                    <a:pt x="3025" y="1819"/>
                    <a:pt x="3358" y="1831"/>
                    <a:pt x="3644" y="1676"/>
                  </a:cubicBezTo>
                  <a:cubicBezTo>
                    <a:pt x="3763" y="1581"/>
                    <a:pt x="3811" y="1522"/>
                    <a:pt x="3870" y="1379"/>
                  </a:cubicBezTo>
                  <a:cubicBezTo>
                    <a:pt x="3904" y="1336"/>
                    <a:pt x="3859" y="1269"/>
                    <a:pt x="3805" y="1269"/>
                  </a:cubicBezTo>
                  <a:cubicBezTo>
                    <a:pt x="3783" y="1269"/>
                    <a:pt x="3760" y="1280"/>
                    <a:pt x="3739" y="1307"/>
                  </a:cubicBezTo>
                  <a:cubicBezTo>
                    <a:pt x="3703" y="1367"/>
                    <a:pt x="3596" y="1462"/>
                    <a:pt x="3572" y="1474"/>
                  </a:cubicBezTo>
                  <a:cubicBezTo>
                    <a:pt x="3227" y="1641"/>
                    <a:pt x="2632" y="1581"/>
                    <a:pt x="2108" y="1617"/>
                  </a:cubicBezTo>
                  <a:cubicBezTo>
                    <a:pt x="1952" y="1626"/>
                    <a:pt x="1776" y="1632"/>
                    <a:pt x="1600" y="1632"/>
                  </a:cubicBezTo>
                  <a:cubicBezTo>
                    <a:pt x="1105" y="1632"/>
                    <a:pt x="603" y="1584"/>
                    <a:pt x="489" y="1426"/>
                  </a:cubicBezTo>
                  <a:cubicBezTo>
                    <a:pt x="262" y="1105"/>
                    <a:pt x="655" y="498"/>
                    <a:pt x="1024" y="414"/>
                  </a:cubicBezTo>
                  <a:cubicBezTo>
                    <a:pt x="1467" y="284"/>
                    <a:pt x="1934" y="175"/>
                    <a:pt x="2386" y="175"/>
                  </a:cubicBezTo>
                  <a:cubicBezTo>
                    <a:pt x="2760" y="175"/>
                    <a:pt x="3124" y="250"/>
                    <a:pt x="3453" y="450"/>
                  </a:cubicBezTo>
                  <a:cubicBezTo>
                    <a:pt x="3656" y="652"/>
                    <a:pt x="3846" y="819"/>
                    <a:pt x="3787" y="1105"/>
                  </a:cubicBezTo>
                  <a:cubicBezTo>
                    <a:pt x="3787" y="1141"/>
                    <a:pt x="3763" y="1188"/>
                    <a:pt x="3775" y="1224"/>
                  </a:cubicBezTo>
                  <a:cubicBezTo>
                    <a:pt x="3786" y="1246"/>
                    <a:pt x="3811" y="1258"/>
                    <a:pt x="3835" y="1258"/>
                  </a:cubicBezTo>
                  <a:cubicBezTo>
                    <a:pt x="3861" y="1258"/>
                    <a:pt x="3888" y="1243"/>
                    <a:pt x="3894" y="1212"/>
                  </a:cubicBezTo>
                  <a:cubicBezTo>
                    <a:pt x="3918" y="1081"/>
                    <a:pt x="3942" y="938"/>
                    <a:pt x="3894" y="795"/>
                  </a:cubicBezTo>
                  <a:cubicBezTo>
                    <a:pt x="3858" y="700"/>
                    <a:pt x="3751" y="569"/>
                    <a:pt x="3715" y="521"/>
                  </a:cubicBezTo>
                  <a:cubicBezTo>
                    <a:pt x="3465" y="188"/>
                    <a:pt x="3084" y="105"/>
                    <a:pt x="2691" y="21"/>
                  </a:cubicBezTo>
                  <a:cubicBezTo>
                    <a:pt x="2553" y="7"/>
                    <a:pt x="2414" y="0"/>
                    <a:pt x="2276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2"/>
            <p:cNvSpPr/>
            <p:nvPr/>
          </p:nvSpPr>
          <p:spPr>
            <a:xfrm>
              <a:off x="5685525" y="2018825"/>
              <a:ext cx="108675" cy="79000"/>
            </a:xfrm>
            <a:custGeom>
              <a:avLst/>
              <a:gdLst/>
              <a:ahLst/>
              <a:cxnLst/>
              <a:rect l="l" t="t" r="r" b="b"/>
              <a:pathLst>
                <a:path w="4347" h="3160" extrusionOk="0">
                  <a:moveTo>
                    <a:pt x="4109" y="2342"/>
                  </a:moveTo>
                  <a:cubicBezTo>
                    <a:pt x="4109" y="2343"/>
                    <a:pt x="4108" y="2345"/>
                    <a:pt x="4108" y="2346"/>
                  </a:cubicBezTo>
                  <a:cubicBezTo>
                    <a:pt x="4108" y="2345"/>
                    <a:pt x="4109" y="2343"/>
                    <a:pt x="4109" y="2342"/>
                  </a:cubicBezTo>
                  <a:close/>
                  <a:moveTo>
                    <a:pt x="1237" y="0"/>
                  </a:moveTo>
                  <a:cubicBezTo>
                    <a:pt x="1158" y="0"/>
                    <a:pt x="1079" y="8"/>
                    <a:pt x="1000" y="25"/>
                  </a:cubicBezTo>
                  <a:cubicBezTo>
                    <a:pt x="524" y="155"/>
                    <a:pt x="203" y="644"/>
                    <a:pt x="60" y="1096"/>
                  </a:cubicBezTo>
                  <a:cubicBezTo>
                    <a:pt x="48" y="1203"/>
                    <a:pt x="0" y="1322"/>
                    <a:pt x="36" y="1429"/>
                  </a:cubicBezTo>
                  <a:cubicBezTo>
                    <a:pt x="72" y="1549"/>
                    <a:pt x="143" y="1644"/>
                    <a:pt x="227" y="1727"/>
                  </a:cubicBezTo>
                  <a:cubicBezTo>
                    <a:pt x="608" y="2060"/>
                    <a:pt x="1179" y="2299"/>
                    <a:pt x="1500" y="2418"/>
                  </a:cubicBezTo>
                  <a:cubicBezTo>
                    <a:pt x="1893" y="2596"/>
                    <a:pt x="2286" y="2834"/>
                    <a:pt x="2632" y="2965"/>
                  </a:cubicBezTo>
                  <a:cubicBezTo>
                    <a:pt x="2823" y="3065"/>
                    <a:pt x="3100" y="3160"/>
                    <a:pt x="3375" y="3160"/>
                  </a:cubicBezTo>
                  <a:cubicBezTo>
                    <a:pt x="3561" y="3160"/>
                    <a:pt x="3747" y="3116"/>
                    <a:pt x="3906" y="3001"/>
                  </a:cubicBezTo>
                  <a:cubicBezTo>
                    <a:pt x="4108" y="2846"/>
                    <a:pt x="4346" y="2561"/>
                    <a:pt x="4310" y="2299"/>
                  </a:cubicBezTo>
                  <a:cubicBezTo>
                    <a:pt x="4292" y="2236"/>
                    <a:pt x="4247" y="2166"/>
                    <a:pt x="4186" y="2166"/>
                  </a:cubicBezTo>
                  <a:cubicBezTo>
                    <a:pt x="4165" y="2166"/>
                    <a:pt x="4143" y="2174"/>
                    <a:pt x="4120" y="2191"/>
                  </a:cubicBezTo>
                  <a:cubicBezTo>
                    <a:pt x="4063" y="2271"/>
                    <a:pt x="4115" y="2307"/>
                    <a:pt x="4109" y="2342"/>
                  </a:cubicBezTo>
                  <a:lnTo>
                    <a:pt x="4109" y="2342"/>
                  </a:lnTo>
                  <a:cubicBezTo>
                    <a:pt x="4111" y="2336"/>
                    <a:pt x="4111" y="2333"/>
                    <a:pt x="4111" y="2333"/>
                  </a:cubicBezTo>
                  <a:lnTo>
                    <a:pt x="4111" y="2333"/>
                  </a:lnTo>
                  <a:cubicBezTo>
                    <a:pt x="4111" y="2333"/>
                    <a:pt x="4096" y="2396"/>
                    <a:pt x="4096" y="2406"/>
                  </a:cubicBezTo>
                  <a:cubicBezTo>
                    <a:pt x="4013" y="2620"/>
                    <a:pt x="3882" y="2775"/>
                    <a:pt x="3656" y="2894"/>
                  </a:cubicBezTo>
                  <a:cubicBezTo>
                    <a:pt x="3577" y="2927"/>
                    <a:pt x="3459" y="2945"/>
                    <a:pt x="3331" y="2945"/>
                  </a:cubicBezTo>
                  <a:cubicBezTo>
                    <a:pt x="3226" y="2945"/>
                    <a:pt x="3114" y="2933"/>
                    <a:pt x="3013" y="2906"/>
                  </a:cubicBezTo>
                  <a:cubicBezTo>
                    <a:pt x="2786" y="2822"/>
                    <a:pt x="2655" y="2763"/>
                    <a:pt x="2417" y="2644"/>
                  </a:cubicBezTo>
                  <a:cubicBezTo>
                    <a:pt x="2132" y="2525"/>
                    <a:pt x="1870" y="2346"/>
                    <a:pt x="1584" y="2227"/>
                  </a:cubicBezTo>
                  <a:cubicBezTo>
                    <a:pt x="1167" y="2060"/>
                    <a:pt x="536" y="1799"/>
                    <a:pt x="286" y="1441"/>
                  </a:cubicBezTo>
                  <a:cubicBezTo>
                    <a:pt x="179" y="1275"/>
                    <a:pt x="369" y="739"/>
                    <a:pt x="631" y="489"/>
                  </a:cubicBezTo>
                  <a:cubicBezTo>
                    <a:pt x="793" y="294"/>
                    <a:pt x="1027" y="205"/>
                    <a:pt x="1272" y="205"/>
                  </a:cubicBezTo>
                  <a:cubicBezTo>
                    <a:pt x="1387" y="205"/>
                    <a:pt x="1505" y="225"/>
                    <a:pt x="1620" y="263"/>
                  </a:cubicBezTo>
                  <a:cubicBezTo>
                    <a:pt x="2298" y="429"/>
                    <a:pt x="2774" y="679"/>
                    <a:pt x="3382" y="1037"/>
                  </a:cubicBezTo>
                  <a:cubicBezTo>
                    <a:pt x="3584" y="1168"/>
                    <a:pt x="3739" y="1263"/>
                    <a:pt x="3906" y="1441"/>
                  </a:cubicBezTo>
                  <a:cubicBezTo>
                    <a:pt x="4013" y="1549"/>
                    <a:pt x="4096" y="1679"/>
                    <a:pt x="4203" y="1787"/>
                  </a:cubicBezTo>
                  <a:cubicBezTo>
                    <a:pt x="4207" y="1788"/>
                    <a:pt x="4211" y="1789"/>
                    <a:pt x="4215" y="1789"/>
                  </a:cubicBezTo>
                  <a:cubicBezTo>
                    <a:pt x="4246" y="1789"/>
                    <a:pt x="4272" y="1747"/>
                    <a:pt x="4251" y="1715"/>
                  </a:cubicBezTo>
                  <a:cubicBezTo>
                    <a:pt x="4013" y="1382"/>
                    <a:pt x="3715" y="1096"/>
                    <a:pt x="3346" y="894"/>
                  </a:cubicBezTo>
                  <a:cubicBezTo>
                    <a:pt x="3013" y="656"/>
                    <a:pt x="2679" y="477"/>
                    <a:pt x="2286" y="286"/>
                  </a:cubicBezTo>
                  <a:cubicBezTo>
                    <a:pt x="1964" y="159"/>
                    <a:pt x="1601" y="0"/>
                    <a:pt x="1237" y="0"/>
                  </a:cubicBezTo>
                  <a:close/>
                </a:path>
              </a:pathLst>
            </a:cu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2"/>
            <p:cNvSpPr/>
            <p:nvPr/>
          </p:nvSpPr>
          <p:spPr>
            <a:xfrm>
              <a:off x="5322175" y="2281900"/>
              <a:ext cx="319025" cy="103150"/>
            </a:xfrm>
            <a:custGeom>
              <a:avLst/>
              <a:gdLst/>
              <a:ahLst/>
              <a:cxnLst/>
              <a:rect l="l" t="t" r="r" b="b"/>
              <a:pathLst>
                <a:path w="12761" h="4126" extrusionOk="0">
                  <a:moveTo>
                    <a:pt x="166" y="0"/>
                  </a:moveTo>
                  <a:cubicBezTo>
                    <a:pt x="82" y="0"/>
                    <a:pt x="1" y="100"/>
                    <a:pt x="56" y="193"/>
                  </a:cubicBezTo>
                  <a:cubicBezTo>
                    <a:pt x="163" y="396"/>
                    <a:pt x="306" y="586"/>
                    <a:pt x="449" y="777"/>
                  </a:cubicBezTo>
                  <a:cubicBezTo>
                    <a:pt x="604" y="1051"/>
                    <a:pt x="771" y="1313"/>
                    <a:pt x="997" y="1527"/>
                  </a:cubicBezTo>
                  <a:cubicBezTo>
                    <a:pt x="1295" y="1813"/>
                    <a:pt x="1580" y="2122"/>
                    <a:pt x="1914" y="2348"/>
                  </a:cubicBezTo>
                  <a:cubicBezTo>
                    <a:pt x="2223" y="2563"/>
                    <a:pt x="2557" y="2717"/>
                    <a:pt x="2878" y="2920"/>
                  </a:cubicBezTo>
                  <a:cubicBezTo>
                    <a:pt x="3842" y="3563"/>
                    <a:pt x="4997" y="3837"/>
                    <a:pt x="6128" y="4015"/>
                  </a:cubicBezTo>
                  <a:cubicBezTo>
                    <a:pt x="6519" y="4090"/>
                    <a:pt x="6912" y="4125"/>
                    <a:pt x="7306" y="4125"/>
                  </a:cubicBezTo>
                  <a:cubicBezTo>
                    <a:pt x="8474" y="4125"/>
                    <a:pt x="9638" y="3817"/>
                    <a:pt x="10689" y="3337"/>
                  </a:cubicBezTo>
                  <a:cubicBezTo>
                    <a:pt x="11272" y="3063"/>
                    <a:pt x="11832" y="2717"/>
                    <a:pt x="12308" y="2289"/>
                  </a:cubicBezTo>
                  <a:cubicBezTo>
                    <a:pt x="12439" y="2134"/>
                    <a:pt x="12760" y="1944"/>
                    <a:pt x="12570" y="1729"/>
                  </a:cubicBezTo>
                  <a:cubicBezTo>
                    <a:pt x="12525" y="1691"/>
                    <a:pt x="12482" y="1676"/>
                    <a:pt x="12440" y="1676"/>
                  </a:cubicBezTo>
                  <a:cubicBezTo>
                    <a:pt x="12256" y="1676"/>
                    <a:pt x="12094" y="1975"/>
                    <a:pt x="11939" y="2063"/>
                  </a:cubicBezTo>
                  <a:cubicBezTo>
                    <a:pt x="11558" y="2384"/>
                    <a:pt x="11022" y="2717"/>
                    <a:pt x="10439" y="2979"/>
                  </a:cubicBezTo>
                  <a:cubicBezTo>
                    <a:pt x="9581" y="3384"/>
                    <a:pt x="8355" y="3718"/>
                    <a:pt x="7355" y="3718"/>
                  </a:cubicBezTo>
                  <a:cubicBezTo>
                    <a:pt x="6593" y="3718"/>
                    <a:pt x="6117" y="3598"/>
                    <a:pt x="5366" y="3491"/>
                  </a:cubicBezTo>
                  <a:cubicBezTo>
                    <a:pt x="4497" y="3348"/>
                    <a:pt x="3831" y="3122"/>
                    <a:pt x="3116" y="2694"/>
                  </a:cubicBezTo>
                  <a:cubicBezTo>
                    <a:pt x="2759" y="2456"/>
                    <a:pt x="2188" y="2182"/>
                    <a:pt x="1985" y="1991"/>
                  </a:cubicBezTo>
                  <a:cubicBezTo>
                    <a:pt x="1580" y="1622"/>
                    <a:pt x="1056" y="1170"/>
                    <a:pt x="806" y="824"/>
                  </a:cubicBezTo>
                  <a:cubicBezTo>
                    <a:pt x="592" y="503"/>
                    <a:pt x="437" y="336"/>
                    <a:pt x="235" y="27"/>
                  </a:cubicBezTo>
                  <a:cubicBezTo>
                    <a:pt x="214" y="8"/>
                    <a:pt x="190" y="0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42"/>
          <p:cNvGrpSpPr/>
          <p:nvPr/>
        </p:nvGrpSpPr>
        <p:grpSpPr>
          <a:xfrm>
            <a:off x="6642525" y="1737400"/>
            <a:ext cx="866830" cy="840375"/>
            <a:chOff x="6642525" y="1737400"/>
            <a:chExt cx="866830" cy="840375"/>
          </a:xfrm>
        </p:grpSpPr>
        <p:grpSp>
          <p:nvGrpSpPr>
            <p:cNvPr id="1120" name="Google Shape;1120;p42"/>
            <p:cNvGrpSpPr/>
            <p:nvPr/>
          </p:nvGrpSpPr>
          <p:grpSpPr>
            <a:xfrm>
              <a:off x="6988202" y="1737409"/>
              <a:ext cx="521153" cy="513935"/>
              <a:chOff x="588850" y="618775"/>
              <a:chExt cx="703975" cy="694225"/>
            </a:xfrm>
          </p:grpSpPr>
          <p:sp>
            <p:nvSpPr>
              <p:cNvPr id="1121" name="Google Shape;1121;p42"/>
              <p:cNvSpPr/>
              <p:nvPr/>
            </p:nvSpPr>
            <p:spPr>
              <a:xfrm>
                <a:off x="612650" y="684225"/>
                <a:ext cx="625100" cy="608400"/>
              </a:xfrm>
              <a:custGeom>
                <a:avLst/>
                <a:gdLst/>
                <a:ahLst/>
                <a:cxnLst/>
                <a:rect l="l" t="t" r="r" b="b"/>
                <a:pathLst>
                  <a:path w="25004" h="24336" extrusionOk="0">
                    <a:moveTo>
                      <a:pt x="10686" y="0"/>
                    </a:moveTo>
                    <a:cubicBezTo>
                      <a:pt x="10158" y="0"/>
                      <a:pt x="9636" y="288"/>
                      <a:pt x="9442" y="826"/>
                    </a:cubicBezTo>
                    <a:cubicBezTo>
                      <a:pt x="9323" y="945"/>
                      <a:pt x="9335" y="1314"/>
                      <a:pt x="9359" y="1659"/>
                    </a:cubicBezTo>
                    <a:cubicBezTo>
                      <a:pt x="9323" y="1743"/>
                      <a:pt x="9299" y="1826"/>
                      <a:pt x="9275" y="1909"/>
                    </a:cubicBezTo>
                    <a:cubicBezTo>
                      <a:pt x="8835" y="4124"/>
                      <a:pt x="8371" y="6338"/>
                      <a:pt x="7894" y="8541"/>
                    </a:cubicBezTo>
                    <a:cubicBezTo>
                      <a:pt x="7263" y="8601"/>
                      <a:pt x="6608" y="8660"/>
                      <a:pt x="5942" y="8743"/>
                    </a:cubicBezTo>
                    <a:cubicBezTo>
                      <a:pt x="5596" y="8779"/>
                      <a:pt x="5263" y="8815"/>
                      <a:pt x="4930" y="8851"/>
                    </a:cubicBezTo>
                    <a:cubicBezTo>
                      <a:pt x="4620" y="8874"/>
                      <a:pt x="4322" y="8934"/>
                      <a:pt x="4025" y="8993"/>
                    </a:cubicBezTo>
                    <a:cubicBezTo>
                      <a:pt x="3144" y="9101"/>
                      <a:pt x="2239" y="9208"/>
                      <a:pt x="1417" y="9565"/>
                    </a:cubicBezTo>
                    <a:cubicBezTo>
                      <a:pt x="905" y="9744"/>
                      <a:pt x="382" y="10113"/>
                      <a:pt x="262" y="10672"/>
                    </a:cubicBezTo>
                    <a:cubicBezTo>
                      <a:pt x="167" y="10982"/>
                      <a:pt x="203" y="11303"/>
                      <a:pt x="334" y="11577"/>
                    </a:cubicBezTo>
                    <a:cubicBezTo>
                      <a:pt x="1" y="12196"/>
                      <a:pt x="239" y="13030"/>
                      <a:pt x="870" y="13387"/>
                    </a:cubicBezTo>
                    <a:cubicBezTo>
                      <a:pt x="3084" y="14089"/>
                      <a:pt x="4501" y="14423"/>
                      <a:pt x="5942" y="15161"/>
                    </a:cubicBezTo>
                    <a:cubicBezTo>
                      <a:pt x="6073" y="15208"/>
                      <a:pt x="6192" y="15268"/>
                      <a:pt x="6311" y="15316"/>
                    </a:cubicBezTo>
                    <a:cubicBezTo>
                      <a:pt x="6180" y="15804"/>
                      <a:pt x="6073" y="16292"/>
                      <a:pt x="5942" y="16780"/>
                    </a:cubicBezTo>
                    <a:cubicBezTo>
                      <a:pt x="5525" y="18268"/>
                      <a:pt x="5025" y="19733"/>
                      <a:pt x="4668" y="21245"/>
                    </a:cubicBezTo>
                    <a:cubicBezTo>
                      <a:pt x="4465" y="21971"/>
                      <a:pt x="4275" y="22769"/>
                      <a:pt x="4644" y="23471"/>
                    </a:cubicBezTo>
                    <a:cubicBezTo>
                      <a:pt x="4842" y="24031"/>
                      <a:pt x="5387" y="24335"/>
                      <a:pt x="5941" y="24335"/>
                    </a:cubicBezTo>
                    <a:cubicBezTo>
                      <a:pt x="6187" y="24335"/>
                      <a:pt x="6436" y="24275"/>
                      <a:pt x="6656" y="24150"/>
                    </a:cubicBezTo>
                    <a:cubicBezTo>
                      <a:pt x="7847" y="23162"/>
                      <a:pt x="7561" y="23174"/>
                      <a:pt x="8609" y="22221"/>
                    </a:cubicBezTo>
                    <a:cubicBezTo>
                      <a:pt x="9907" y="20935"/>
                      <a:pt x="11383" y="19852"/>
                      <a:pt x="12681" y="18566"/>
                    </a:cubicBezTo>
                    <a:cubicBezTo>
                      <a:pt x="12824" y="18435"/>
                      <a:pt x="12966" y="18304"/>
                      <a:pt x="13109" y="18161"/>
                    </a:cubicBezTo>
                    <a:cubicBezTo>
                      <a:pt x="13836" y="18435"/>
                      <a:pt x="15907" y="19745"/>
                      <a:pt x="17348" y="20435"/>
                    </a:cubicBezTo>
                    <a:cubicBezTo>
                      <a:pt x="18200" y="20770"/>
                      <a:pt x="19673" y="21592"/>
                      <a:pt x="20761" y="21592"/>
                    </a:cubicBezTo>
                    <a:cubicBezTo>
                      <a:pt x="21451" y="21592"/>
                      <a:pt x="21986" y="21262"/>
                      <a:pt x="22110" y="20269"/>
                    </a:cubicBezTo>
                    <a:cubicBezTo>
                      <a:pt x="21598" y="18411"/>
                      <a:pt x="20408" y="16768"/>
                      <a:pt x="19574" y="15030"/>
                    </a:cubicBezTo>
                    <a:cubicBezTo>
                      <a:pt x="19217" y="14411"/>
                      <a:pt x="18848" y="13804"/>
                      <a:pt x="18479" y="13196"/>
                    </a:cubicBezTo>
                    <a:cubicBezTo>
                      <a:pt x="18479" y="13184"/>
                      <a:pt x="18479" y="13172"/>
                      <a:pt x="18491" y="13161"/>
                    </a:cubicBezTo>
                    <a:cubicBezTo>
                      <a:pt x="19384" y="12363"/>
                      <a:pt x="20289" y="11577"/>
                      <a:pt x="21229" y="10827"/>
                    </a:cubicBezTo>
                    <a:cubicBezTo>
                      <a:pt x="21944" y="10196"/>
                      <a:pt x="23349" y="9434"/>
                      <a:pt x="24408" y="7958"/>
                    </a:cubicBezTo>
                    <a:cubicBezTo>
                      <a:pt x="25004" y="7029"/>
                      <a:pt x="24361" y="5838"/>
                      <a:pt x="23325" y="5624"/>
                    </a:cubicBezTo>
                    <a:cubicBezTo>
                      <a:pt x="23123" y="5589"/>
                      <a:pt x="22922" y="5573"/>
                      <a:pt x="22720" y="5573"/>
                    </a:cubicBezTo>
                    <a:cubicBezTo>
                      <a:pt x="21696" y="5573"/>
                      <a:pt x="20677" y="5969"/>
                      <a:pt x="19682" y="6148"/>
                    </a:cubicBezTo>
                    <a:cubicBezTo>
                      <a:pt x="19539" y="6184"/>
                      <a:pt x="19396" y="6219"/>
                      <a:pt x="19265" y="6243"/>
                    </a:cubicBezTo>
                    <a:cubicBezTo>
                      <a:pt x="18812" y="6255"/>
                      <a:pt x="18336" y="6350"/>
                      <a:pt x="17919" y="6434"/>
                    </a:cubicBezTo>
                    <a:cubicBezTo>
                      <a:pt x="17110" y="6600"/>
                      <a:pt x="16324" y="6898"/>
                      <a:pt x="15538" y="7184"/>
                    </a:cubicBezTo>
                    <a:cubicBezTo>
                      <a:pt x="15324" y="7243"/>
                      <a:pt x="15098" y="7291"/>
                      <a:pt x="14883" y="7350"/>
                    </a:cubicBezTo>
                    <a:cubicBezTo>
                      <a:pt x="14133" y="6136"/>
                      <a:pt x="13336" y="4957"/>
                      <a:pt x="12669" y="3707"/>
                    </a:cubicBezTo>
                    <a:cubicBezTo>
                      <a:pt x="12490" y="2552"/>
                      <a:pt x="12323" y="1326"/>
                      <a:pt x="11645" y="385"/>
                    </a:cubicBezTo>
                    <a:cubicBezTo>
                      <a:pt x="11385" y="125"/>
                      <a:pt x="11034" y="0"/>
                      <a:pt x="10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2"/>
              <p:cNvSpPr/>
              <p:nvPr/>
            </p:nvSpPr>
            <p:spPr>
              <a:xfrm>
                <a:off x="588850" y="618775"/>
                <a:ext cx="703975" cy="694225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27769" extrusionOk="0">
                    <a:moveTo>
                      <a:pt x="11656" y="1301"/>
                    </a:moveTo>
                    <a:cubicBezTo>
                      <a:pt x="11680" y="1563"/>
                      <a:pt x="11787" y="1860"/>
                      <a:pt x="11894" y="2098"/>
                    </a:cubicBezTo>
                    <a:cubicBezTo>
                      <a:pt x="12132" y="2682"/>
                      <a:pt x="12311" y="3277"/>
                      <a:pt x="12561" y="3860"/>
                    </a:cubicBezTo>
                    <a:cubicBezTo>
                      <a:pt x="13216" y="5444"/>
                      <a:pt x="14157" y="6897"/>
                      <a:pt x="14954" y="8421"/>
                    </a:cubicBezTo>
                    <a:cubicBezTo>
                      <a:pt x="15323" y="9040"/>
                      <a:pt x="15526" y="9766"/>
                      <a:pt x="15966" y="10349"/>
                    </a:cubicBezTo>
                    <a:cubicBezTo>
                      <a:pt x="16143" y="10619"/>
                      <a:pt x="16435" y="10700"/>
                      <a:pt x="16736" y="10700"/>
                    </a:cubicBezTo>
                    <a:cubicBezTo>
                      <a:pt x="16821" y="10700"/>
                      <a:pt x="16906" y="10693"/>
                      <a:pt x="16990" y="10683"/>
                    </a:cubicBezTo>
                    <a:cubicBezTo>
                      <a:pt x="17597" y="10647"/>
                      <a:pt x="18193" y="10552"/>
                      <a:pt x="18800" y="10480"/>
                    </a:cubicBezTo>
                    <a:cubicBezTo>
                      <a:pt x="21253" y="10254"/>
                      <a:pt x="23979" y="9325"/>
                      <a:pt x="26146" y="9123"/>
                    </a:cubicBezTo>
                    <a:lnTo>
                      <a:pt x="26146" y="9123"/>
                    </a:lnTo>
                    <a:cubicBezTo>
                      <a:pt x="25194" y="10230"/>
                      <a:pt x="24063" y="11159"/>
                      <a:pt x="23003" y="12159"/>
                    </a:cubicBezTo>
                    <a:cubicBezTo>
                      <a:pt x="21908" y="13195"/>
                      <a:pt x="20931" y="14338"/>
                      <a:pt x="19943" y="15481"/>
                    </a:cubicBezTo>
                    <a:cubicBezTo>
                      <a:pt x="19681" y="16005"/>
                      <a:pt x="20086" y="16564"/>
                      <a:pt x="20229" y="17064"/>
                    </a:cubicBezTo>
                    <a:cubicBezTo>
                      <a:pt x="20753" y="19077"/>
                      <a:pt x="21562" y="21005"/>
                      <a:pt x="22193" y="22982"/>
                    </a:cubicBezTo>
                    <a:cubicBezTo>
                      <a:pt x="22289" y="23339"/>
                      <a:pt x="22372" y="23625"/>
                      <a:pt x="22443" y="23875"/>
                    </a:cubicBezTo>
                    <a:cubicBezTo>
                      <a:pt x="21634" y="23577"/>
                      <a:pt x="20288" y="22672"/>
                      <a:pt x="19098" y="22208"/>
                    </a:cubicBezTo>
                    <a:cubicBezTo>
                      <a:pt x="17490" y="21636"/>
                      <a:pt x="16478" y="20958"/>
                      <a:pt x="14418" y="20220"/>
                    </a:cubicBezTo>
                    <a:cubicBezTo>
                      <a:pt x="14254" y="20175"/>
                      <a:pt x="14102" y="20155"/>
                      <a:pt x="13959" y="20155"/>
                    </a:cubicBezTo>
                    <a:cubicBezTo>
                      <a:pt x="13378" y="20155"/>
                      <a:pt x="12944" y="20487"/>
                      <a:pt x="12418" y="20851"/>
                    </a:cubicBezTo>
                    <a:cubicBezTo>
                      <a:pt x="11704" y="21327"/>
                      <a:pt x="10989" y="21779"/>
                      <a:pt x="10323" y="22315"/>
                    </a:cubicBezTo>
                    <a:cubicBezTo>
                      <a:pt x="9192" y="23149"/>
                      <a:pt x="7727" y="24613"/>
                      <a:pt x="6679" y="25601"/>
                    </a:cubicBezTo>
                    <a:cubicBezTo>
                      <a:pt x="6727" y="25173"/>
                      <a:pt x="6775" y="24756"/>
                      <a:pt x="6798" y="24327"/>
                    </a:cubicBezTo>
                    <a:cubicBezTo>
                      <a:pt x="7049" y="21982"/>
                      <a:pt x="7370" y="19648"/>
                      <a:pt x="7322" y="17291"/>
                    </a:cubicBezTo>
                    <a:cubicBezTo>
                      <a:pt x="7299" y="16850"/>
                      <a:pt x="7441" y="16255"/>
                      <a:pt x="6977" y="15993"/>
                    </a:cubicBezTo>
                    <a:cubicBezTo>
                      <a:pt x="5525" y="14862"/>
                      <a:pt x="2953" y="13778"/>
                      <a:pt x="1893" y="13016"/>
                    </a:cubicBezTo>
                    <a:cubicBezTo>
                      <a:pt x="1976" y="12993"/>
                      <a:pt x="2048" y="12981"/>
                      <a:pt x="2131" y="12945"/>
                    </a:cubicBezTo>
                    <a:cubicBezTo>
                      <a:pt x="4501" y="12183"/>
                      <a:pt x="7584" y="11457"/>
                      <a:pt x="9501" y="10921"/>
                    </a:cubicBezTo>
                    <a:cubicBezTo>
                      <a:pt x="9977" y="10468"/>
                      <a:pt x="9704" y="10076"/>
                      <a:pt x="9882" y="9671"/>
                    </a:cubicBezTo>
                    <a:cubicBezTo>
                      <a:pt x="10120" y="8301"/>
                      <a:pt x="10382" y="6932"/>
                      <a:pt x="10751" y="5587"/>
                    </a:cubicBezTo>
                    <a:cubicBezTo>
                      <a:pt x="11061" y="4170"/>
                      <a:pt x="11430" y="2741"/>
                      <a:pt x="11656" y="1301"/>
                    </a:cubicBezTo>
                    <a:close/>
                    <a:moveTo>
                      <a:pt x="11368" y="0"/>
                    </a:moveTo>
                    <a:cubicBezTo>
                      <a:pt x="11186" y="0"/>
                      <a:pt x="11004" y="100"/>
                      <a:pt x="10954" y="312"/>
                    </a:cubicBezTo>
                    <a:cubicBezTo>
                      <a:pt x="10525" y="3337"/>
                      <a:pt x="9525" y="6254"/>
                      <a:pt x="9037" y="9278"/>
                    </a:cubicBezTo>
                    <a:cubicBezTo>
                      <a:pt x="9037" y="9433"/>
                      <a:pt x="8930" y="9718"/>
                      <a:pt x="8858" y="9945"/>
                    </a:cubicBezTo>
                    <a:cubicBezTo>
                      <a:pt x="8823" y="9945"/>
                      <a:pt x="8787" y="9956"/>
                      <a:pt x="8727" y="9968"/>
                    </a:cubicBezTo>
                    <a:cubicBezTo>
                      <a:pt x="6358" y="10552"/>
                      <a:pt x="4012" y="11183"/>
                      <a:pt x="1679" y="11861"/>
                    </a:cubicBezTo>
                    <a:cubicBezTo>
                      <a:pt x="1012" y="12016"/>
                      <a:pt x="1131" y="11957"/>
                      <a:pt x="548" y="12028"/>
                    </a:cubicBezTo>
                    <a:cubicBezTo>
                      <a:pt x="0" y="12183"/>
                      <a:pt x="0" y="12838"/>
                      <a:pt x="333" y="13207"/>
                    </a:cubicBezTo>
                    <a:cubicBezTo>
                      <a:pt x="1262" y="14481"/>
                      <a:pt x="2762" y="14957"/>
                      <a:pt x="4346" y="15898"/>
                    </a:cubicBezTo>
                    <a:cubicBezTo>
                      <a:pt x="4703" y="16005"/>
                      <a:pt x="5536" y="16672"/>
                      <a:pt x="5977" y="16969"/>
                    </a:cubicBezTo>
                    <a:cubicBezTo>
                      <a:pt x="6036" y="19708"/>
                      <a:pt x="5596" y="22422"/>
                      <a:pt x="5382" y="25149"/>
                    </a:cubicBezTo>
                    <a:cubicBezTo>
                      <a:pt x="5322" y="25732"/>
                      <a:pt x="5239" y="26316"/>
                      <a:pt x="5215" y="26899"/>
                    </a:cubicBezTo>
                    <a:cubicBezTo>
                      <a:pt x="5167" y="27197"/>
                      <a:pt x="5274" y="27518"/>
                      <a:pt x="5548" y="27673"/>
                    </a:cubicBezTo>
                    <a:cubicBezTo>
                      <a:pt x="5672" y="27740"/>
                      <a:pt x="5794" y="27768"/>
                      <a:pt x="5914" y="27768"/>
                    </a:cubicBezTo>
                    <a:cubicBezTo>
                      <a:pt x="6350" y="27768"/>
                      <a:pt x="6757" y="27391"/>
                      <a:pt x="7084" y="27101"/>
                    </a:cubicBezTo>
                    <a:cubicBezTo>
                      <a:pt x="7691" y="26542"/>
                      <a:pt x="8287" y="25947"/>
                      <a:pt x="8882" y="25363"/>
                    </a:cubicBezTo>
                    <a:cubicBezTo>
                      <a:pt x="10585" y="23708"/>
                      <a:pt x="11859" y="22815"/>
                      <a:pt x="13847" y="21541"/>
                    </a:cubicBezTo>
                    <a:lnTo>
                      <a:pt x="14121" y="21541"/>
                    </a:lnTo>
                    <a:cubicBezTo>
                      <a:pt x="14752" y="21708"/>
                      <a:pt x="15669" y="22244"/>
                      <a:pt x="16669" y="22660"/>
                    </a:cubicBezTo>
                    <a:cubicBezTo>
                      <a:pt x="17859" y="23184"/>
                      <a:pt x="19038" y="23553"/>
                      <a:pt x="20610" y="24494"/>
                    </a:cubicBezTo>
                    <a:cubicBezTo>
                      <a:pt x="21241" y="24851"/>
                      <a:pt x="21896" y="25161"/>
                      <a:pt x="22586" y="25351"/>
                    </a:cubicBezTo>
                    <a:cubicBezTo>
                      <a:pt x="22794" y="25397"/>
                      <a:pt x="23022" y="25478"/>
                      <a:pt x="23241" y="25478"/>
                    </a:cubicBezTo>
                    <a:cubicBezTo>
                      <a:pt x="23360" y="25478"/>
                      <a:pt x="23477" y="25454"/>
                      <a:pt x="23586" y="25387"/>
                    </a:cubicBezTo>
                    <a:cubicBezTo>
                      <a:pt x="24051" y="25089"/>
                      <a:pt x="23943" y="24470"/>
                      <a:pt x="23872" y="23994"/>
                    </a:cubicBezTo>
                    <a:cubicBezTo>
                      <a:pt x="23682" y="23089"/>
                      <a:pt x="23384" y="22220"/>
                      <a:pt x="23074" y="21339"/>
                    </a:cubicBezTo>
                    <a:cubicBezTo>
                      <a:pt x="22408" y="19577"/>
                      <a:pt x="21848" y="17779"/>
                      <a:pt x="21276" y="15981"/>
                    </a:cubicBezTo>
                    <a:cubicBezTo>
                      <a:pt x="22586" y="14528"/>
                      <a:pt x="23896" y="13076"/>
                      <a:pt x="25396" y="11826"/>
                    </a:cubicBezTo>
                    <a:cubicBezTo>
                      <a:pt x="26158" y="11147"/>
                      <a:pt x="26872" y="10433"/>
                      <a:pt x="27492" y="9623"/>
                    </a:cubicBezTo>
                    <a:cubicBezTo>
                      <a:pt x="27730" y="9278"/>
                      <a:pt x="28134" y="9004"/>
                      <a:pt x="28158" y="8563"/>
                    </a:cubicBezTo>
                    <a:cubicBezTo>
                      <a:pt x="28112" y="7906"/>
                      <a:pt x="27507" y="7698"/>
                      <a:pt x="26722" y="7698"/>
                    </a:cubicBezTo>
                    <a:cubicBezTo>
                      <a:pt x="25489" y="7698"/>
                      <a:pt x="23812" y="8210"/>
                      <a:pt x="23158" y="8290"/>
                    </a:cubicBezTo>
                    <a:cubicBezTo>
                      <a:pt x="20776" y="8837"/>
                      <a:pt x="19133" y="9147"/>
                      <a:pt x="16931" y="9325"/>
                    </a:cubicBezTo>
                    <a:cubicBezTo>
                      <a:pt x="16395" y="8325"/>
                      <a:pt x="15240" y="6039"/>
                      <a:pt x="14442" y="4706"/>
                    </a:cubicBezTo>
                    <a:cubicBezTo>
                      <a:pt x="13823" y="3491"/>
                      <a:pt x="13692" y="3039"/>
                      <a:pt x="13228" y="1801"/>
                    </a:cubicBezTo>
                    <a:cubicBezTo>
                      <a:pt x="13045" y="1327"/>
                      <a:pt x="12911" y="571"/>
                      <a:pt x="12332" y="571"/>
                    </a:cubicBezTo>
                    <a:cubicBezTo>
                      <a:pt x="12271" y="571"/>
                      <a:pt x="12204" y="580"/>
                      <a:pt x="12132" y="598"/>
                    </a:cubicBezTo>
                    <a:cubicBezTo>
                      <a:pt x="11894" y="670"/>
                      <a:pt x="11775" y="801"/>
                      <a:pt x="11704" y="955"/>
                    </a:cubicBezTo>
                    <a:cubicBezTo>
                      <a:pt x="11740" y="765"/>
                      <a:pt x="11775" y="562"/>
                      <a:pt x="11799" y="360"/>
                    </a:cubicBezTo>
                    <a:cubicBezTo>
                      <a:pt x="11780" y="127"/>
                      <a:pt x="11574" y="0"/>
                      <a:pt x="1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3" name="Google Shape;1123;p42"/>
            <p:cNvGrpSpPr/>
            <p:nvPr/>
          </p:nvGrpSpPr>
          <p:grpSpPr>
            <a:xfrm>
              <a:off x="6642525" y="1737400"/>
              <a:ext cx="193200" cy="171550"/>
              <a:chOff x="1141700" y="1345000"/>
              <a:chExt cx="193200" cy="171550"/>
            </a:xfrm>
          </p:grpSpPr>
          <p:sp>
            <p:nvSpPr>
              <p:cNvPr id="1124" name="Google Shape;1124;p42"/>
              <p:cNvSpPr/>
              <p:nvPr/>
            </p:nvSpPr>
            <p:spPr>
              <a:xfrm>
                <a:off x="1157775" y="1362850"/>
                <a:ext cx="149825" cy="136225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5449" extrusionOk="0">
                    <a:moveTo>
                      <a:pt x="2636" y="0"/>
                    </a:moveTo>
                    <a:cubicBezTo>
                      <a:pt x="1842" y="0"/>
                      <a:pt x="1009" y="409"/>
                      <a:pt x="381" y="1400"/>
                    </a:cubicBezTo>
                    <a:cubicBezTo>
                      <a:pt x="36" y="2019"/>
                      <a:pt x="0" y="2697"/>
                      <a:pt x="155" y="3293"/>
                    </a:cubicBezTo>
                    <a:cubicBezTo>
                      <a:pt x="131" y="3543"/>
                      <a:pt x="131" y="3793"/>
                      <a:pt x="203" y="4055"/>
                    </a:cubicBezTo>
                    <a:cubicBezTo>
                      <a:pt x="512" y="5023"/>
                      <a:pt x="1335" y="5448"/>
                      <a:pt x="2210" y="5448"/>
                    </a:cubicBezTo>
                    <a:cubicBezTo>
                      <a:pt x="3120" y="5448"/>
                      <a:pt x="4086" y="4987"/>
                      <a:pt x="4584" y="4198"/>
                    </a:cubicBezTo>
                    <a:cubicBezTo>
                      <a:pt x="5992" y="2056"/>
                      <a:pt x="4416" y="0"/>
                      <a:pt x="2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2"/>
              <p:cNvSpPr/>
              <p:nvPr/>
            </p:nvSpPr>
            <p:spPr>
              <a:xfrm>
                <a:off x="1141700" y="1345000"/>
                <a:ext cx="193200" cy="1715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6862" extrusionOk="0">
                    <a:moveTo>
                      <a:pt x="3786" y="1363"/>
                    </a:moveTo>
                    <a:cubicBezTo>
                      <a:pt x="4298" y="1363"/>
                      <a:pt x="5096" y="1530"/>
                      <a:pt x="5358" y="2268"/>
                    </a:cubicBezTo>
                    <a:cubicBezTo>
                      <a:pt x="5754" y="3705"/>
                      <a:pt x="4574" y="5479"/>
                      <a:pt x="3180" y="5479"/>
                    </a:cubicBezTo>
                    <a:cubicBezTo>
                      <a:pt x="2981" y="5479"/>
                      <a:pt x="2776" y="5443"/>
                      <a:pt x="2572" y="5364"/>
                    </a:cubicBezTo>
                    <a:cubicBezTo>
                      <a:pt x="2048" y="5304"/>
                      <a:pt x="1393" y="4209"/>
                      <a:pt x="1369" y="3376"/>
                    </a:cubicBezTo>
                    <a:cubicBezTo>
                      <a:pt x="1239" y="2923"/>
                      <a:pt x="2251" y="1935"/>
                      <a:pt x="2893" y="1756"/>
                    </a:cubicBezTo>
                    <a:cubicBezTo>
                      <a:pt x="3191" y="1637"/>
                      <a:pt x="3572" y="1613"/>
                      <a:pt x="3786" y="1363"/>
                    </a:cubicBezTo>
                    <a:close/>
                    <a:moveTo>
                      <a:pt x="3862" y="1"/>
                    </a:moveTo>
                    <a:cubicBezTo>
                      <a:pt x="3664" y="1"/>
                      <a:pt x="3465" y="21"/>
                      <a:pt x="3286" y="101"/>
                    </a:cubicBezTo>
                    <a:cubicBezTo>
                      <a:pt x="3203" y="149"/>
                      <a:pt x="3144" y="185"/>
                      <a:pt x="3108" y="209"/>
                    </a:cubicBezTo>
                    <a:cubicBezTo>
                      <a:pt x="3060" y="232"/>
                      <a:pt x="3024" y="268"/>
                      <a:pt x="2989" y="304"/>
                    </a:cubicBezTo>
                    <a:cubicBezTo>
                      <a:pt x="1548" y="673"/>
                      <a:pt x="36" y="1792"/>
                      <a:pt x="0" y="3399"/>
                    </a:cubicBezTo>
                    <a:cubicBezTo>
                      <a:pt x="84" y="5289"/>
                      <a:pt x="1442" y="6861"/>
                      <a:pt x="3134" y="6861"/>
                    </a:cubicBezTo>
                    <a:cubicBezTo>
                      <a:pt x="3618" y="6861"/>
                      <a:pt x="4128" y="6733"/>
                      <a:pt x="4644" y="6447"/>
                    </a:cubicBezTo>
                    <a:cubicBezTo>
                      <a:pt x="7442" y="5090"/>
                      <a:pt x="7727" y="244"/>
                      <a:pt x="4060" y="6"/>
                    </a:cubicBezTo>
                    <a:cubicBezTo>
                      <a:pt x="3995" y="3"/>
                      <a:pt x="3929" y="1"/>
                      <a:pt x="38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6" name="Google Shape;1126;p42"/>
            <p:cNvGrpSpPr/>
            <p:nvPr/>
          </p:nvGrpSpPr>
          <p:grpSpPr>
            <a:xfrm>
              <a:off x="6850025" y="2434300"/>
              <a:ext cx="175100" cy="143475"/>
              <a:chOff x="1808250" y="1643825"/>
              <a:chExt cx="175100" cy="143475"/>
            </a:xfrm>
          </p:grpSpPr>
          <p:sp>
            <p:nvSpPr>
              <p:cNvPr id="1127" name="Google Shape;1127;p42"/>
              <p:cNvSpPr/>
              <p:nvPr/>
            </p:nvSpPr>
            <p:spPr>
              <a:xfrm>
                <a:off x="1808250" y="1651700"/>
                <a:ext cx="175100" cy="1356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5424" extrusionOk="0">
                    <a:moveTo>
                      <a:pt x="3954" y="0"/>
                    </a:moveTo>
                    <a:cubicBezTo>
                      <a:pt x="3625" y="0"/>
                      <a:pt x="3268" y="74"/>
                      <a:pt x="2890" y="240"/>
                    </a:cubicBezTo>
                    <a:cubicBezTo>
                      <a:pt x="2544" y="430"/>
                      <a:pt x="2306" y="704"/>
                      <a:pt x="2151" y="1002"/>
                    </a:cubicBezTo>
                    <a:cubicBezTo>
                      <a:pt x="1" y="2826"/>
                      <a:pt x="817" y="5424"/>
                      <a:pt x="3003" y="5424"/>
                    </a:cubicBezTo>
                    <a:cubicBezTo>
                      <a:pt x="3685" y="5424"/>
                      <a:pt x="4501" y="5171"/>
                      <a:pt x="5402" y="4562"/>
                    </a:cubicBezTo>
                    <a:cubicBezTo>
                      <a:pt x="7004" y="2919"/>
                      <a:pt x="6019" y="0"/>
                      <a:pt x="3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2"/>
              <p:cNvSpPr/>
              <p:nvPr/>
            </p:nvSpPr>
            <p:spPr>
              <a:xfrm>
                <a:off x="1817675" y="1643825"/>
                <a:ext cx="15867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5613" extrusionOk="0">
                    <a:moveTo>
                      <a:pt x="4203" y="1293"/>
                    </a:moveTo>
                    <a:cubicBezTo>
                      <a:pt x="4227" y="1305"/>
                      <a:pt x="4263" y="1329"/>
                      <a:pt x="4299" y="1329"/>
                    </a:cubicBezTo>
                    <a:cubicBezTo>
                      <a:pt x="4489" y="1340"/>
                      <a:pt x="4846" y="1888"/>
                      <a:pt x="4822" y="2150"/>
                    </a:cubicBezTo>
                    <a:cubicBezTo>
                      <a:pt x="4810" y="2805"/>
                      <a:pt x="4799" y="2769"/>
                      <a:pt x="4739" y="3150"/>
                    </a:cubicBezTo>
                    <a:cubicBezTo>
                      <a:pt x="4715" y="3198"/>
                      <a:pt x="4703" y="3245"/>
                      <a:pt x="4691" y="3281"/>
                    </a:cubicBezTo>
                    <a:cubicBezTo>
                      <a:pt x="4668" y="3317"/>
                      <a:pt x="4656" y="3353"/>
                      <a:pt x="4632" y="3376"/>
                    </a:cubicBezTo>
                    <a:cubicBezTo>
                      <a:pt x="4013" y="4014"/>
                      <a:pt x="3484" y="4247"/>
                      <a:pt x="3179" y="4247"/>
                    </a:cubicBezTo>
                    <a:cubicBezTo>
                      <a:pt x="3085" y="4247"/>
                      <a:pt x="3013" y="4225"/>
                      <a:pt x="2965" y="4186"/>
                    </a:cubicBezTo>
                    <a:cubicBezTo>
                      <a:pt x="2167" y="3650"/>
                      <a:pt x="1941" y="3305"/>
                      <a:pt x="2572" y="2388"/>
                    </a:cubicBezTo>
                    <a:cubicBezTo>
                      <a:pt x="2679" y="2293"/>
                      <a:pt x="3322" y="1674"/>
                      <a:pt x="3477" y="1638"/>
                    </a:cubicBezTo>
                    <a:cubicBezTo>
                      <a:pt x="3882" y="1364"/>
                      <a:pt x="3787" y="1507"/>
                      <a:pt x="4203" y="1293"/>
                    </a:cubicBezTo>
                    <a:close/>
                    <a:moveTo>
                      <a:pt x="3898" y="1"/>
                    </a:moveTo>
                    <a:cubicBezTo>
                      <a:pt x="3839" y="1"/>
                      <a:pt x="3778" y="10"/>
                      <a:pt x="3715" y="31"/>
                    </a:cubicBezTo>
                    <a:cubicBezTo>
                      <a:pt x="2013" y="567"/>
                      <a:pt x="0" y="2603"/>
                      <a:pt x="1239" y="4436"/>
                    </a:cubicBezTo>
                    <a:cubicBezTo>
                      <a:pt x="1700" y="5095"/>
                      <a:pt x="2458" y="5612"/>
                      <a:pt x="3261" y="5612"/>
                    </a:cubicBezTo>
                    <a:cubicBezTo>
                      <a:pt x="3475" y="5612"/>
                      <a:pt x="3691" y="5576"/>
                      <a:pt x="3906" y="5496"/>
                    </a:cubicBezTo>
                    <a:cubicBezTo>
                      <a:pt x="4680" y="5162"/>
                      <a:pt x="5501" y="4650"/>
                      <a:pt x="5906" y="3888"/>
                    </a:cubicBezTo>
                    <a:cubicBezTo>
                      <a:pt x="6334" y="2757"/>
                      <a:pt x="6346" y="1269"/>
                      <a:pt x="5370" y="412"/>
                    </a:cubicBezTo>
                    <a:cubicBezTo>
                      <a:pt x="5133" y="220"/>
                      <a:pt x="4805" y="15"/>
                      <a:pt x="4482" y="15"/>
                    </a:cubicBezTo>
                    <a:cubicBezTo>
                      <a:pt x="4384" y="15"/>
                      <a:pt x="4286" y="34"/>
                      <a:pt x="4191" y="78"/>
                    </a:cubicBezTo>
                    <a:cubicBezTo>
                      <a:pt x="4106" y="32"/>
                      <a:pt x="4006" y="1"/>
                      <a:pt x="3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29" name="Google Shape;1129;p42"/>
          <p:cNvGrpSpPr/>
          <p:nvPr/>
        </p:nvGrpSpPr>
        <p:grpSpPr>
          <a:xfrm rot="1491108">
            <a:off x="8156720" y="504258"/>
            <a:ext cx="360134" cy="355147"/>
            <a:chOff x="588850" y="618775"/>
            <a:chExt cx="703975" cy="694225"/>
          </a:xfrm>
        </p:grpSpPr>
        <p:sp>
          <p:nvSpPr>
            <p:cNvPr id="1130" name="Google Shape;1130;p42"/>
            <p:cNvSpPr/>
            <p:nvPr/>
          </p:nvSpPr>
          <p:spPr>
            <a:xfrm>
              <a:off x="612650" y="684225"/>
              <a:ext cx="625100" cy="608400"/>
            </a:xfrm>
            <a:custGeom>
              <a:avLst/>
              <a:gdLst/>
              <a:ahLst/>
              <a:cxnLst/>
              <a:rect l="l" t="t" r="r" b="b"/>
              <a:pathLst>
                <a:path w="25004" h="24336" extrusionOk="0">
                  <a:moveTo>
                    <a:pt x="10686" y="0"/>
                  </a:moveTo>
                  <a:cubicBezTo>
                    <a:pt x="10158" y="0"/>
                    <a:pt x="9636" y="288"/>
                    <a:pt x="9442" y="826"/>
                  </a:cubicBezTo>
                  <a:cubicBezTo>
                    <a:pt x="9323" y="945"/>
                    <a:pt x="9335" y="1314"/>
                    <a:pt x="9359" y="1659"/>
                  </a:cubicBezTo>
                  <a:cubicBezTo>
                    <a:pt x="9323" y="1743"/>
                    <a:pt x="9299" y="1826"/>
                    <a:pt x="9275" y="1909"/>
                  </a:cubicBezTo>
                  <a:cubicBezTo>
                    <a:pt x="8835" y="4124"/>
                    <a:pt x="8371" y="6338"/>
                    <a:pt x="7894" y="8541"/>
                  </a:cubicBezTo>
                  <a:cubicBezTo>
                    <a:pt x="7263" y="8601"/>
                    <a:pt x="6608" y="8660"/>
                    <a:pt x="5942" y="8743"/>
                  </a:cubicBezTo>
                  <a:cubicBezTo>
                    <a:pt x="5596" y="8779"/>
                    <a:pt x="5263" y="8815"/>
                    <a:pt x="4930" y="8851"/>
                  </a:cubicBezTo>
                  <a:cubicBezTo>
                    <a:pt x="4620" y="8874"/>
                    <a:pt x="4322" y="8934"/>
                    <a:pt x="4025" y="8993"/>
                  </a:cubicBezTo>
                  <a:cubicBezTo>
                    <a:pt x="3144" y="9101"/>
                    <a:pt x="2239" y="9208"/>
                    <a:pt x="1417" y="9565"/>
                  </a:cubicBezTo>
                  <a:cubicBezTo>
                    <a:pt x="905" y="9744"/>
                    <a:pt x="382" y="10113"/>
                    <a:pt x="262" y="10672"/>
                  </a:cubicBezTo>
                  <a:cubicBezTo>
                    <a:pt x="167" y="10982"/>
                    <a:pt x="203" y="11303"/>
                    <a:pt x="334" y="11577"/>
                  </a:cubicBezTo>
                  <a:cubicBezTo>
                    <a:pt x="1" y="12196"/>
                    <a:pt x="239" y="13030"/>
                    <a:pt x="870" y="13387"/>
                  </a:cubicBezTo>
                  <a:cubicBezTo>
                    <a:pt x="3084" y="14089"/>
                    <a:pt x="4501" y="14423"/>
                    <a:pt x="5942" y="15161"/>
                  </a:cubicBezTo>
                  <a:cubicBezTo>
                    <a:pt x="6073" y="15208"/>
                    <a:pt x="6192" y="15268"/>
                    <a:pt x="6311" y="15316"/>
                  </a:cubicBezTo>
                  <a:cubicBezTo>
                    <a:pt x="6180" y="15804"/>
                    <a:pt x="6073" y="16292"/>
                    <a:pt x="5942" y="16780"/>
                  </a:cubicBezTo>
                  <a:cubicBezTo>
                    <a:pt x="5525" y="18268"/>
                    <a:pt x="5025" y="19733"/>
                    <a:pt x="4668" y="21245"/>
                  </a:cubicBezTo>
                  <a:cubicBezTo>
                    <a:pt x="4465" y="21971"/>
                    <a:pt x="4275" y="22769"/>
                    <a:pt x="4644" y="23471"/>
                  </a:cubicBezTo>
                  <a:cubicBezTo>
                    <a:pt x="4842" y="24031"/>
                    <a:pt x="5387" y="24335"/>
                    <a:pt x="5941" y="24335"/>
                  </a:cubicBezTo>
                  <a:cubicBezTo>
                    <a:pt x="6187" y="24335"/>
                    <a:pt x="6436" y="24275"/>
                    <a:pt x="6656" y="24150"/>
                  </a:cubicBezTo>
                  <a:cubicBezTo>
                    <a:pt x="7847" y="23162"/>
                    <a:pt x="7561" y="23174"/>
                    <a:pt x="8609" y="22221"/>
                  </a:cubicBezTo>
                  <a:cubicBezTo>
                    <a:pt x="9907" y="20935"/>
                    <a:pt x="11383" y="19852"/>
                    <a:pt x="12681" y="18566"/>
                  </a:cubicBezTo>
                  <a:cubicBezTo>
                    <a:pt x="12824" y="18435"/>
                    <a:pt x="12966" y="18304"/>
                    <a:pt x="13109" y="18161"/>
                  </a:cubicBezTo>
                  <a:cubicBezTo>
                    <a:pt x="13836" y="18435"/>
                    <a:pt x="15907" y="19745"/>
                    <a:pt x="17348" y="20435"/>
                  </a:cubicBezTo>
                  <a:cubicBezTo>
                    <a:pt x="18200" y="20770"/>
                    <a:pt x="19673" y="21592"/>
                    <a:pt x="20761" y="21592"/>
                  </a:cubicBezTo>
                  <a:cubicBezTo>
                    <a:pt x="21451" y="21592"/>
                    <a:pt x="21986" y="21262"/>
                    <a:pt x="22110" y="20269"/>
                  </a:cubicBezTo>
                  <a:cubicBezTo>
                    <a:pt x="21598" y="18411"/>
                    <a:pt x="20408" y="16768"/>
                    <a:pt x="19574" y="15030"/>
                  </a:cubicBezTo>
                  <a:cubicBezTo>
                    <a:pt x="19217" y="14411"/>
                    <a:pt x="18848" y="13804"/>
                    <a:pt x="18479" y="13196"/>
                  </a:cubicBezTo>
                  <a:cubicBezTo>
                    <a:pt x="18479" y="13184"/>
                    <a:pt x="18479" y="13172"/>
                    <a:pt x="18491" y="13161"/>
                  </a:cubicBezTo>
                  <a:cubicBezTo>
                    <a:pt x="19384" y="12363"/>
                    <a:pt x="20289" y="11577"/>
                    <a:pt x="21229" y="10827"/>
                  </a:cubicBezTo>
                  <a:cubicBezTo>
                    <a:pt x="21944" y="10196"/>
                    <a:pt x="23349" y="9434"/>
                    <a:pt x="24408" y="7958"/>
                  </a:cubicBezTo>
                  <a:cubicBezTo>
                    <a:pt x="25004" y="7029"/>
                    <a:pt x="24361" y="5838"/>
                    <a:pt x="23325" y="5624"/>
                  </a:cubicBezTo>
                  <a:cubicBezTo>
                    <a:pt x="23123" y="5589"/>
                    <a:pt x="22922" y="5573"/>
                    <a:pt x="22720" y="5573"/>
                  </a:cubicBezTo>
                  <a:cubicBezTo>
                    <a:pt x="21696" y="5573"/>
                    <a:pt x="20677" y="5969"/>
                    <a:pt x="19682" y="6148"/>
                  </a:cubicBezTo>
                  <a:cubicBezTo>
                    <a:pt x="19539" y="6184"/>
                    <a:pt x="19396" y="6219"/>
                    <a:pt x="19265" y="6243"/>
                  </a:cubicBezTo>
                  <a:cubicBezTo>
                    <a:pt x="18812" y="6255"/>
                    <a:pt x="18336" y="6350"/>
                    <a:pt x="17919" y="6434"/>
                  </a:cubicBezTo>
                  <a:cubicBezTo>
                    <a:pt x="17110" y="6600"/>
                    <a:pt x="16324" y="6898"/>
                    <a:pt x="15538" y="7184"/>
                  </a:cubicBezTo>
                  <a:cubicBezTo>
                    <a:pt x="15324" y="7243"/>
                    <a:pt x="15098" y="7291"/>
                    <a:pt x="14883" y="7350"/>
                  </a:cubicBezTo>
                  <a:cubicBezTo>
                    <a:pt x="14133" y="6136"/>
                    <a:pt x="13336" y="4957"/>
                    <a:pt x="12669" y="3707"/>
                  </a:cubicBezTo>
                  <a:cubicBezTo>
                    <a:pt x="12490" y="2552"/>
                    <a:pt x="12323" y="1326"/>
                    <a:pt x="11645" y="385"/>
                  </a:cubicBezTo>
                  <a:cubicBezTo>
                    <a:pt x="11385" y="125"/>
                    <a:pt x="11034" y="0"/>
                    <a:pt x="10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588850" y="618775"/>
              <a:ext cx="703975" cy="694225"/>
            </a:xfrm>
            <a:custGeom>
              <a:avLst/>
              <a:gdLst/>
              <a:ahLst/>
              <a:cxnLst/>
              <a:rect l="l" t="t" r="r" b="b"/>
              <a:pathLst>
                <a:path w="28159" h="27769" extrusionOk="0">
                  <a:moveTo>
                    <a:pt x="11656" y="1301"/>
                  </a:moveTo>
                  <a:cubicBezTo>
                    <a:pt x="11680" y="1563"/>
                    <a:pt x="11787" y="1860"/>
                    <a:pt x="11894" y="2098"/>
                  </a:cubicBezTo>
                  <a:cubicBezTo>
                    <a:pt x="12132" y="2682"/>
                    <a:pt x="12311" y="3277"/>
                    <a:pt x="12561" y="3860"/>
                  </a:cubicBezTo>
                  <a:cubicBezTo>
                    <a:pt x="13216" y="5444"/>
                    <a:pt x="14157" y="6897"/>
                    <a:pt x="14954" y="8421"/>
                  </a:cubicBezTo>
                  <a:cubicBezTo>
                    <a:pt x="15323" y="9040"/>
                    <a:pt x="15526" y="9766"/>
                    <a:pt x="15966" y="10349"/>
                  </a:cubicBezTo>
                  <a:cubicBezTo>
                    <a:pt x="16143" y="10619"/>
                    <a:pt x="16435" y="10700"/>
                    <a:pt x="16736" y="10700"/>
                  </a:cubicBezTo>
                  <a:cubicBezTo>
                    <a:pt x="16821" y="10700"/>
                    <a:pt x="16906" y="10693"/>
                    <a:pt x="16990" y="10683"/>
                  </a:cubicBezTo>
                  <a:cubicBezTo>
                    <a:pt x="17597" y="10647"/>
                    <a:pt x="18193" y="10552"/>
                    <a:pt x="18800" y="10480"/>
                  </a:cubicBezTo>
                  <a:cubicBezTo>
                    <a:pt x="21253" y="10254"/>
                    <a:pt x="23979" y="9325"/>
                    <a:pt x="26146" y="9123"/>
                  </a:cubicBezTo>
                  <a:lnTo>
                    <a:pt x="26146" y="9123"/>
                  </a:lnTo>
                  <a:cubicBezTo>
                    <a:pt x="25194" y="10230"/>
                    <a:pt x="24063" y="11159"/>
                    <a:pt x="23003" y="12159"/>
                  </a:cubicBezTo>
                  <a:cubicBezTo>
                    <a:pt x="21908" y="13195"/>
                    <a:pt x="20931" y="14338"/>
                    <a:pt x="19943" y="15481"/>
                  </a:cubicBezTo>
                  <a:cubicBezTo>
                    <a:pt x="19681" y="16005"/>
                    <a:pt x="20086" y="16564"/>
                    <a:pt x="20229" y="17064"/>
                  </a:cubicBezTo>
                  <a:cubicBezTo>
                    <a:pt x="20753" y="19077"/>
                    <a:pt x="21562" y="21005"/>
                    <a:pt x="22193" y="22982"/>
                  </a:cubicBezTo>
                  <a:cubicBezTo>
                    <a:pt x="22289" y="23339"/>
                    <a:pt x="22372" y="23625"/>
                    <a:pt x="22443" y="23875"/>
                  </a:cubicBezTo>
                  <a:cubicBezTo>
                    <a:pt x="21634" y="23577"/>
                    <a:pt x="20288" y="22672"/>
                    <a:pt x="19098" y="22208"/>
                  </a:cubicBezTo>
                  <a:cubicBezTo>
                    <a:pt x="17490" y="21636"/>
                    <a:pt x="16478" y="20958"/>
                    <a:pt x="14418" y="20220"/>
                  </a:cubicBezTo>
                  <a:cubicBezTo>
                    <a:pt x="14254" y="20175"/>
                    <a:pt x="14102" y="20155"/>
                    <a:pt x="13959" y="20155"/>
                  </a:cubicBezTo>
                  <a:cubicBezTo>
                    <a:pt x="13378" y="20155"/>
                    <a:pt x="12944" y="20487"/>
                    <a:pt x="12418" y="20851"/>
                  </a:cubicBezTo>
                  <a:cubicBezTo>
                    <a:pt x="11704" y="21327"/>
                    <a:pt x="10989" y="21779"/>
                    <a:pt x="10323" y="22315"/>
                  </a:cubicBezTo>
                  <a:cubicBezTo>
                    <a:pt x="9192" y="23149"/>
                    <a:pt x="7727" y="24613"/>
                    <a:pt x="6679" y="25601"/>
                  </a:cubicBezTo>
                  <a:cubicBezTo>
                    <a:pt x="6727" y="25173"/>
                    <a:pt x="6775" y="24756"/>
                    <a:pt x="6798" y="24327"/>
                  </a:cubicBezTo>
                  <a:cubicBezTo>
                    <a:pt x="7049" y="21982"/>
                    <a:pt x="7370" y="19648"/>
                    <a:pt x="7322" y="17291"/>
                  </a:cubicBezTo>
                  <a:cubicBezTo>
                    <a:pt x="7299" y="16850"/>
                    <a:pt x="7441" y="16255"/>
                    <a:pt x="6977" y="15993"/>
                  </a:cubicBezTo>
                  <a:cubicBezTo>
                    <a:pt x="5525" y="14862"/>
                    <a:pt x="2953" y="13778"/>
                    <a:pt x="1893" y="13016"/>
                  </a:cubicBezTo>
                  <a:cubicBezTo>
                    <a:pt x="1976" y="12993"/>
                    <a:pt x="2048" y="12981"/>
                    <a:pt x="2131" y="12945"/>
                  </a:cubicBezTo>
                  <a:cubicBezTo>
                    <a:pt x="4501" y="12183"/>
                    <a:pt x="7584" y="11457"/>
                    <a:pt x="9501" y="10921"/>
                  </a:cubicBezTo>
                  <a:cubicBezTo>
                    <a:pt x="9977" y="10468"/>
                    <a:pt x="9704" y="10076"/>
                    <a:pt x="9882" y="9671"/>
                  </a:cubicBezTo>
                  <a:cubicBezTo>
                    <a:pt x="10120" y="8301"/>
                    <a:pt x="10382" y="6932"/>
                    <a:pt x="10751" y="5587"/>
                  </a:cubicBezTo>
                  <a:cubicBezTo>
                    <a:pt x="11061" y="4170"/>
                    <a:pt x="11430" y="2741"/>
                    <a:pt x="11656" y="1301"/>
                  </a:cubicBezTo>
                  <a:close/>
                  <a:moveTo>
                    <a:pt x="11368" y="0"/>
                  </a:moveTo>
                  <a:cubicBezTo>
                    <a:pt x="11186" y="0"/>
                    <a:pt x="11004" y="100"/>
                    <a:pt x="10954" y="312"/>
                  </a:cubicBezTo>
                  <a:cubicBezTo>
                    <a:pt x="10525" y="3337"/>
                    <a:pt x="9525" y="6254"/>
                    <a:pt x="9037" y="9278"/>
                  </a:cubicBezTo>
                  <a:cubicBezTo>
                    <a:pt x="9037" y="9433"/>
                    <a:pt x="8930" y="9718"/>
                    <a:pt x="8858" y="9945"/>
                  </a:cubicBezTo>
                  <a:cubicBezTo>
                    <a:pt x="8823" y="9945"/>
                    <a:pt x="8787" y="9956"/>
                    <a:pt x="8727" y="9968"/>
                  </a:cubicBezTo>
                  <a:cubicBezTo>
                    <a:pt x="6358" y="10552"/>
                    <a:pt x="4012" y="11183"/>
                    <a:pt x="1679" y="11861"/>
                  </a:cubicBezTo>
                  <a:cubicBezTo>
                    <a:pt x="1012" y="12016"/>
                    <a:pt x="1131" y="11957"/>
                    <a:pt x="548" y="12028"/>
                  </a:cubicBezTo>
                  <a:cubicBezTo>
                    <a:pt x="0" y="12183"/>
                    <a:pt x="0" y="12838"/>
                    <a:pt x="333" y="13207"/>
                  </a:cubicBezTo>
                  <a:cubicBezTo>
                    <a:pt x="1262" y="14481"/>
                    <a:pt x="2762" y="14957"/>
                    <a:pt x="4346" y="15898"/>
                  </a:cubicBezTo>
                  <a:cubicBezTo>
                    <a:pt x="4703" y="16005"/>
                    <a:pt x="5536" y="16672"/>
                    <a:pt x="5977" y="16969"/>
                  </a:cubicBezTo>
                  <a:cubicBezTo>
                    <a:pt x="6036" y="19708"/>
                    <a:pt x="5596" y="22422"/>
                    <a:pt x="5382" y="25149"/>
                  </a:cubicBezTo>
                  <a:cubicBezTo>
                    <a:pt x="5322" y="25732"/>
                    <a:pt x="5239" y="26316"/>
                    <a:pt x="5215" y="26899"/>
                  </a:cubicBezTo>
                  <a:cubicBezTo>
                    <a:pt x="5167" y="27197"/>
                    <a:pt x="5274" y="27518"/>
                    <a:pt x="5548" y="27673"/>
                  </a:cubicBezTo>
                  <a:cubicBezTo>
                    <a:pt x="5672" y="27740"/>
                    <a:pt x="5794" y="27768"/>
                    <a:pt x="5914" y="27768"/>
                  </a:cubicBezTo>
                  <a:cubicBezTo>
                    <a:pt x="6350" y="27768"/>
                    <a:pt x="6757" y="27391"/>
                    <a:pt x="7084" y="27101"/>
                  </a:cubicBezTo>
                  <a:cubicBezTo>
                    <a:pt x="7691" y="26542"/>
                    <a:pt x="8287" y="25947"/>
                    <a:pt x="8882" y="25363"/>
                  </a:cubicBezTo>
                  <a:cubicBezTo>
                    <a:pt x="10585" y="23708"/>
                    <a:pt x="11859" y="22815"/>
                    <a:pt x="13847" y="21541"/>
                  </a:cubicBezTo>
                  <a:lnTo>
                    <a:pt x="14121" y="21541"/>
                  </a:lnTo>
                  <a:cubicBezTo>
                    <a:pt x="14752" y="21708"/>
                    <a:pt x="15669" y="22244"/>
                    <a:pt x="16669" y="22660"/>
                  </a:cubicBezTo>
                  <a:cubicBezTo>
                    <a:pt x="17859" y="23184"/>
                    <a:pt x="19038" y="23553"/>
                    <a:pt x="20610" y="24494"/>
                  </a:cubicBezTo>
                  <a:cubicBezTo>
                    <a:pt x="21241" y="24851"/>
                    <a:pt x="21896" y="25161"/>
                    <a:pt x="22586" y="25351"/>
                  </a:cubicBezTo>
                  <a:cubicBezTo>
                    <a:pt x="22794" y="25397"/>
                    <a:pt x="23022" y="25478"/>
                    <a:pt x="23241" y="25478"/>
                  </a:cubicBezTo>
                  <a:cubicBezTo>
                    <a:pt x="23360" y="25478"/>
                    <a:pt x="23477" y="25454"/>
                    <a:pt x="23586" y="25387"/>
                  </a:cubicBezTo>
                  <a:cubicBezTo>
                    <a:pt x="24051" y="25089"/>
                    <a:pt x="23943" y="24470"/>
                    <a:pt x="23872" y="23994"/>
                  </a:cubicBezTo>
                  <a:cubicBezTo>
                    <a:pt x="23682" y="23089"/>
                    <a:pt x="23384" y="22220"/>
                    <a:pt x="23074" y="21339"/>
                  </a:cubicBezTo>
                  <a:cubicBezTo>
                    <a:pt x="22408" y="19577"/>
                    <a:pt x="21848" y="17779"/>
                    <a:pt x="21276" y="15981"/>
                  </a:cubicBezTo>
                  <a:cubicBezTo>
                    <a:pt x="22586" y="14528"/>
                    <a:pt x="23896" y="13076"/>
                    <a:pt x="25396" y="11826"/>
                  </a:cubicBezTo>
                  <a:cubicBezTo>
                    <a:pt x="26158" y="11147"/>
                    <a:pt x="26872" y="10433"/>
                    <a:pt x="27492" y="9623"/>
                  </a:cubicBezTo>
                  <a:cubicBezTo>
                    <a:pt x="27730" y="9278"/>
                    <a:pt x="28134" y="9004"/>
                    <a:pt x="28158" y="8563"/>
                  </a:cubicBezTo>
                  <a:cubicBezTo>
                    <a:pt x="28112" y="7906"/>
                    <a:pt x="27507" y="7698"/>
                    <a:pt x="26722" y="7698"/>
                  </a:cubicBezTo>
                  <a:cubicBezTo>
                    <a:pt x="25489" y="7698"/>
                    <a:pt x="23812" y="8210"/>
                    <a:pt x="23158" y="8290"/>
                  </a:cubicBezTo>
                  <a:cubicBezTo>
                    <a:pt x="20776" y="8837"/>
                    <a:pt x="19133" y="9147"/>
                    <a:pt x="16931" y="9325"/>
                  </a:cubicBezTo>
                  <a:cubicBezTo>
                    <a:pt x="16395" y="8325"/>
                    <a:pt x="15240" y="6039"/>
                    <a:pt x="14442" y="4706"/>
                  </a:cubicBezTo>
                  <a:cubicBezTo>
                    <a:pt x="13823" y="3491"/>
                    <a:pt x="13692" y="3039"/>
                    <a:pt x="13228" y="1801"/>
                  </a:cubicBezTo>
                  <a:cubicBezTo>
                    <a:pt x="13045" y="1327"/>
                    <a:pt x="12911" y="571"/>
                    <a:pt x="12332" y="571"/>
                  </a:cubicBezTo>
                  <a:cubicBezTo>
                    <a:pt x="12271" y="571"/>
                    <a:pt x="12204" y="580"/>
                    <a:pt x="12132" y="598"/>
                  </a:cubicBezTo>
                  <a:cubicBezTo>
                    <a:pt x="11894" y="670"/>
                    <a:pt x="11775" y="801"/>
                    <a:pt x="11704" y="955"/>
                  </a:cubicBezTo>
                  <a:cubicBezTo>
                    <a:pt x="11740" y="765"/>
                    <a:pt x="11775" y="562"/>
                    <a:pt x="11799" y="360"/>
                  </a:cubicBezTo>
                  <a:cubicBezTo>
                    <a:pt x="11780" y="127"/>
                    <a:pt x="11574" y="0"/>
                    <a:pt x="113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7535ADC-C012-7F46-6C37-BA6ADF0D0AA9}"/>
              </a:ext>
            </a:extLst>
          </p:cNvPr>
          <p:cNvSpPr txBox="1"/>
          <p:nvPr/>
        </p:nvSpPr>
        <p:spPr>
          <a:xfrm>
            <a:off x="2516429" y="3146148"/>
            <a:ext cx="4468041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For </a:t>
            </a:r>
            <a:r>
              <a:rPr lang="ko-KR" altLang="en-US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반복문은 컴퓨터에게 </a:t>
            </a:r>
            <a:r>
              <a:rPr lang="en-US" altLang="ko-KR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“</a:t>
            </a:r>
            <a:r>
              <a:rPr lang="ko-KR" altLang="en-US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이걸 몇 번 반복해</a:t>
            </a:r>
            <a:r>
              <a:rPr lang="en-US" altLang="ko-KR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!”</a:t>
            </a:r>
            <a:r>
              <a:rPr lang="ko-KR" altLang="en-US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라고</a:t>
            </a:r>
            <a:endParaRPr lang="en-US" altLang="ko-KR" dirty="0">
              <a:solidFill>
                <a:schemeClr val="tx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말할 때 사용하는 도구예요</a:t>
            </a:r>
            <a:r>
              <a:rPr lang="en-US" altLang="ko-KR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algn="ctr"/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For </a:t>
            </a:r>
            <a:r>
              <a:rPr lang="ko-KR" altLang="en-US" dirty="0" err="1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반복문</a:t>
            </a: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안에 있는 코드를 </a:t>
            </a:r>
            <a:r>
              <a:rPr lang="ko-KR" altLang="en-US" dirty="0">
                <a:solidFill>
                  <a:srgbClr val="FF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한 번 실행</a:t>
            </a: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하고</a:t>
            </a:r>
            <a:endParaRPr lang="en-US" altLang="ko-KR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algn="ctr"/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i</a:t>
            </a: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를 </a:t>
            </a:r>
            <a:r>
              <a:rPr lang="en-US" altLang="ko-KR" dirty="0">
                <a:solidFill>
                  <a:srgbClr val="FF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1 </a:t>
            </a:r>
            <a:r>
              <a:rPr lang="ko-KR" altLang="en-US" dirty="0">
                <a:solidFill>
                  <a:srgbClr val="FF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증가</a:t>
            </a: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시킨 뒤 그 다음 다시 코드를 실행해요</a:t>
            </a:r>
            <a:endParaRPr lang="en-US" altLang="ko-KR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algn="ctr"/>
            <a:endParaRPr lang="en-US" altLang="ko-KR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algn="ctr"/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이 행동을 </a:t>
            </a:r>
            <a:r>
              <a:rPr lang="ko-KR" altLang="en-US" dirty="0">
                <a:solidFill>
                  <a:srgbClr val="004F88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총 </a:t>
            </a:r>
            <a:r>
              <a:rPr lang="en-US" altLang="ko-KR" dirty="0">
                <a:solidFill>
                  <a:srgbClr val="004F88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5</a:t>
            </a:r>
            <a:r>
              <a:rPr lang="ko-KR" altLang="en-US" dirty="0">
                <a:solidFill>
                  <a:srgbClr val="004F88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번 </a:t>
            </a: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한다는 뜻 이에요</a:t>
            </a:r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.</a:t>
            </a:r>
            <a:endParaRPr lang="ko-KR" altLang="en-US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pic>
        <p:nvPicPr>
          <p:cNvPr id="7" name="그림 6" descr="텍스트, 스크린샷, 폰트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4765651-CE03-7B39-88AC-EAC65458C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542" y="1196648"/>
            <a:ext cx="5881814" cy="18310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p53"/>
          <p:cNvSpPr txBox="1">
            <a:spLocks noGrp="1"/>
          </p:cNvSpPr>
          <p:nvPr>
            <p:ph type="subTitle" idx="4294967295"/>
          </p:nvPr>
        </p:nvSpPr>
        <p:spPr>
          <a:xfrm>
            <a:off x="2154673" y="2726619"/>
            <a:ext cx="4848600" cy="2532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i</a:t>
            </a:r>
            <a:r>
              <a:rPr 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</a:t>
            </a: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를 대상으로 하는 </a:t>
            </a:r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for </a:t>
            </a:r>
            <a:r>
              <a:rPr lang="ko-KR" altLang="en-US" dirty="0" err="1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반복문</a:t>
            </a: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이지만</a:t>
            </a:r>
            <a:endParaRPr lang="en-US" altLang="ko-KR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굳이 </a:t>
            </a:r>
            <a:r>
              <a:rPr lang="en-US" altLang="ko-KR" dirty="0" err="1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i</a:t>
            </a:r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</a:t>
            </a: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를 코드 내에서 사용하지 않아도 돼요</a:t>
            </a:r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하지만 코드 내에서는 </a:t>
            </a:r>
            <a:r>
              <a:rPr lang="en-US" altLang="ko-KR" dirty="0" err="1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i</a:t>
            </a: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의 값은 출력 할 때마다</a:t>
            </a:r>
            <a:endParaRPr lang="en-US" altLang="ko-KR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계속 </a:t>
            </a:r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1</a:t>
            </a: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씩 늘어나고 있어요</a:t>
            </a:r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!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1802" name="Google Shape;1802;p53"/>
          <p:cNvSpPr/>
          <p:nvPr/>
        </p:nvSpPr>
        <p:spPr>
          <a:xfrm rot="-9985301" flipH="1">
            <a:off x="-352188" y="1172172"/>
            <a:ext cx="1784272" cy="1296207"/>
          </a:xfrm>
          <a:custGeom>
            <a:avLst/>
            <a:gdLst/>
            <a:ahLst/>
            <a:cxnLst/>
            <a:rect l="l" t="t" r="r" b="b"/>
            <a:pathLst>
              <a:path w="46480" h="33766" extrusionOk="0">
                <a:moveTo>
                  <a:pt x="22756" y="5887"/>
                </a:moveTo>
                <a:cubicBezTo>
                  <a:pt x="24632" y="5887"/>
                  <a:pt x="24794" y="7676"/>
                  <a:pt x="23039" y="9476"/>
                </a:cubicBezTo>
                <a:cubicBezTo>
                  <a:pt x="20979" y="11452"/>
                  <a:pt x="18122" y="13333"/>
                  <a:pt x="15276" y="14572"/>
                </a:cubicBezTo>
                <a:cubicBezTo>
                  <a:pt x="16086" y="12512"/>
                  <a:pt x="17264" y="10547"/>
                  <a:pt x="18646" y="8928"/>
                </a:cubicBezTo>
                <a:cubicBezTo>
                  <a:pt x="18919" y="8511"/>
                  <a:pt x="20467" y="6809"/>
                  <a:pt x="20848" y="6547"/>
                </a:cubicBezTo>
                <a:cubicBezTo>
                  <a:pt x="21277" y="6166"/>
                  <a:pt x="22253" y="5940"/>
                  <a:pt x="22325" y="5916"/>
                </a:cubicBezTo>
                <a:cubicBezTo>
                  <a:pt x="22477" y="5897"/>
                  <a:pt x="22621" y="5887"/>
                  <a:pt x="22756" y="5887"/>
                </a:cubicBezTo>
                <a:close/>
                <a:moveTo>
                  <a:pt x="32465" y="18050"/>
                </a:moveTo>
                <a:cubicBezTo>
                  <a:pt x="32500" y="18050"/>
                  <a:pt x="32529" y="18053"/>
                  <a:pt x="32552" y="18060"/>
                </a:cubicBezTo>
                <a:cubicBezTo>
                  <a:pt x="33993" y="18155"/>
                  <a:pt x="33469" y="19584"/>
                  <a:pt x="32624" y="21299"/>
                </a:cubicBezTo>
                <a:cubicBezTo>
                  <a:pt x="31588" y="23096"/>
                  <a:pt x="30326" y="24716"/>
                  <a:pt x="28861" y="25966"/>
                </a:cubicBezTo>
                <a:cubicBezTo>
                  <a:pt x="28659" y="24549"/>
                  <a:pt x="28825" y="23025"/>
                  <a:pt x="29385" y="21382"/>
                </a:cubicBezTo>
                <a:cubicBezTo>
                  <a:pt x="29659" y="20549"/>
                  <a:pt x="30135" y="19489"/>
                  <a:pt x="30540" y="19036"/>
                </a:cubicBezTo>
                <a:cubicBezTo>
                  <a:pt x="31031" y="18458"/>
                  <a:pt x="32082" y="18050"/>
                  <a:pt x="32465" y="18050"/>
                </a:cubicBezTo>
                <a:close/>
                <a:moveTo>
                  <a:pt x="2917" y="0"/>
                </a:moveTo>
                <a:cubicBezTo>
                  <a:pt x="2783" y="0"/>
                  <a:pt x="2651" y="60"/>
                  <a:pt x="2584" y="189"/>
                </a:cubicBezTo>
                <a:cubicBezTo>
                  <a:pt x="1608" y="2106"/>
                  <a:pt x="953" y="4142"/>
                  <a:pt x="536" y="6237"/>
                </a:cubicBezTo>
                <a:cubicBezTo>
                  <a:pt x="203" y="7916"/>
                  <a:pt x="0" y="9678"/>
                  <a:pt x="500" y="11333"/>
                </a:cubicBezTo>
                <a:cubicBezTo>
                  <a:pt x="1632" y="15238"/>
                  <a:pt x="5311" y="16846"/>
                  <a:pt x="9097" y="16977"/>
                </a:cubicBezTo>
                <a:cubicBezTo>
                  <a:pt x="9339" y="16995"/>
                  <a:pt x="9580" y="17003"/>
                  <a:pt x="9820" y="17003"/>
                </a:cubicBezTo>
                <a:cubicBezTo>
                  <a:pt x="11020" y="17003"/>
                  <a:pt x="12194" y="16788"/>
                  <a:pt x="13335" y="16441"/>
                </a:cubicBezTo>
                <a:lnTo>
                  <a:pt x="13335" y="16441"/>
                </a:lnTo>
                <a:cubicBezTo>
                  <a:pt x="13169" y="17108"/>
                  <a:pt x="13026" y="17774"/>
                  <a:pt x="12931" y="18453"/>
                </a:cubicBezTo>
                <a:cubicBezTo>
                  <a:pt x="12050" y="22989"/>
                  <a:pt x="14121" y="27276"/>
                  <a:pt x="18562" y="28871"/>
                </a:cubicBezTo>
                <a:cubicBezTo>
                  <a:pt x="19840" y="29463"/>
                  <a:pt x="21200" y="29742"/>
                  <a:pt x="22555" y="29742"/>
                </a:cubicBezTo>
                <a:cubicBezTo>
                  <a:pt x="24495" y="29742"/>
                  <a:pt x="26426" y="29170"/>
                  <a:pt x="28087" y="28133"/>
                </a:cubicBezTo>
                <a:cubicBezTo>
                  <a:pt x="28730" y="29752"/>
                  <a:pt x="29814" y="31228"/>
                  <a:pt x="31147" y="32348"/>
                </a:cubicBezTo>
                <a:cubicBezTo>
                  <a:pt x="32454" y="33361"/>
                  <a:pt x="33946" y="33765"/>
                  <a:pt x="35493" y="33765"/>
                </a:cubicBezTo>
                <a:cubicBezTo>
                  <a:pt x="39414" y="33765"/>
                  <a:pt x="43685" y="31168"/>
                  <a:pt x="46161" y="29323"/>
                </a:cubicBezTo>
                <a:cubicBezTo>
                  <a:pt x="46479" y="28946"/>
                  <a:pt x="46167" y="28335"/>
                  <a:pt x="45687" y="28335"/>
                </a:cubicBezTo>
                <a:cubicBezTo>
                  <a:pt x="45682" y="28335"/>
                  <a:pt x="45677" y="28335"/>
                  <a:pt x="45673" y="28335"/>
                </a:cubicBezTo>
                <a:cubicBezTo>
                  <a:pt x="45101" y="28442"/>
                  <a:pt x="44470" y="29073"/>
                  <a:pt x="43911" y="29347"/>
                </a:cubicBezTo>
                <a:cubicBezTo>
                  <a:pt x="41863" y="30526"/>
                  <a:pt x="40339" y="31443"/>
                  <a:pt x="38315" y="31990"/>
                </a:cubicBezTo>
                <a:cubicBezTo>
                  <a:pt x="37462" y="32276"/>
                  <a:pt x="36524" y="32409"/>
                  <a:pt x="35631" y="32409"/>
                </a:cubicBezTo>
                <a:cubicBezTo>
                  <a:pt x="34256" y="32409"/>
                  <a:pt x="32988" y="32094"/>
                  <a:pt x="32302" y="31538"/>
                </a:cubicBezTo>
                <a:cubicBezTo>
                  <a:pt x="30766" y="30276"/>
                  <a:pt x="29730" y="28871"/>
                  <a:pt x="29206" y="27323"/>
                </a:cubicBezTo>
                <a:cubicBezTo>
                  <a:pt x="29659" y="26954"/>
                  <a:pt x="30088" y="26537"/>
                  <a:pt x="30480" y="26085"/>
                </a:cubicBezTo>
                <a:cubicBezTo>
                  <a:pt x="32016" y="24585"/>
                  <a:pt x="36493" y="18739"/>
                  <a:pt x="33540" y="17143"/>
                </a:cubicBezTo>
                <a:cubicBezTo>
                  <a:pt x="33061" y="16974"/>
                  <a:pt x="32615" y="16897"/>
                  <a:pt x="32200" y="16897"/>
                </a:cubicBezTo>
                <a:cubicBezTo>
                  <a:pt x="28930" y="16897"/>
                  <a:pt x="27588" y="21707"/>
                  <a:pt x="27409" y="24549"/>
                </a:cubicBezTo>
                <a:cubicBezTo>
                  <a:pt x="27385" y="25335"/>
                  <a:pt x="27480" y="26121"/>
                  <a:pt x="27671" y="26871"/>
                </a:cubicBezTo>
                <a:cubicBezTo>
                  <a:pt x="26325" y="27764"/>
                  <a:pt x="24849" y="28335"/>
                  <a:pt x="23253" y="28442"/>
                </a:cubicBezTo>
                <a:cubicBezTo>
                  <a:pt x="23182" y="28444"/>
                  <a:pt x="23110" y="28445"/>
                  <a:pt x="23038" y="28445"/>
                </a:cubicBezTo>
                <a:cubicBezTo>
                  <a:pt x="19141" y="28445"/>
                  <a:pt x="15153" y="26231"/>
                  <a:pt x="14288" y="22513"/>
                </a:cubicBezTo>
                <a:cubicBezTo>
                  <a:pt x="13895" y="20429"/>
                  <a:pt x="14133" y="18132"/>
                  <a:pt x="14812" y="15905"/>
                </a:cubicBezTo>
                <a:cubicBezTo>
                  <a:pt x="16133" y="15369"/>
                  <a:pt x="17407" y="14679"/>
                  <a:pt x="18610" y="13976"/>
                </a:cubicBezTo>
                <a:cubicBezTo>
                  <a:pt x="20503" y="12809"/>
                  <a:pt x="22432" y="11619"/>
                  <a:pt x="23920" y="9940"/>
                </a:cubicBezTo>
                <a:cubicBezTo>
                  <a:pt x="24873" y="8869"/>
                  <a:pt x="25706" y="7166"/>
                  <a:pt x="24825" y="5821"/>
                </a:cubicBezTo>
                <a:cubicBezTo>
                  <a:pt x="24258" y="5120"/>
                  <a:pt x="23381" y="4776"/>
                  <a:pt x="22501" y="4776"/>
                </a:cubicBezTo>
                <a:cubicBezTo>
                  <a:pt x="22125" y="4776"/>
                  <a:pt x="21749" y="4839"/>
                  <a:pt x="21396" y="4963"/>
                </a:cubicBezTo>
                <a:cubicBezTo>
                  <a:pt x="19705" y="5499"/>
                  <a:pt x="18610" y="7023"/>
                  <a:pt x="17515" y="8333"/>
                </a:cubicBezTo>
                <a:cubicBezTo>
                  <a:pt x="15800" y="10357"/>
                  <a:pt x="14490" y="12690"/>
                  <a:pt x="13681" y="15203"/>
                </a:cubicBezTo>
                <a:cubicBezTo>
                  <a:pt x="12681" y="15560"/>
                  <a:pt x="11704" y="15810"/>
                  <a:pt x="10776" y="15953"/>
                </a:cubicBezTo>
                <a:cubicBezTo>
                  <a:pt x="10402" y="15982"/>
                  <a:pt x="10030" y="15996"/>
                  <a:pt x="9663" y="15996"/>
                </a:cubicBezTo>
                <a:cubicBezTo>
                  <a:pt x="5017" y="15996"/>
                  <a:pt x="996" y="13686"/>
                  <a:pt x="1096" y="8821"/>
                </a:cubicBezTo>
                <a:cubicBezTo>
                  <a:pt x="1179" y="6749"/>
                  <a:pt x="1739" y="4475"/>
                  <a:pt x="2525" y="2249"/>
                </a:cubicBezTo>
                <a:lnTo>
                  <a:pt x="2525" y="2249"/>
                </a:lnTo>
                <a:cubicBezTo>
                  <a:pt x="2499" y="2282"/>
                  <a:pt x="2486" y="2296"/>
                  <a:pt x="2483" y="2296"/>
                </a:cubicBezTo>
                <a:cubicBezTo>
                  <a:pt x="2467" y="2296"/>
                  <a:pt x="2741" y="1871"/>
                  <a:pt x="2751" y="1760"/>
                </a:cubicBezTo>
                <a:cubicBezTo>
                  <a:pt x="2906" y="1272"/>
                  <a:pt x="3310" y="808"/>
                  <a:pt x="3310" y="284"/>
                </a:cubicBezTo>
                <a:cubicBezTo>
                  <a:pt x="3270" y="102"/>
                  <a:pt x="3092" y="0"/>
                  <a:pt x="291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3" name="Google Shape;1803;p53"/>
          <p:cNvGrpSpPr/>
          <p:nvPr/>
        </p:nvGrpSpPr>
        <p:grpSpPr>
          <a:xfrm rot="7490819" flipH="1">
            <a:off x="7619691" y="765382"/>
            <a:ext cx="1795713" cy="1023261"/>
            <a:chOff x="-705550" y="1563485"/>
            <a:chExt cx="1795672" cy="1023238"/>
          </a:xfrm>
        </p:grpSpPr>
        <p:sp>
          <p:nvSpPr>
            <p:cNvPr id="1804" name="Google Shape;1804;p53"/>
            <p:cNvSpPr/>
            <p:nvPr/>
          </p:nvSpPr>
          <p:spPr>
            <a:xfrm>
              <a:off x="-705550" y="1592869"/>
              <a:ext cx="1760957" cy="966680"/>
            </a:xfrm>
            <a:custGeom>
              <a:avLst/>
              <a:gdLst/>
              <a:ahLst/>
              <a:cxnLst/>
              <a:rect l="l" t="t" r="r" b="b"/>
              <a:pathLst>
                <a:path w="13544" h="7435" extrusionOk="0">
                  <a:moveTo>
                    <a:pt x="12056" y="0"/>
                  </a:moveTo>
                  <a:cubicBezTo>
                    <a:pt x="11883" y="0"/>
                    <a:pt x="11699" y="52"/>
                    <a:pt x="11542" y="105"/>
                  </a:cubicBezTo>
                  <a:cubicBezTo>
                    <a:pt x="11175" y="205"/>
                    <a:pt x="10808" y="305"/>
                    <a:pt x="10441" y="438"/>
                  </a:cubicBezTo>
                  <a:cubicBezTo>
                    <a:pt x="9307" y="772"/>
                    <a:pt x="8273" y="1306"/>
                    <a:pt x="7239" y="1839"/>
                  </a:cubicBezTo>
                  <a:cubicBezTo>
                    <a:pt x="6972" y="1939"/>
                    <a:pt x="6739" y="2039"/>
                    <a:pt x="6472" y="2140"/>
                  </a:cubicBezTo>
                  <a:cubicBezTo>
                    <a:pt x="5905" y="2406"/>
                    <a:pt x="5438" y="2673"/>
                    <a:pt x="5071" y="2807"/>
                  </a:cubicBezTo>
                  <a:cubicBezTo>
                    <a:pt x="5004" y="2840"/>
                    <a:pt x="4937" y="2873"/>
                    <a:pt x="4837" y="2907"/>
                  </a:cubicBezTo>
                  <a:lnTo>
                    <a:pt x="4771" y="2907"/>
                  </a:lnTo>
                  <a:cubicBezTo>
                    <a:pt x="4745" y="2900"/>
                    <a:pt x="4721" y="2898"/>
                    <a:pt x="4697" y="2898"/>
                  </a:cubicBezTo>
                  <a:cubicBezTo>
                    <a:pt x="4598" y="2898"/>
                    <a:pt x="4512" y="2946"/>
                    <a:pt x="4404" y="2973"/>
                  </a:cubicBezTo>
                  <a:cubicBezTo>
                    <a:pt x="4203" y="3074"/>
                    <a:pt x="4003" y="3140"/>
                    <a:pt x="3803" y="3240"/>
                  </a:cubicBezTo>
                  <a:cubicBezTo>
                    <a:pt x="3470" y="3407"/>
                    <a:pt x="3103" y="3574"/>
                    <a:pt x="2736" y="3707"/>
                  </a:cubicBezTo>
                  <a:cubicBezTo>
                    <a:pt x="2602" y="3807"/>
                    <a:pt x="2436" y="3841"/>
                    <a:pt x="2302" y="3941"/>
                  </a:cubicBezTo>
                  <a:cubicBezTo>
                    <a:pt x="2202" y="3974"/>
                    <a:pt x="2069" y="4074"/>
                    <a:pt x="2035" y="4174"/>
                  </a:cubicBezTo>
                  <a:cubicBezTo>
                    <a:pt x="2002" y="4241"/>
                    <a:pt x="2002" y="4308"/>
                    <a:pt x="2002" y="4408"/>
                  </a:cubicBezTo>
                  <a:cubicBezTo>
                    <a:pt x="1735" y="4575"/>
                    <a:pt x="1468" y="4808"/>
                    <a:pt x="1268" y="5075"/>
                  </a:cubicBezTo>
                  <a:cubicBezTo>
                    <a:pt x="868" y="5375"/>
                    <a:pt x="501" y="5742"/>
                    <a:pt x="267" y="6176"/>
                  </a:cubicBezTo>
                  <a:cubicBezTo>
                    <a:pt x="67" y="6576"/>
                    <a:pt x="0" y="7110"/>
                    <a:pt x="467" y="7343"/>
                  </a:cubicBezTo>
                  <a:cubicBezTo>
                    <a:pt x="601" y="7410"/>
                    <a:pt x="751" y="7435"/>
                    <a:pt x="905" y="7435"/>
                  </a:cubicBezTo>
                  <a:cubicBezTo>
                    <a:pt x="1060" y="7435"/>
                    <a:pt x="1218" y="7410"/>
                    <a:pt x="1368" y="7377"/>
                  </a:cubicBezTo>
                  <a:cubicBezTo>
                    <a:pt x="1435" y="7343"/>
                    <a:pt x="1502" y="7343"/>
                    <a:pt x="1602" y="7310"/>
                  </a:cubicBezTo>
                  <a:cubicBezTo>
                    <a:pt x="1802" y="7310"/>
                    <a:pt x="2002" y="7310"/>
                    <a:pt x="2169" y="7277"/>
                  </a:cubicBezTo>
                  <a:cubicBezTo>
                    <a:pt x="2502" y="7243"/>
                    <a:pt x="2802" y="7277"/>
                    <a:pt x="3136" y="7210"/>
                  </a:cubicBezTo>
                  <a:cubicBezTo>
                    <a:pt x="3503" y="7210"/>
                    <a:pt x="3837" y="7110"/>
                    <a:pt x="4203" y="7043"/>
                  </a:cubicBezTo>
                  <a:cubicBezTo>
                    <a:pt x="4871" y="6876"/>
                    <a:pt x="5471" y="6576"/>
                    <a:pt x="6071" y="6276"/>
                  </a:cubicBezTo>
                  <a:cubicBezTo>
                    <a:pt x="6538" y="6042"/>
                    <a:pt x="6972" y="5876"/>
                    <a:pt x="7439" y="5642"/>
                  </a:cubicBezTo>
                  <a:cubicBezTo>
                    <a:pt x="8106" y="5375"/>
                    <a:pt x="8273" y="5275"/>
                    <a:pt x="8840" y="5075"/>
                  </a:cubicBezTo>
                  <a:cubicBezTo>
                    <a:pt x="9207" y="4908"/>
                    <a:pt x="9574" y="4808"/>
                    <a:pt x="9941" y="4641"/>
                  </a:cubicBezTo>
                  <a:cubicBezTo>
                    <a:pt x="10641" y="4308"/>
                    <a:pt x="10942" y="4241"/>
                    <a:pt x="11675" y="3807"/>
                  </a:cubicBezTo>
                  <a:cubicBezTo>
                    <a:pt x="12009" y="3641"/>
                    <a:pt x="12009" y="3641"/>
                    <a:pt x="12209" y="3574"/>
                  </a:cubicBezTo>
                  <a:cubicBezTo>
                    <a:pt x="12309" y="3541"/>
                    <a:pt x="12409" y="3507"/>
                    <a:pt x="12509" y="3440"/>
                  </a:cubicBezTo>
                  <a:cubicBezTo>
                    <a:pt x="12643" y="3307"/>
                    <a:pt x="12676" y="3140"/>
                    <a:pt x="12643" y="3007"/>
                  </a:cubicBezTo>
                  <a:cubicBezTo>
                    <a:pt x="12710" y="2973"/>
                    <a:pt x="12810" y="2907"/>
                    <a:pt x="12943" y="2873"/>
                  </a:cubicBezTo>
                  <a:cubicBezTo>
                    <a:pt x="13277" y="2673"/>
                    <a:pt x="13543" y="2373"/>
                    <a:pt x="13543" y="1973"/>
                  </a:cubicBezTo>
                  <a:cubicBezTo>
                    <a:pt x="13543" y="1706"/>
                    <a:pt x="13410" y="1439"/>
                    <a:pt x="13277" y="1239"/>
                  </a:cubicBezTo>
                  <a:cubicBezTo>
                    <a:pt x="13143" y="972"/>
                    <a:pt x="12943" y="772"/>
                    <a:pt x="12776" y="572"/>
                  </a:cubicBezTo>
                  <a:cubicBezTo>
                    <a:pt x="12676" y="438"/>
                    <a:pt x="12609" y="272"/>
                    <a:pt x="12476" y="171"/>
                  </a:cubicBezTo>
                  <a:cubicBezTo>
                    <a:pt x="12364" y="44"/>
                    <a:pt x="12215" y="0"/>
                    <a:pt x="120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3"/>
            <p:cNvSpPr/>
            <p:nvPr/>
          </p:nvSpPr>
          <p:spPr>
            <a:xfrm>
              <a:off x="-705550" y="1563485"/>
              <a:ext cx="1795672" cy="1023238"/>
            </a:xfrm>
            <a:custGeom>
              <a:avLst/>
              <a:gdLst/>
              <a:ahLst/>
              <a:cxnLst/>
              <a:rect l="l" t="t" r="r" b="b"/>
              <a:pathLst>
                <a:path w="13811" h="7870" extrusionOk="0">
                  <a:moveTo>
                    <a:pt x="10975" y="531"/>
                  </a:moveTo>
                  <a:cubicBezTo>
                    <a:pt x="10975" y="531"/>
                    <a:pt x="11008" y="531"/>
                    <a:pt x="11008" y="564"/>
                  </a:cubicBezTo>
                  <a:cubicBezTo>
                    <a:pt x="11309" y="1131"/>
                    <a:pt x="11642" y="1698"/>
                    <a:pt x="11942" y="2265"/>
                  </a:cubicBezTo>
                  <a:cubicBezTo>
                    <a:pt x="12009" y="2432"/>
                    <a:pt x="12109" y="2666"/>
                    <a:pt x="12243" y="3033"/>
                  </a:cubicBezTo>
                  <a:cubicBezTo>
                    <a:pt x="12309" y="3233"/>
                    <a:pt x="12309" y="3199"/>
                    <a:pt x="12343" y="3300"/>
                  </a:cubicBezTo>
                  <a:cubicBezTo>
                    <a:pt x="12243" y="3066"/>
                    <a:pt x="12076" y="2866"/>
                    <a:pt x="11942" y="2632"/>
                  </a:cubicBezTo>
                  <a:cubicBezTo>
                    <a:pt x="11642" y="2065"/>
                    <a:pt x="11342" y="1465"/>
                    <a:pt x="11075" y="898"/>
                  </a:cubicBezTo>
                  <a:cubicBezTo>
                    <a:pt x="11008" y="764"/>
                    <a:pt x="10975" y="664"/>
                    <a:pt x="10908" y="564"/>
                  </a:cubicBezTo>
                  <a:cubicBezTo>
                    <a:pt x="10942" y="564"/>
                    <a:pt x="10975" y="531"/>
                    <a:pt x="10975" y="531"/>
                  </a:cubicBezTo>
                  <a:close/>
                  <a:moveTo>
                    <a:pt x="10641" y="664"/>
                  </a:moveTo>
                  <a:cubicBezTo>
                    <a:pt x="10641" y="698"/>
                    <a:pt x="10641" y="698"/>
                    <a:pt x="10641" y="731"/>
                  </a:cubicBezTo>
                  <a:cubicBezTo>
                    <a:pt x="10975" y="1398"/>
                    <a:pt x="11309" y="2099"/>
                    <a:pt x="11642" y="2799"/>
                  </a:cubicBezTo>
                  <a:cubicBezTo>
                    <a:pt x="11776" y="2999"/>
                    <a:pt x="12009" y="3466"/>
                    <a:pt x="12042" y="3566"/>
                  </a:cubicBezTo>
                  <a:cubicBezTo>
                    <a:pt x="12042" y="3600"/>
                    <a:pt x="12076" y="3633"/>
                    <a:pt x="12109" y="3666"/>
                  </a:cubicBezTo>
                  <a:cubicBezTo>
                    <a:pt x="12109" y="3666"/>
                    <a:pt x="12109" y="3666"/>
                    <a:pt x="12109" y="3700"/>
                  </a:cubicBezTo>
                  <a:lnTo>
                    <a:pt x="12142" y="3700"/>
                  </a:lnTo>
                  <a:cubicBezTo>
                    <a:pt x="12109" y="3733"/>
                    <a:pt x="12042" y="3733"/>
                    <a:pt x="12009" y="3767"/>
                  </a:cubicBezTo>
                  <a:cubicBezTo>
                    <a:pt x="11509" y="4000"/>
                    <a:pt x="10775" y="4334"/>
                    <a:pt x="10441" y="4467"/>
                  </a:cubicBezTo>
                  <a:cubicBezTo>
                    <a:pt x="9307" y="4967"/>
                    <a:pt x="7773" y="5668"/>
                    <a:pt x="6905" y="6035"/>
                  </a:cubicBezTo>
                  <a:cubicBezTo>
                    <a:pt x="6405" y="6235"/>
                    <a:pt x="5905" y="6468"/>
                    <a:pt x="5238" y="6802"/>
                  </a:cubicBezTo>
                  <a:cubicBezTo>
                    <a:pt x="4804" y="7036"/>
                    <a:pt x="4670" y="7136"/>
                    <a:pt x="4370" y="7236"/>
                  </a:cubicBezTo>
                  <a:cubicBezTo>
                    <a:pt x="4370" y="7169"/>
                    <a:pt x="4337" y="7102"/>
                    <a:pt x="4304" y="7069"/>
                  </a:cubicBezTo>
                  <a:cubicBezTo>
                    <a:pt x="4070" y="6569"/>
                    <a:pt x="3937" y="6001"/>
                    <a:pt x="3670" y="5468"/>
                  </a:cubicBezTo>
                  <a:cubicBezTo>
                    <a:pt x="3403" y="5001"/>
                    <a:pt x="3169" y="4500"/>
                    <a:pt x="2903" y="4033"/>
                  </a:cubicBezTo>
                  <a:cubicBezTo>
                    <a:pt x="3003" y="4000"/>
                    <a:pt x="3069" y="3933"/>
                    <a:pt x="3169" y="3900"/>
                  </a:cubicBezTo>
                  <a:cubicBezTo>
                    <a:pt x="3169" y="3900"/>
                    <a:pt x="3169" y="3900"/>
                    <a:pt x="3169" y="3933"/>
                  </a:cubicBezTo>
                  <a:cubicBezTo>
                    <a:pt x="3503" y="4500"/>
                    <a:pt x="3837" y="5067"/>
                    <a:pt x="4003" y="5601"/>
                  </a:cubicBezTo>
                  <a:cubicBezTo>
                    <a:pt x="4137" y="5935"/>
                    <a:pt x="4370" y="6468"/>
                    <a:pt x="4504" y="6935"/>
                  </a:cubicBezTo>
                  <a:cubicBezTo>
                    <a:pt x="4504" y="6969"/>
                    <a:pt x="4537" y="6969"/>
                    <a:pt x="4537" y="6969"/>
                  </a:cubicBezTo>
                  <a:cubicBezTo>
                    <a:pt x="4559" y="7033"/>
                    <a:pt x="4636" y="7070"/>
                    <a:pt x="4706" y="7070"/>
                  </a:cubicBezTo>
                  <a:cubicBezTo>
                    <a:pt x="4744" y="7070"/>
                    <a:pt x="4780" y="7059"/>
                    <a:pt x="4804" y="7036"/>
                  </a:cubicBezTo>
                  <a:cubicBezTo>
                    <a:pt x="4871" y="6935"/>
                    <a:pt x="4837" y="6902"/>
                    <a:pt x="4871" y="6869"/>
                  </a:cubicBezTo>
                  <a:cubicBezTo>
                    <a:pt x="4804" y="6402"/>
                    <a:pt x="4604" y="6202"/>
                    <a:pt x="4437" y="5735"/>
                  </a:cubicBezTo>
                  <a:cubicBezTo>
                    <a:pt x="4203" y="5234"/>
                    <a:pt x="3970" y="4667"/>
                    <a:pt x="3636" y="4133"/>
                  </a:cubicBezTo>
                  <a:cubicBezTo>
                    <a:pt x="3570" y="4000"/>
                    <a:pt x="3503" y="3900"/>
                    <a:pt x="3436" y="3767"/>
                  </a:cubicBezTo>
                  <a:cubicBezTo>
                    <a:pt x="4337" y="3333"/>
                    <a:pt x="5137" y="3033"/>
                    <a:pt x="6005" y="2632"/>
                  </a:cubicBezTo>
                  <a:cubicBezTo>
                    <a:pt x="6438" y="2466"/>
                    <a:pt x="7005" y="2165"/>
                    <a:pt x="7472" y="1965"/>
                  </a:cubicBezTo>
                  <a:cubicBezTo>
                    <a:pt x="8006" y="1732"/>
                    <a:pt x="8373" y="1598"/>
                    <a:pt x="8940" y="1365"/>
                  </a:cubicBezTo>
                  <a:cubicBezTo>
                    <a:pt x="9407" y="1165"/>
                    <a:pt x="9941" y="931"/>
                    <a:pt x="10575" y="698"/>
                  </a:cubicBezTo>
                  <a:cubicBezTo>
                    <a:pt x="10575" y="698"/>
                    <a:pt x="10608" y="664"/>
                    <a:pt x="10641" y="664"/>
                  </a:cubicBezTo>
                  <a:close/>
                  <a:moveTo>
                    <a:pt x="2702" y="4133"/>
                  </a:moveTo>
                  <a:cubicBezTo>
                    <a:pt x="3003" y="4701"/>
                    <a:pt x="3303" y="5268"/>
                    <a:pt x="3603" y="5801"/>
                  </a:cubicBezTo>
                  <a:cubicBezTo>
                    <a:pt x="3703" y="6068"/>
                    <a:pt x="3803" y="6335"/>
                    <a:pt x="3970" y="6669"/>
                  </a:cubicBezTo>
                  <a:cubicBezTo>
                    <a:pt x="4070" y="6869"/>
                    <a:pt x="4103" y="7002"/>
                    <a:pt x="4203" y="7202"/>
                  </a:cubicBezTo>
                  <a:cubicBezTo>
                    <a:pt x="4203" y="7236"/>
                    <a:pt x="4237" y="7269"/>
                    <a:pt x="4237" y="7269"/>
                  </a:cubicBezTo>
                  <a:cubicBezTo>
                    <a:pt x="3703" y="7402"/>
                    <a:pt x="3303" y="7402"/>
                    <a:pt x="2702" y="7436"/>
                  </a:cubicBezTo>
                  <a:cubicBezTo>
                    <a:pt x="2335" y="7469"/>
                    <a:pt x="2169" y="7503"/>
                    <a:pt x="1868" y="7503"/>
                  </a:cubicBezTo>
                  <a:lnTo>
                    <a:pt x="1268" y="7503"/>
                  </a:lnTo>
                  <a:cubicBezTo>
                    <a:pt x="1101" y="7469"/>
                    <a:pt x="901" y="7469"/>
                    <a:pt x="734" y="7469"/>
                  </a:cubicBezTo>
                  <a:cubicBezTo>
                    <a:pt x="701" y="7469"/>
                    <a:pt x="668" y="7436"/>
                    <a:pt x="634" y="7436"/>
                  </a:cubicBezTo>
                  <a:lnTo>
                    <a:pt x="601" y="7436"/>
                  </a:lnTo>
                  <a:cubicBezTo>
                    <a:pt x="601" y="7402"/>
                    <a:pt x="568" y="7402"/>
                    <a:pt x="568" y="7369"/>
                  </a:cubicBezTo>
                  <a:cubicBezTo>
                    <a:pt x="501" y="7302"/>
                    <a:pt x="467" y="7269"/>
                    <a:pt x="434" y="7202"/>
                  </a:cubicBezTo>
                  <a:cubicBezTo>
                    <a:pt x="401" y="7002"/>
                    <a:pt x="401" y="7036"/>
                    <a:pt x="434" y="6869"/>
                  </a:cubicBezTo>
                  <a:cubicBezTo>
                    <a:pt x="467" y="6602"/>
                    <a:pt x="1235" y="5635"/>
                    <a:pt x="1435" y="5334"/>
                  </a:cubicBezTo>
                  <a:cubicBezTo>
                    <a:pt x="1568" y="5168"/>
                    <a:pt x="2002" y="4600"/>
                    <a:pt x="2102" y="4500"/>
                  </a:cubicBezTo>
                  <a:cubicBezTo>
                    <a:pt x="2302" y="4367"/>
                    <a:pt x="2502" y="4267"/>
                    <a:pt x="2702" y="4133"/>
                  </a:cubicBezTo>
                  <a:close/>
                  <a:moveTo>
                    <a:pt x="12014" y="1"/>
                  </a:moveTo>
                  <a:cubicBezTo>
                    <a:pt x="11953" y="1"/>
                    <a:pt x="11894" y="23"/>
                    <a:pt x="11876" y="97"/>
                  </a:cubicBezTo>
                  <a:cubicBezTo>
                    <a:pt x="11842" y="197"/>
                    <a:pt x="11909" y="264"/>
                    <a:pt x="11976" y="297"/>
                  </a:cubicBezTo>
                  <a:cubicBezTo>
                    <a:pt x="12009" y="331"/>
                    <a:pt x="12042" y="331"/>
                    <a:pt x="12076" y="331"/>
                  </a:cubicBezTo>
                  <a:cubicBezTo>
                    <a:pt x="12076" y="364"/>
                    <a:pt x="12109" y="364"/>
                    <a:pt x="12109" y="364"/>
                  </a:cubicBezTo>
                  <a:cubicBezTo>
                    <a:pt x="12276" y="498"/>
                    <a:pt x="12409" y="631"/>
                    <a:pt x="12643" y="831"/>
                  </a:cubicBezTo>
                  <a:cubicBezTo>
                    <a:pt x="12643" y="864"/>
                    <a:pt x="12643" y="864"/>
                    <a:pt x="12643" y="864"/>
                  </a:cubicBezTo>
                  <a:cubicBezTo>
                    <a:pt x="12710" y="931"/>
                    <a:pt x="12676" y="898"/>
                    <a:pt x="12776" y="1031"/>
                  </a:cubicBezTo>
                  <a:cubicBezTo>
                    <a:pt x="12876" y="1165"/>
                    <a:pt x="12943" y="1298"/>
                    <a:pt x="13043" y="1465"/>
                  </a:cubicBezTo>
                  <a:cubicBezTo>
                    <a:pt x="13110" y="1665"/>
                    <a:pt x="13177" y="1865"/>
                    <a:pt x="13243" y="2099"/>
                  </a:cubicBezTo>
                  <a:cubicBezTo>
                    <a:pt x="13274" y="2254"/>
                    <a:pt x="13276" y="2410"/>
                    <a:pt x="13331" y="2539"/>
                  </a:cubicBezTo>
                  <a:lnTo>
                    <a:pt x="13331" y="2539"/>
                  </a:lnTo>
                  <a:cubicBezTo>
                    <a:pt x="13326" y="2535"/>
                    <a:pt x="13319" y="2532"/>
                    <a:pt x="13310" y="2532"/>
                  </a:cubicBezTo>
                  <a:cubicBezTo>
                    <a:pt x="13310" y="2532"/>
                    <a:pt x="13343" y="2566"/>
                    <a:pt x="13343" y="2566"/>
                  </a:cubicBezTo>
                  <a:lnTo>
                    <a:pt x="13343" y="2599"/>
                  </a:lnTo>
                  <a:cubicBezTo>
                    <a:pt x="13343" y="2632"/>
                    <a:pt x="13343" y="2732"/>
                    <a:pt x="13343" y="2766"/>
                  </a:cubicBezTo>
                  <a:cubicBezTo>
                    <a:pt x="13343" y="2833"/>
                    <a:pt x="13343" y="2899"/>
                    <a:pt x="13343" y="2966"/>
                  </a:cubicBezTo>
                  <a:cubicBezTo>
                    <a:pt x="13343" y="2999"/>
                    <a:pt x="13343" y="2999"/>
                    <a:pt x="13343" y="2999"/>
                  </a:cubicBezTo>
                  <a:cubicBezTo>
                    <a:pt x="13343" y="2999"/>
                    <a:pt x="13343" y="2999"/>
                    <a:pt x="13343" y="3033"/>
                  </a:cubicBezTo>
                  <a:cubicBezTo>
                    <a:pt x="13310" y="3033"/>
                    <a:pt x="13310" y="3033"/>
                    <a:pt x="13310" y="3066"/>
                  </a:cubicBezTo>
                  <a:cubicBezTo>
                    <a:pt x="13210" y="3133"/>
                    <a:pt x="13043" y="3233"/>
                    <a:pt x="12843" y="3333"/>
                  </a:cubicBezTo>
                  <a:cubicBezTo>
                    <a:pt x="12776" y="3133"/>
                    <a:pt x="12676" y="2966"/>
                    <a:pt x="12576" y="2766"/>
                  </a:cubicBezTo>
                  <a:cubicBezTo>
                    <a:pt x="12376" y="2366"/>
                    <a:pt x="12176" y="1932"/>
                    <a:pt x="11909" y="1565"/>
                  </a:cubicBezTo>
                  <a:cubicBezTo>
                    <a:pt x="11776" y="1331"/>
                    <a:pt x="11609" y="1098"/>
                    <a:pt x="11475" y="831"/>
                  </a:cubicBezTo>
                  <a:cubicBezTo>
                    <a:pt x="11375" y="698"/>
                    <a:pt x="11309" y="564"/>
                    <a:pt x="11242" y="431"/>
                  </a:cubicBezTo>
                  <a:cubicBezTo>
                    <a:pt x="11275" y="397"/>
                    <a:pt x="11309" y="397"/>
                    <a:pt x="11342" y="364"/>
                  </a:cubicBezTo>
                  <a:cubicBezTo>
                    <a:pt x="11409" y="331"/>
                    <a:pt x="11542" y="297"/>
                    <a:pt x="11575" y="231"/>
                  </a:cubicBezTo>
                  <a:cubicBezTo>
                    <a:pt x="11603" y="148"/>
                    <a:pt x="11540" y="89"/>
                    <a:pt x="11480" y="89"/>
                  </a:cubicBezTo>
                  <a:cubicBezTo>
                    <a:pt x="11467" y="89"/>
                    <a:pt x="11454" y="91"/>
                    <a:pt x="11442" y="97"/>
                  </a:cubicBezTo>
                  <a:cubicBezTo>
                    <a:pt x="10875" y="364"/>
                    <a:pt x="10274" y="564"/>
                    <a:pt x="9674" y="831"/>
                  </a:cubicBezTo>
                  <a:cubicBezTo>
                    <a:pt x="9140" y="1031"/>
                    <a:pt x="8340" y="1331"/>
                    <a:pt x="7706" y="1598"/>
                  </a:cubicBezTo>
                  <a:cubicBezTo>
                    <a:pt x="7406" y="1732"/>
                    <a:pt x="7172" y="1798"/>
                    <a:pt x="6839" y="1932"/>
                  </a:cubicBezTo>
                  <a:cubicBezTo>
                    <a:pt x="6538" y="2099"/>
                    <a:pt x="6372" y="2165"/>
                    <a:pt x="6071" y="2265"/>
                  </a:cubicBezTo>
                  <a:cubicBezTo>
                    <a:pt x="5104" y="2699"/>
                    <a:pt x="3703" y="3199"/>
                    <a:pt x="2402" y="3900"/>
                  </a:cubicBezTo>
                  <a:cubicBezTo>
                    <a:pt x="2202" y="4000"/>
                    <a:pt x="2002" y="4100"/>
                    <a:pt x="1835" y="4234"/>
                  </a:cubicBezTo>
                  <a:cubicBezTo>
                    <a:pt x="1668" y="4367"/>
                    <a:pt x="1535" y="4567"/>
                    <a:pt x="1401" y="4734"/>
                  </a:cubicBezTo>
                  <a:cubicBezTo>
                    <a:pt x="1068" y="5101"/>
                    <a:pt x="734" y="5601"/>
                    <a:pt x="401" y="6135"/>
                  </a:cubicBezTo>
                  <a:cubicBezTo>
                    <a:pt x="201" y="6435"/>
                    <a:pt x="0" y="6802"/>
                    <a:pt x="67" y="7169"/>
                  </a:cubicBezTo>
                  <a:cubicBezTo>
                    <a:pt x="101" y="7369"/>
                    <a:pt x="234" y="7603"/>
                    <a:pt x="401" y="7736"/>
                  </a:cubicBezTo>
                  <a:cubicBezTo>
                    <a:pt x="501" y="7769"/>
                    <a:pt x="501" y="7769"/>
                    <a:pt x="634" y="7803"/>
                  </a:cubicBezTo>
                  <a:cubicBezTo>
                    <a:pt x="734" y="7836"/>
                    <a:pt x="868" y="7836"/>
                    <a:pt x="968" y="7836"/>
                  </a:cubicBezTo>
                  <a:cubicBezTo>
                    <a:pt x="1268" y="7869"/>
                    <a:pt x="1568" y="7869"/>
                    <a:pt x="1868" y="7869"/>
                  </a:cubicBezTo>
                  <a:cubicBezTo>
                    <a:pt x="2235" y="7869"/>
                    <a:pt x="2402" y="7836"/>
                    <a:pt x="2836" y="7803"/>
                  </a:cubicBezTo>
                  <a:cubicBezTo>
                    <a:pt x="3736" y="7769"/>
                    <a:pt x="4404" y="7736"/>
                    <a:pt x="5204" y="7269"/>
                  </a:cubicBezTo>
                  <a:cubicBezTo>
                    <a:pt x="5671" y="7069"/>
                    <a:pt x="6472" y="6669"/>
                    <a:pt x="6872" y="6468"/>
                  </a:cubicBezTo>
                  <a:cubicBezTo>
                    <a:pt x="7873" y="6068"/>
                    <a:pt x="8573" y="5735"/>
                    <a:pt x="9741" y="5234"/>
                  </a:cubicBezTo>
                  <a:cubicBezTo>
                    <a:pt x="10375" y="4934"/>
                    <a:pt x="11509" y="4467"/>
                    <a:pt x="12476" y="4000"/>
                  </a:cubicBezTo>
                  <a:cubicBezTo>
                    <a:pt x="12710" y="3867"/>
                    <a:pt x="12943" y="3767"/>
                    <a:pt x="13177" y="3633"/>
                  </a:cubicBezTo>
                  <a:cubicBezTo>
                    <a:pt x="13343" y="3533"/>
                    <a:pt x="13510" y="3433"/>
                    <a:pt x="13644" y="3300"/>
                  </a:cubicBezTo>
                  <a:cubicBezTo>
                    <a:pt x="13810" y="3099"/>
                    <a:pt x="13777" y="2833"/>
                    <a:pt x="13777" y="2499"/>
                  </a:cubicBezTo>
                  <a:cubicBezTo>
                    <a:pt x="13777" y="2499"/>
                    <a:pt x="13777" y="2466"/>
                    <a:pt x="13777" y="2466"/>
                  </a:cubicBezTo>
                  <a:cubicBezTo>
                    <a:pt x="13744" y="2232"/>
                    <a:pt x="13710" y="2032"/>
                    <a:pt x="13644" y="1798"/>
                  </a:cubicBezTo>
                  <a:cubicBezTo>
                    <a:pt x="13543" y="1532"/>
                    <a:pt x="13543" y="1498"/>
                    <a:pt x="13477" y="1298"/>
                  </a:cubicBezTo>
                  <a:cubicBezTo>
                    <a:pt x="13343" y="1065"/>
                    <a:pt x="13177" y="831"/>
                    <a:pt x="13010" y="631"/>
                  </a:cubicBezTo>
                  <a:cubicBezTo>
                    <a:pt x="12876" y="531"/>
                    <a:pt x="12776" y="397"/>
                    <a:pt x="12643" y="331"/>
                  </a:cubicBezTo>
                  <a:lnTo>
                    <a:pt x="12676" y="331"/>
                  </a:lnTo>
                  <a:cubicBezTo>
                    <a:pt x="12509" y="197"/>
                    <a:pt x="12343" y="64"/>
                    <a:pt x="12142" y="31"/>
                  </a:cubicBezTo>
                  <a:cubicBezTo>
                    <a:pt x="12113" y="16"/>
                    <a:pt x="12063" y="1"/>
                    <a:pt x="12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3"/>
            <p:cNvSpPr/>
            <p:nvPr/>
          </p:nvSpPr>
          <p:spPr>
            <a:xfrm>
              <a:off x="-50651" y="1853685"/>
              <a:ext cx="724458" cy="393303"/>
            </a:xfrm>
            <a:custGeom>
              <a:avLst/>
              <a:gdLst/>
              <a:ahLst/>
              <a:cxnLst/>
              <a:rect l="l" t="t" r="r" b="b"/>
              <a:pathLst>
                <a:path w="5572" h="3025" extrusionOk="0">
                  <a:moveTo>
                    <a:pt x="5171" y="234"/>
                  </a:moveTo>
                  <a:cubicBezTo>
                    <a:pt x="5171" y="234"/>
                    <a:pt x="5204" y="234"/>
                    <a:pt x="5237" y="267"/>
                  </a:cubicBezTo>
                  <a:cubicBezTo>
                    <a:pt x="5237" y="267"/>
                    <a:pt x="5237" y="267"/>
                    <a:pt x="5271" y="300"/>
                  </a:cubicBezTo>
                  <a:cubicBezTo>
                    <a:pt x="5271" y="334"/>
                    <a:pt x="5237" y="334"/>
                    <a:pt x="5237" y="367"/>
                  </a:cubicBezTo>
                  <a:cubicBezTo>
                    <a:pt x="5237" y="367"/>
                    <a:pt x="5237" y="367"/>
                    <a:pt x="5204" y="400"/>
                  </a:cubicBezTo>
                  <a:cubicBezTo>
                    <a:pt x="5204" y="400"/>
                    <a:pt x="5204" y="434"/>
                    <a:pt x="5204" y="434"/>
                  </a:cubicBezTo>
                  <a:cubicBezTo>
                    <a:pt x="5171" y="467"/>
                    <a:pt x="5137" y="500"/>
                    <a:pt x="5104" y="534"/>
                  </a:cubicBezTo>
                  <a:cubicBezTo>
                    <a:pt x="5104" y="500"/>
                    <a:pt x="5104" y="500"/>
                    <a:pt x="5104" y="467"/>
                  </a:cubicBezTo>
                  <a:cubicBezTo>
                    <a:pt x="5104" y="367"/>
                    <a:pt x="5071" y="300"/>
                    <a:pt x="5004" y="234"/>
                  </a:cubicBezTo>
                  <a:close/>
                  <a:moveTo>
                    <a:pt x="4137" y="634"/>
                  </a:moveTo>
                  <a:cubicBezTo>
                    <a:pt x="4115" y="643"/>
                    <a:pt x="4093" y="651"/>
                    <a:pt x="4071" y="660"/>
                  </a:cubicBezTo>
                  <a:lnTo>
                    <a:pt x="4071" y="660"/>
                  </a:lnTo>
                  <a:cubicBezTo>
                    <a:pt x="4075" y="634"/>
                    <a:pt x="4106" y="634"/>
                    <a:pt x="4137" y="634"/>
                  </a:cubicBezTo>
                  <a:close/>
                  <a:moveTo>
                    <a:pt x="4010" y="684"/>
                  </a:moveTo>
                  <a:cubicBezTo>
                    <a:pt x="3533" y="873"/>
                    <a:pt x="2961" y="1087"/>
                    <a:pt x="2502" y="1301"/>
                  </a:cubicBezTo>
                  <a:cubicBezTo>
                    <a:pt x="2496" y="1301"/>
                    <a:pt x="2491" y="1302"/>
                    <a:pt x="2485" y="1304"/>
                  </a:cubicBezTo>
                  <a:lnTo>
                    <a:pt x="2485" y="1304"/>
                  </a:lnTo>
                  <a:cubicBezTo>
                    <a:pt x="2967" y="1044"/>
                    <a:pt x="3475" y="837"/>
                    <a:pt x="4010" y="684"/>
                  </a:cubicBezTo>
                  <a:close/>
                  <a:moveTo>
                    <a:pt x="2418" y="1341"/>
                  </a:moveTo>
                  <a:cubicBezTo>
                    <a:pt x="2403" y="1349"/>
                    <a:pt x="2387" y="1358"/>
                    <a:pt x="2369" y="1368"/>
                  </a:cubicBezTo>
                  <a:cubicBezTo>
                    <a:pt x="2385" y="1359"/>
                    <a:pt x="2401" y="1350"/>
                    <a:pt x="2418" y="1341"/>
                  </a:cubicBezTo>
                  <a:close/>
                  <a:moveTo>
                    <a:pt x="3703" y="1001"/>
                  </a:moveTo>
                  <a:lnTo>
                    <a:pt x="3703" y="1001"/>
                  </a:lnTo>
                  <a:cubicBezTo>
                    <a:pt x="3336" y="1201"/>
                    <a:pt x="2836" y="1434"/>
                    <a:pt x="2435" y="1601"/>
                  </a:cubicBezTo>
                  <a:cubicBezTo>
                    <a:pt x="2335" y="1635"/>
                    <a:pt x="2202" y="1701"/>
                    <a:pt x="2102" y="1735"/>
                  </a:cubicBezTo>
                  <a:cubicBezTo>
                    <a:pt x="2202" y="1668"/>
                    <a:pt x="2335" y="1601"/>
                    <a:pt x="2469" y="1535"/>
                  </a:cubicBezTo>
                  <a:cubicBezTo>
                    <a:pt x="2902" y="1301"/>
                    <a:pt x="3236" y="1168"/>
                    <a:pt x="3703" y="1001"/>
                  </a:cubicBezTo>
                  <a:close/>
                  <a:moveTo>
                    <a:pt x="2035" y="1268"/>
                  </a:moveTo>
                  <a:lnTo>
                    <a:pt x="2035" y="1268"/>
                  </a:lnTo>
                  <a:cubicBezTo>
                    <a:pt x="1868" y="1368"/>
                    <a:pt x="1702" y="1501"/>
                    <a:pt x="1535" y="1601"/>
                  </a:cubicBezTo>
                  <a:cubicBezTo>
                    <a:pt x="1268" y="1801"/>
                    <a:pt x="968" y="2002"/>
                    <a:pt x="734" y="2235"/>
                  </a:cubicBezTo>
                  <a:cubicBezTo>
                    <a:pt x="701" y="2268"/>
                    <a:pt x="668" y="2335"/>
                    <a:pt x="668" y="2368"/>
                  </a:cubicBezTo>
                  <a:lnTo>
                    <a:pt x="601" y="2368"/>
                  </a:lnTo>
                  <a:cubicBezTo>
                    <a:pt x="534" y="2368"/>
                    <a:pt x="534" y="2368"/>
                    <a:pt x="501" y="2335"/>
                  </a:cubicBezTo>
                  <a:lnTo>
                    <a:pt x="534" y="2335"/>
                  </a:lnTo>
                  <a:cubicBezTo>
                    <a:pt x="534" y="2302"/>
                    <a:pt x="534" y="2335"/>
                    <a:pt x="567" y="2268"/>
                  </a:cubicBezTo>
                  <a:cubicBezTo>
                    <a:pt x="601" y="2235"/>
                    <a:pt x="668" y="2168"/>
                    <a:pt x="701" y="2135"/>
                  </a:cubicBezTo>
                  <a:cubicBezTo>
                    <a:pt x="901" y="1935"/>
                    <a:pt x="1068" y="1835"/>
                    <a:pt x="1268" y="1701"/>
                  </a:cubicBezTo>
                  <a:cubicBezTo>
                    <a:pt x="1435" y="1601"/>
                    <a:pt x="1602" y="1501"/>
                    <a:pt x="1768" y="1401"/>
                  </a:cubicBezTo>
                  <a:cubicBezTo>
                    <a:pt x="1835" y="1368"/>
                    <a:pt x="1935" y="1301"/>
                    <a:pt x="2035" y="1268"/>
                  </a:cubicBezTo>
                  <a:close/>
                  <a:moveTo>
                    <a:pt x="301" y="2469"/>
                  </a:moveTo>
                  <a:cubicBezTo>
                    <a:pt x="367" y="2535"/>
                    <a:pt x="467" y="2569"/>
                    <a:pt x="567" y="2569"/>
                  </a:cubicBezTo>
                  <a:cubicBezTo>
                    <a:pt x="484" y="2585"/>
                    <a:pt x="417" y="2594"/>
                    <a:pt x="367" y="2594"/>
                  </a:cubicBezTo>
                  <a:cubicBezTo>
                    <a:pt x="317" y="2594"/>
                    <a:pt x="284" y="2585"/>
                    <a:pt x="267" y="2569"/>
                  </a:cubicBezTo>
                  <a:cubicBezTo>
                    <a:pt x="267" y="2535"/>
                    <a:pt x="301" y="2502"/>
                    <a:pt x="301" y="2469"/>
                  </a:cubicBezTo>
                  <a:close/>
                  <a:moveTo>
                    <a:pt x="5137" y="0"/>
                  </a:moveTo>
                  <a:cubicBezTo>
                    <a:pt x="4737" y="67"/>
                    <a:pt x="4303" y="100"/>
                    <a:pt x="3870" y="267"/>
                  </a:cubicBezTo>
                  <a:cubicBezTo>
                    <a:pt x="3836" y="267"/>
                    <a:pt x="3836" y="267"/>
                    <a:pt x="3836" y="300"/>
                  </a:cubicBezTo>
                  <a:cubicBezTo>
                    <a:pt x="3503" y="367"/>
                    <a:pt x="3203" y="434"/>
                    <a:pt x="2869" y="567"/>
                  </a:cubicBezTo>
                  <a:cubicBezTo>
                    <a:pt x="2302" y="767"/>
                    <a:pt x="1768" y="1068"/>
                    <a:pt x="1301" y="1401"/>
                  </a:cubicBezTo>
                  <a:cubicBezTo>
                    <a:pt x="934" y="1601"/>
                    <a:pt x="567" y="1801"/>
                    <a:pt x="301" y="2102"/>
                  </a:cubicBezTo>
                  <a:cubicBezTo>
                    <a:pt x="167" y="2235"/>
                    <a:pt x="34" y="2402"/>
                    <a:pt x="0" y="2602"/>
                  </a:cubicBezTo>
                  <a:cubicBezTo>
                    <a:pt x="0" y="2669"/>
                    <a:pt x="67" y="2735"/>
                    <a:pt x="134" y="2769"/>
                  </a:cubicBezTo>
                  <a:cubicBezTo>
                    <a:pt x="100" y="2835"/>
                    <a:pt x="100" y="2902"/>
                    <a:pt x="167" y="2936"/>
                  </a:cubicBezTo>
                  <a:cubicBezTo>
                    <a:pt x="201" y="3002"/>
                    <a:pt x="301" y="3002"/>
                    <a:pt x="367" y="3002"/>
                  </a:cubicBezTo>
                  <a:cubicBezTo>
                    <a:pt x="422" y="3018"/>
                    <a:pt x="478" y="3024"/>
                    <a:pt x="535" y="3024"/>
                  </a:cubicBezTo>
                  <a:cubicBezTo>
                    <a:pt x="723" y="3024"/>
                    <a:pt x="922" y="2953"/>
                    <a:pt x="1101" y="2902"/>
                  </a:cubicBezTo>
                  <a:cubicBezTo>
                    <a:pt x="1602" y="2769"/>
                    <a:pt x="2002" y="2535"/>
                    <a:pt x="2536" y="2268"/>
                  </a:cubicBezTo>
                  <a:cubicBezTo>
                    <a:pt x="3136" y="2002"/>
                    <a:pt x="3703" y="1768"/>
                    <a:pt x="4237" y="1401"/>
                  </a:cubicBezTo>
                  <a:cubicBezTo>
                    <a:pt x="4670" y="1168"/>
                    <a:pt x="4971" y="967"/>
                    <a:pt x="5304" y="667"/>
                  </a:cubicBezTo>
                  <a:cubicBezTo>
                    <a:pt x="5471" y="534"/>
                    <a:pt x="5571" y="267"/>
                    <a:pt x="5404" y="100"/>
                  </a:cubicBezTo>
                  <a:cubicBezTo>
                    <a:pt x="5371" y="67"/>
                    <a:pt x="5371" y="67"/>
                    <a:pt x="5338" y="33"/>
                  </a:cubicBezTo>
                  <a:cubicBezTo>
                    <a:pt x="5304" y="33"/>
                    <a:pt x="5271" y="0"/>
                    <a:pt x="5237" y="0"/>
                  </a:cubicBezTo>
                  <a:cubicBezTo>
                    <a:pt x="5237" y="0"/>
                    <a:pt x="5204" y="0"/>
                    <a:pt x="5204" y="33"/>
                  </a:cubicBezTo>
                  <a:cubicBezTo>
                    <a:pt x="5171" y="33"/>
                    <a:pt x="5171" y="0"/>
                    <a:pt x="5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7" name="Google Shape;1807;p53"/>
          <p:cNvGrpSpPr/>
          <p:nvPr/>
        </p:nvGrpSpPr>
        <p:grpSpPr>
          <a:xfrm>
            <a:off x="1301850" y="1734500"/>
            <a:ext cx="193200" cy="171550"/>
            <a:chOff x="1141700" y="1345000"/>
            <a:chExt cx="193200" cy="171550"/>
          </a:xfrm>
        </p:grpSpPr>
        <p:sp>
          <p:nvSpPr>
            <p:cNvPr id="1808" name="Google Shape;1808;p53"/>
            <p:cNvSpPr/>
            <p:nvPr/>
          </p:nvSpPr>
          <p:spPr>
            <a:xfrm>
              <a:off x="1157775" y="1362850"/>
              <a:ext cx="149825" cy="136225"/>
            </a:xfrm>
            <a:custGeom>
              <a:avLst/>
              <a:gdLst/>
              <a:ahLst/>
              <a:cxnLst/>
              <a:rect l="l" t="t" r="r" b="b"/>
              <a:pathLst>
                <a:path w="5993" h="5449" extrusionOk="0">
                  <a:moveTo>
                    <a:pt x="2636" y="0"/>
                  </a:moveTo>
                  <a:cubicBezTo>
                    <a:pt x="1842" y="0"/>
                    <a:pt x="1009" y="409"/>
                    <a:pt x="381" y="1400"/>
                  </a:cubicBezTo>
                  <a:cubicBezTo>
                    <a:pt x="36" y="2019"/>
                    <a:pt x="0" y="2697"/>
                    <a:pt x="155" y="3293"/>
                  </a:cubicBezTo>
                  <a:cubicBezTo>
                    <a:pt x="131" y="3543"/>
                    <a:pt x="131" y="3793"/>
                    <a:pt x="203" y="4055"/>
                  </a:cubicBezTo>
                  <a:cubicBezTo>
                    <a:pt x="512" y="5023"/>
                    <a:pt x="1335" y="5448"/>
                    <a:pt x="2210" y="5448"/>
                  </a:cubicBezTo>
                  <a:cubicBezTo>
                    <a:pt x="3120" y="5448"/>
                    <a:pt x="4086" y="4987"/>
                    <a:pt x="4584" y="4198"/>
                  </a:cubicBezTo>
                  <a:cubicBezTo>
                    <a:pt x="5992" y="2056"/>
                    <a:pt x="4416" y="0"/>
                    <a:pt x="26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3"/>
            <p:cNvSpPr/>
            <p:nvPr/>
          </p:nvSpPr>
          <p:spPr>
            <a:xfrm>
              <a:off x="1141700" y="1345000"/>
              <a:ext cx="193200" cy="171550"/>
            </a:xfrm>
            <a:custGeom>
              <a:avLst/>
              <a:gdLst/>
              <a:ahLst/>
              <a:cxnLst/>
              <a:rect l="l" t="t" r="r" b="b"/>
              <a:pathLst>
                <a:path w="7728" h="6862" extrusionOk="0">
                  <a:moveTo>
                    <a:pt x="3786" y="1363"/>
                  </a:moveTo>
                  <a:cubicBezTo>
                    <a:pt x="4298" y="1363"/>
                    <a:pt x="5096" y="1530"/>
                    <a:pt x="5358" y="2268"/>
                  </a:cubicBezTo>
                  <a:cubicBezTo>
                    <a:pt x="5754" y="3705"/>
                    <a:pt x="4574" y="5479"/>
                    <a:pt x="3180" y="5479"/>
                  </a:cubicBezTo>
                  <a:cubicBezTo>
                    <a:pt x="2981" y="5479"/>
                    <a:pt x="2776" y="5443"/>
                    <a:pt x="2572" y="5364"/>
                  </a:cubicBezTo>
                  <a:cubicBezTo>
                    <a:pt x="2048" y="5304"/>
                    <a:pt x="1393" y="4209"/>
                    <a:pt x="1369" y="3376"/>
                  </a:cubicBezTo>
                  <a:cubicBezTo>
                    <a:pt x="1239" y="2923"/>
                    <a:pt x="2251" y="1935"/>
                    <a:pt x="2893" y="1756"/>
                  </a:cubicBezTo>
                  <a:cubicBezTo>
                    <a:pt x="3191" y="1637"/>
                    <a:pt x="3572" y="1613"/>
                    <a:pt x="3786" y="1363"/>
                  </a:cubicBezTo>
                  <a:close/>
                  <a:moveTo>
                    <a:pt x="3862" y="1"/>
                  </a:moveTo>
                  <a:cubicBezTo>
                    <a:pt x="3664" y="1"/>
                    <a:pt x="3465" y="21"/>
                    <a:pt x="3286" y="101"/>
                  </a:cubicBezTo>
                  <a:cubicBezTo>
                    <a:pt x="3203" y="149"/>
                    <a:pt x="3144" y="185"/>
                    <a:pt x="3108" y="209"/>
                  </a:cubicBezTo>
                  <a:cubicBezTo>
                    <a:pt x="3060" y="232"/>
                    <a:pt x="3024" y="268"/>
                    <a:pt x="2989" y="304"/>
                  </a:cubicBezTo>
                  <a:cubicBezTo>
                    <a:pt x="1548" y="673"/>
                    <a:pt x="36" y="1792"/>
                    <a:pt x="0" y="3399"/>
                  </a:cubicBezTo>
                  <a:cubicBezTo>
                    <a:pt x="84" y="5289"/>
                    <a:pt x="1442" y="6861"/>
                    <a:pt x="3134" y="6861"/>
                  </a:cubicBezTo>
                  <a:cubicBezTo>
                    <a:pt x="3618" y="6861"/>
                    <a:pt x="4128" y="6733"/>
                    <a:pt x="4644" y="6447"/>
                  </a:cubicBezTo>
                  <a:cubicBezTo>
                    <a:pt x="7442" y="5090"/>
                    <a:pt x="7727" y="244"/>
                    <a:pt x="4060" y="6"/>
                  </a:cubicBezTo>
                  <a:cubicBezTo>
                    <a:pt x="3995" y="3"/>
                    <a:pt x="3929" y="1"/>
                    <a:pt x="3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53"/>
          <p:cNvGrpSpPr/>
          <p:nvPr/>
        </p:nvGrpSpPr>
        <p:grpSpPr>
          <a:xfrm>
            <a:off x="973902" y="457334"/>
            <a:ext cx="798173" cy="513935"/>
            <a:chOff x="973902" y="457334"/>
            <a:chExt cx="798173" cy="513935"/>
          </a:xfrm>
        </p:grpSpPr>
        <p:grpSp>
          <p:nvGrpSpPr>
            <p:cNvPr id="1811" name="Google Shape;1811;p53"/>
            <p:cNvGrpSpPr/>
            <p:nvPr/>
          </p:nvGrpSpPr>
          <p:grpSpPr>
            <a:xfrm>
              <a:off x="973902" y="457334"/>
              <a:ext cx="521153" cy="513935"/>
              <a:chOff x="588850" y="618775"/>
              <a:chExt cx="703975" cy="694225"/>
            </a:xfrm>
          </p:grpSpPr>
          <p:sp>
            <p:nvSpPr>
              <p:cNvPr id="1812" name="Google Shape;1812;p53"/>
              <p:cNvSpPr/>
              <p:nvPr/>
            </p:nvSpPr>
            <p:spPr>
              <a:xfrm>
                <a:off x="612650" y="684225"/>
                <a:ext cx="625100" cy="608400"/>
              </a:xfrm>
              <a:custGeom>
                <a:avLst/>
                <a:gdLst/>
                <a:ahLst/>
                <a:cxnLst/>
                <a:rect l="l" t="t" r="r" b="b"/>
                <a:pathLst>
                  <a:path w="25004" h="24336" extrusionOk="0">
                    <a:moveTo>
                      <a:pt x="10686" y="0"/>
                    </a:moveTo>
                    <a:cubicBezTo>
                      <a:pt x="10158" y="0"/>
                      <a:pt x="9636" y="288"/>
                      <a:pt x="9442" y="826"/>
                    </a:cubicBezTo>
                    <a:cubicBezTo>
                      <a:pt x="9323" y="945"/>
                      <a:pt x="9335" y="1314"/>
                      <a:pt x="9359" y="1659"/>
                    </a:cubicBezTo>
                    <a:cubicBezTo>
                      <a:pt x="9323" y="1743"/>
                      <a:pt x="9299" y="1826"/>
                      <a:pt x="9275" y="1909"/>
                    </a:cubicBezTo>
                    <a:cubicBezTo>
                      <a:pt x="8835" y="4124"/>
                      <a:pt x="8371" y="6338"/>
                      <a:pt x="7894" y="8541"/>
                    </a:cubicBezTo>
                    <a:cubicBezTo>
                      <a:pt x="7263" y="8601"/>
                      <a:pt x="6608" y="8660"/>
                      <a:pt x="5942" y="8743"/>
                    </a:cubicBezTo>
                    <a:cubicBezTo>
                      <a:pt x="5596" y="8779"/>
                      <a:pt x="5263" y="8815"/>
                      <a:pt x="4930" y="8851"/>
                    </a:cubicBezTo>
                    <a:cubicBezTo>
                      <a:pt x="4620" y="8874"/>
                      <a:pt x="4322" y="8934"/>
                      <a:pt x="4025" y="8993"/>
                    </a:cubicBezTo>
                    <a:cubicBezTo>
                      <a:pt x="3144" y="9101"/>
                      <a:pt x="2239" y="9208"/>
                      <a:pt x="1417" y="9565"/>
                    </a:cubicBezTo>
                    <a:cubicBezTo>
                      <a:pt x="905" y="9744"/>
                      <a:pt x="382" y="10113"/>
                      <a:pt x="262" y="10672"/>
                    </a:cubicBezTo>
                    <a:cubicBezTo>
                      <a:pt x="167" y="10982"/>
                      <a:pt x="203" y="11303"/>
                      <a:pt x="334" y="11577"/>
                    </a:cubicBezTo>
                    <a:cubicBezTo>
                      <a:pt x="1" y="12196"/>
                      <a:pt x="239" y="13030"/>
                      <a:pt x="870" y="13387"/>
                    </a:cubicBezTo>
                    <a:cubicBezTo>
                      <a:pt x="3084" y="14089"/>
                      <a:pt x="4501" y="14423"/>
                      <a:pt x="5942" y="15161"/>
                    </a:cubicBezTo>
                    <a:cubicBezTo>
                      <a:pt x="6073" y="15208"/>
                      <a:pt x="6192" y="15268"/>
                      <a:pt x="6311" y="15316"/>
                    </a:cubicBezTo>
                    <a:cubicBezTo>
                      <a:pt x="6180" y="15804"/>
                      <a:pt x="6073" y="16292"/>
                      <a:pt x="5942" y="16780"/>
                    </a:cubicBezTo>
                    <a:cubicBezTo>
                      <a:pt x="5525" y="18268"/>
                      <a:pt x="5025" y="19733"/>
                      <a:pt x="4668" y="21245"/>
                    </a:cubicBezTo>
                    <a:cubicBezTo>
                      <a:pt x="4465" y="21971"/>
                      <a:pt x="4275" y="22769"/>
                      <a:pt x="4644" y="23471"/>
                    </a:cubicBezTo>
                    <a:cubicBezTo>
                      <a:pt x="4842" y="24031"/>
                      <a:pt x="5387" y="24335"/>
                      <a:pt x="5941" y="24335"/>
                    </a:cubicBezTo>
                    <a:cubicBezTo>
                      <a:pt x="6187" y="24335"/>
                      <a:pt x="6436" y="24275"/>
                      <a:pt x="6656" y="24150"/>
                    </a:cubicBezTo>
                    <a:cubicBezTo>
                      <a:pt x="7847" y="23162"/>
                      <a:pt x="7561" y="23174"/>
                      <a:pt x="8609" y="22221"/>
                    </a:cubicBezTo>
                    <a:cubicBezTo>
                      <a:pt x="9907" y="20935"/>
                      <a:pt x="11383" y="19852"/>
                      <a:pt x="12681" y="18566"/>
                    </a:cubicBezTo>
                    <a:cubicBezTo>
                      <a:pt x="12824" y="18435"/>
                      <a:pt x="12966" y="18304"/>
                      <a:pt x="13109" y="18161"/>
                    </a:cubicBezTo>
                    <a:cubicBezTo>
                      <a:pt x="13836" y="18435"/>
                      <a:pt x="15907" y="19745"/>
                      <a:pt x="17348" y="20435"/>
                    </a:cubicBezTo>
                    <a:cubicBezTo>
                      <a:pt x="18200" y="20770"/>
                      <a:pt x="19673" y="21592"/>
                      <a:pt x="20761" y="21592"/>
                    </a:cubicBezTo>
                    <a:cubicBezTo>
                      <a:pt x="21451" y="21592"/>
                      <a:pt x="21986" y="21262"/>
                      <a:pt x="22110" y="20269"/>
                    </a:cubicBezTo>
                    <a:cubicBezTo>
                      <a:pt x="21598" y="18411"/>
                      <a:pt x="20408" y="16768"/>
                      <a:pt x="19574" y="15030"/>
                    </a:cubicBezTo>
                    <a:cubicBezTo>
                      <a:pt x="19217" y="14411"/>
                      <a:pt x="18848" y="13804"/>
                      <a:pt x="18479" y="13196"/>
                    </a:cubicBezTo>
                    <a:cubicBezTo>
                      <a:pt x="18479" y="13184"/>
                      <a:pt x="18479" y="13172"/>
                      <a:pt x="18491" y="13161"/>
                    </a:cubicBezTo>
                    <a:cubicBezTo>
                      <a:pt x="19384" y="12363"/>
                      <a:pt x="20289" y="11577"/>
                      <a:pt x="21229" y="10827"/>
                    </a:cubicBezTo>
                    <a:cubicBezTo>
                      <a:pt x="21944" y="10196"/>
                      <a:pt x="23349" y="9434"/>
                      <a:pt x="24408" y="7958"/>
                    </a:cubicBezTo>
                    <a:cubicBezTo>
                      <a:pt x="25004" y="7029"/>
                      <a:pt x="24361" y="5838"/>
                      <a:pt x="23325" y="5624"/>
                    </a:cubicBezTo>
                    <a:cubicBezTo>
                      <a:pt x="23123" y="5589"/>
                      <a:pt x="22922" y="5573"/>
                      <a:pt x="22720" y="5573"/>
                    </a:cubicBezTo>
                    <a:cubicBezTo>
                      <a:pt x="21696" y="5573"/>
                      <a:pt x="20677" y="5969"/>
                      <a:pt x="19682" y="6148"/>
                    </a:cubicBezTo>
                    <a:cubicBezTo>
                      <a:pt x="19539" y="6184"/>
                      <a:pt x="19396" y="6219"/>
                      <a:pt x="19265" y="6243"/>
                    </a:cubicBezTo>
                    <a:cubicBezTo>
                      <a:pt x="18812" y="6255"/>
                      <a:pt x="18336" y="6350"/>
                      <a:pt x="17919" y="6434"/>
                    </a:cubicBezTo>
                    <a:cubicBezTo>
                      <a:pt x="17110" y="6600"/>
                      <a:pt x="16324" y="6898"/>
                      <a:pt x="15538" y="7184"/>
                    </a:cubicBezTo>
                    <a:cubicBezTo>
                      <a:pt x="15324" y="7243"/>
                      <a:pt x="15098" y="7291"/>
                      <a:pt x="14883" y="7350"/>
                    </a:cubicBezTo>
                    <a:cubicBezTo>
                      <a:pt x="14133" y="6136"/>
                      <a:pt x="13336" y="4957"/>
                      <a:pt x="12669" y="3707"/>
                    </a:cubicBezTo>
                    <a:cubicBezTo>
                      <a:pt x="12490" y="2552"/>
                      <a:pt x="12323" y="1326"/>
                      <a:pt x="11645" y="385"/>
                    </a:cubicBezTo>
                    <a:cubicBezTo>
                      <a:pt x="11385" y="125"/>
                      <a:pt x="11034" y="0"/>
                      <a:pt x="10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53"/>
              <p:cNvSpPr/>
              <p:nvPr/>
            </p:nvSpPr>
            <p:spPr>
              <a:xfrm>
                <a:off x="588850" y="618775"/>
                <a:ext cx="703975" cy="694225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27769" extrusionOk="0">
                    <a:moveTo>
                      <a:pt x="11656" y="1301"/>
                    </a:moveTo>
                    <a:cubicBezTo>
                      <a:pt x="11680" y="1563"/>
                      <a:pt x="11787" y="1860"/>
                      <a:pt x="11894" y="2098"/>
                    </a:cubicBezTo>
                    <a:cubicBezTo>
                      <a:pt x="12132" y="2682"/>
                      <a:pt x="12311" y="3277"/>
                      <a:pt x="12561" y="3860"/>
                    </a:cubicBezTo>
                    <a:cubicBezTo>
                      <a:pt x="13216" y="5444"/>
                      <a:pt x="14157" y="6897"/>
                      <a:pt x="14954" y="8421"/>
                    </a:cubicBezTo>
                    <a:cubicBezTo>
                      <a:pt x="15323" y="9040"/>
                      <a:pt x="15526" y="9766"/>
                      <a:pt x="15966" y="10349"/>
                    </a:cubicBezTo>
                    <a:cubicBezTo>
                      <a:pt x="16143" y="10619"/>
                      <a:pt x="16435" y="10700"/>
                      <a:pt x="16736" y="10700"/>
                    </a:cubicBezTo>
                    <a:cubicBezTo>
                      <a:pt x="16821" y="10700"/>
                      <a:pt x="16906" y="10693"/>
                      <a:pt x="16990" y="10683"/>
                    </a:cubicBezTo>
                    <a:cubicBezTo>
                      <a:pt x="17597" y="10647"/>
                      <a:pt x="18193" y="10552"/>
                      <a:pt x="18800" y="10480"/>
                    </a:cubicBezTo>
                    <a:cubicBezTo>
                      <a:pt x="21253" y="10254"/>
                      <a:pt x="23979" y="9325"/>
                      <a:pt x="26146" y="9123"/>
                    </a:cubicBezTo>
                    <a:lnTo>
                      <a:pt x="26146" y="9123"/>
                    </a:lnTo>
                    <a:cubicBezTo>
                      <a:pt x="25194" y="10230"/>
                      <a:pt x="24063" y="11159"/>
                      <a:pt x="23003" y="12159"/>
                    </a:cubicBezTo>
                    <a:cubicBezTo>
                      <a:pt x="21908" y="13195"/>
                      <a:pt x="20931" y="14338"/>
                      <a:pt x="19943" y="15481"/>
                    </a:cubicBezTo>
                    <a:cubicBezTo>
                      <a:pt x="19681" y="16005"/>
                      <a:pt x="20086" y="16564"/>
                      <a:pt x="20229" y="17064"/>
                    </a:cubicBezTo>
                    <a:cubicBezTo>
                      <a:pt x="20753" y="19077"/>
                      <a:pt x="21562" y="21005"/>
                      <a:pt x="22193" y="22982"/>
                    </a:cubicBezTo>
                    <a:cubicBezTo>
                      <a:pt x="22289" y="23339"/>
                      <a:pt x="22372" y="23625"/>
                      <a:pt x="22443" y="23875"/>
                    </a:cubicBezTo>
                    <a:cubicBezTo>
                      <a:pt x="21634" y="23577"/>
                      <a:pt x="20288" y="22672"/>
                      <a:pt x="19098" y="22208"/>
                    </a:cubicBezTo>
                    <a:cubicBezTo>
                      <a:pt x="17490" y="21636"/>
                      <a:pt x="16478" y="20958"/>
                      <a:pt x="14418" y="20220"/>
                    </a:cubicBezTo>
                    <a:cubicBezTo>
                      <a:pt x="14254" y="20175"/>
                      <a:pt x="14102" y="20155"/>
                      <a:pt x="13959" y="20155"/>
                    </a:cubicBezTo>
                    <a:cubicBezTo>
                      <a:pt x="13378" y="20155"/>
                      <a:pt x="12944" y="20487"/>
                      <a:pt x="12418" y="20851"/>
                    </a:cubicBezTo>
                    <a:cubicBezTo>
                      <a:pt x="11704" y="21327"/>
                      <a:pt x="10989" y="21779"/>
                      <a:pt x="10323" y="22315"/>
                    </a:cubicBezTo>
                    <a:cubicBezTo>
                      <a:pt x="9192" y="23149"/>
                      <a:pt x="7727" y="24613"/>
                      <a:pt x="6679" y="25601"/>
                    </a:cubicBezTo>
                    <a:cubicBezTo>
                      <a:pt x="6727" y="25173"/>
                      <a:pt x="6775" y="24756"/>
                      <a:pt x="6798" y="24327"/>
                    </a:cubicBezTo>
                    <a:cubicBezTo>
                      <a:pt x="7049" y="21982"/>
                      <a:pt x="7370" y="19648"/>
                      <a:pt x="7322" y="17291"/>
                    </a:cubicBezTo>
                    <a:cubicBezTo>
                      <a:pt x="7299" y="16850"/>
                      <a:pt x="7441" y="16255"/>
                      <a:pt x="6977" y="15993"/>
                    </a:cubicBezTo>
                    <a:cubicBezTo>
                      <a:pt x="5525" y="14862"/>
                      <a:pt x="2953" y="13778"/>
                      <a:pt x="1893" y="13016"/>
                    </a:cubicBezTo>
                    <a:cubicBezTo>
                      <a:pt x="1976" y="12993"/>
                      <a:pt x="2048" y="12981"/>
                      <a:pt x="2131" y="12945"/>
                    </a:cubicBezTo>
                    <a:cubicBezTo>
                      <a:pt x="4501" y="12183"/>
                      <a:pt x="7584" y="11457"/>
                      <a:pt x="9501" y="10921"/>
                    </a:cubicBezTo>
                    <a:cubicBezTo>
                      <a:pt x="9977" y="10468"/>
                      <a:pt x="9704" y="10076"/>
                      <a:pt x="9882" y="9671"/>
                    </a:cubicBezTo>
                    <a:cubicBezTo>
                      <a:pt x="10120" y="8301"/>
                      <a:pt x="10382" y="6932"/>
                      <a:pt x="10751" y="5587"/>
                    </a:cubicBezTo>
                    <a:cubicBezTo>
                      <a:pt x="11061" y="4170"/>
                      <a:pt x="11430" y="2741"/>
                      <a:pt x="11656" y="1301"/>
                    </a:cubicBezTo>
                    <a:close/>
                    <a:moveTo>
                      <a:pt x="11368" y="0"/>
                    </a:moveTo>
                    <a:cubicBezTo>
                      <a:pt x="11186" y="0"/>
                      <a:pt x="11004" y="100"/>
                      <a:pt x="10954" y="312"/>
                    </a:cubicBezTo>
                    <a:cubicBezTo>
                      <a:pt x="10525" y="3337"/>
                      <a:pt x="9525" y="6254"/>
                      <a:pt x="9037" y="9278"/>
                    </a:cubicBezTo>
                    <a:cubicBezTo>
                      <a:pt x="9037" y="9433"/>
                      <a:pt x="8930" y="9718"/>
                      <a:pt x="8858" y="9945"/>
                    </a:cubicBezTo>
                    <a:cubicBezTo>
                      <a:pt x="8823" y="9945"/>
                      <a:pt x="8787" y="9956"/>
                      <a:pt x="8727" y="9968"/>
                    </a:cubicBezTo>
                    <a:cubicBezTo>
                      <a:pt x="6358" y="10552"/>
                      <a:pt x="4012" y="11183"/>
                      <a:pt x="1679" y="11861"/>
                    </a:cubicBezTo>
                    <a:cubicBezTo>
                      <a:pt x="1012" y="12016"/>
                      <a:pt x="1131" y="11957"/>
                      <a:pt x="548" y="12028"/>
                    </a:cubicBezTo>
                    <a:cubicBezTo>
                      <a:pt x="0" y="12183"/>
                      <a:pt x="0" y="12838"/>
                      <a:pt x="333" y="13207"/>
                    </a:cubicBezTo>
                    <a:cubicBezTo>
                      <a:pt x="1262" y="14481"/>
                      <a:pt x="2762" y="14957"/>
                      <a:pt x="4346" y="15898"/>
                    </a:cubicBezTo>
                    <a:cubicBezTo>
                      <a:pt x="4703" y="16005"/>
                      <a:pt x="5536" y="16672"/>
                      <a:pt x="5977" y="16969"/>
                    </a:cubicBezTo>
                    <a:cubicBezTo>
                      <a:pt x="6036" y="19708"/>
                      <a:pt x="5596" y="22422"/>
                      <a:pt x="5382" y="25149"/>
                    </a:cubicBezTo>
                    <a:cubicBezTo>
                      <a:pt x="5322" y="25732"/>
                      <a:pt x="5239" y="26316"/>
                      <a:pt x="5215" y="26899"/>
                    </a:cubicBezTo>
                    <a:cubicBezTo>
                      <a:pt x="5167" y="27197"/>
                      <a:pt x="5274" y="27518"/>
                      <a:pt x="5548" y="27673"/>
                    </a:cubicBezTo>
                    <a:cubicBezTo>
                      <a:pt x="5672" y="27740"/>
                      <a:pt x="5794" y="27768"/>
                      <a:pt x="5914" y="27768"/>
                    </a:cubicBezTo>
                    <a:cubicBezTo>
                      <a:pt x="6350" y="27768"/>
                      <a:pt x="6757" y="27391"/>
                      <a:pt x="7084" y="27101"/>
                    </a:cubicBezTo>
                    <a:cubicBezTo>
                      <a:pt x="7691" y="26542"/>
                      <a:pt x="8287" y="25947"/>
                      <a:pt x="8882" y="25363"/>
                    </a:cubicBezTo>
                    <a:cubicBezTo>
                      <a:pt x="10585" y="23708"/>
                      <a:pt x="11859" y="22815"/>
                      <a:pt x="13847" y="21541"/>
                    </a:cubicBezTo>
                    <a:lnTo>
                      <a:pt x="14121" y="21541"/>
                    </a:lnTo>
                    <a:cubicBezTo>
                      <a:pt x="14752" y="21708"/>
                      <a:pt x="15669" y="22244"/>
                      <a:pt x="16669" y="22660"/>
                    </a:cubicBezTo>
                    <a:cubicBezTo>
                      <a:pt x="17859" y="23184"/>
                      <a:pt x="19038" y="23553"/>
                      <a:pt x="20610" y="24494"/>
                    </a:cubicBezTo>
                    <a:cubicBezTo>
                      <a:pt x="21241" y="24851"/>
                      <a:pt x="21896" y="25161"/>
                      <a:pt x="22586" y="25351"/>
                    </a:cubicBezTo>
                    <a:cubicBezTo>
                      <a:pt x="22794" y="25397"/>
                      <a:pt x="23022" y="25478"/>
                      <a:pt x="23241" y="25478"/>
                    </a:cubicBezTo>
                    <a:cubicBezTo>
                      <a:pt x="23360" y="25478"/>
                      <a:pt x="23477" y="25454"/>
                      <a:pt x="23586" y="25387"/>
                    </a:cubicBezTo>
                    <a:cubicBezTo>
                      <a:pt x="24051" y="25089"/>
                      <a:pt x="23943" y="24470"/>
                      <a:pt x="23872" y="23994"/>
                    </a:cubicBezTo>
                    <a:cubicBezTo>
                      <a:pt x="23682" y="23089"/>
                      <a:pt x="23384" y="22220"/>
                      <a:pt x="23074" y="21339"/>
                    </a:cubicBezTo>
                    <a:cubicBezTo>
                      <a:pt x="22408" y="19577"/>
                      <a:pt x="21848" y="17779"/>
                      <a:pt x="21276" y="15981"/>
                    </a:cubicBezTo>
                    <a:cubicBezTo>
                      <a:pt x="22586" y="14528"/>
                      <a:pt x="23896" y="13076"/>
                      <a:pt x="25396" y="11826"/>
                    </a:cubicBezTo>
                    <a:cubicBezTo>
                      <a:pt x="26158" y="11147"/>
                      <a:pt x="26872" y="10433"/>
                      <a:pt x="27492" y="9623"/>
                    </a:cubicBezTo>
                    <a:cubicBezTo>
                      <a:pt x="27730" y="9278"/>
                      <a:pt x="28134" y="9004"/>
                      <a:pt x="28158" y="8563"/>
                    </a:cubicBezTo>
                    <a:cubicBezTo>
                      <a:pt x="28112" y="7906"/>
                      <a:pt x="27507" y="7698"/>
                      <a:pt x="26722" y="7698"/>
                    </a:cubicBezTo>
                    <a:cubicBezTo>
                      <a:pt x="25489" y="7698"/>
                      <a:pt x="23812" y="8210"/>
                      <a:pt x="23158" y="8290"/>
                    </a:cubicBezTo>
                    <a:cubicBezTo>
                      <a:pt x="20776" y="8837"/>
                      <a:pt x="19133" y="9147"/>
                      <a:pt x="16931" y="9325"/>
                    </a:cubicBezTo>
                    <a:cubicBezTo>
                      <a:pt x="16395" y="8325"/>
                      <a:pt x="15240" y="6039"/>
                      <a:pt x="14442" y="4706"/>
                    </a:cubicBezTo>
                    <a:cubicBezTo>
                      <a:pt x="13823" y="3491"/>
                      <a:pt x="13692" y="3039"/>
                      <a:pt x="13228" y="1801"/>
                    </a:cubicBezTo>
                    <a:cubicBezTo>
                      <a:pt x="13045" y="1327"/>
                      <a:pt x="12911" y="571"/>
                      <a:pt x="12332" y="571"/>
                    </a:cubicBezTo>
                    <a:cubicBezTo>
                      <a:pt x="12271" y="571"/>
                      <a:pt x="12204" y="580"/>
                      <a:pt x="12132" y="598"/>
                    </a:cubicBezTo>
                    <a:cubicBezTo>
                      <a:pt x="11894" y="670"/>
                      <a:pt x="11775" y="801"/>
                      <a:pt x="11704" y="955"/>
                    </a:cubicBezTo>
                    <a:cubicBezTo>
                      <a:pt x="11740" y="765"/>
                      <a:pt x="11775" y="562"/>
                      <a:pt x="11799" y="360"/>
                    </a:cubicBezTo>
                    <a:cubicBezTo>
                      <a:pt x="11780" y="127"/>
                      <a:pt x="11574" y="0"/>
                      <a:pt x="1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14" name="Google Shape;1814;p53"/>
            <p:cNvGrpSpPr/>
            <p:nvPr/>
          </p:nvGrpSpPr>
          <p:grpSpPr>
            <a:xfrm>
              <a:off x="1596975" y="720238"/>
              <a:ext cx="175100" cy="143475"/>
              <a:chOff x="1808250" y="1643825"/>
              <a:chExt cx="175100" cy="143475"/>
            </a:xfrm>
          </p:grpSpPr>
          <p:sp>
            <p:nvSpPr>
              <p:cNvPr id="1815" name="Google Shape;1815;p53"/>
              <p:cNvSpPr/>
              <p:nvPr/>
            </p:nvSpPr>
            <p:spPr>
              <a:xfrm>
                <a:off x="1808250" y="1651700"/>
                <a:ext cx="175100" cy="1356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5424" extrusionOk="0">
                    <a:moveTo>
                      <a:pt x="3954" y="0"/>
                    </a:moveTo>
                    <a:cubicBezTo>
                      <a:pt x="3625" y="0"/>
                      <a:pt x="3268" y="74"/>
                      <a:pt x="2890" y="240"/>
                    </a:cubicBezTo>
                    <a:cubicBezTo>
                      <a:pt x="2544" y="430"/>
                      <a:pt x="2306" y="704"/>
                      <a:pt x="2151" y="1002"/>
                    </a:cubicBezTo>
                    <a:cubicBezTo>
                      <a:pt x="1" y="2826"/>
                      <a:pt x="817" y="5424"/>
                      <a:pt x="3003" y="5424"/>
                    </a:cubicBezTo>
                    <a:cubicBezTo>
                      <a:pt x="3685" y="5424"/>
                      <a:pt x="4501" y="5171"/>
                      <a:pt x="5402" y="4562"/>
                    </a:cubicBezTo>
                    <a:cubicBezTo>
                      <a:pt x="7004" y="2919"/>
                      <a:pt x="6019" y="0"/>
                      <a:pt x="3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6" name="Google Shape;1816;p53"/>
              <p:cNvSpPr/>
              <p:nvPr/>
            </p:nvSpPr>
            <p:spPr>
              <a:xfrm>
                <a:off x="1817675" y="1643825"/>
                <a:ext cx="15867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5613" extrusionOk="0">
                    <a:moveTo>
                      <a:pt x="4203" y="1293"/>
                    </a:moveTo>
                    <a:cubicBezTo>
                      <a:pt x="4227" y="1305"/>
                      <a:pt x="4263" y="1329"/>
                      <a:pt x="4299" y="1329"/>
                    </a:cubicBezTo>
                    <a:cubicBezTo>
                      <a:pt x="4489" y="1340"/>
                      <a:pt x="4846" y="1888"/>
                      <a:pt x="4822" y="2150"/>
                    </a:cubicBezTo>
                    <a:cubicBezTo>
                      <a:pt x="4810" y="2805"/>
                      <a:pt x="4799" y="2769"/>
                      <a:pt x="4739" y="3150"/>
                    </a:cubicBezTo>
                    <a:cubicBezTo>
                      <a:pt x="4715" y="3198"/>
                      <a:pt x="4703" y="3245"/>
                      <a:pt x="4691" y="3281"/>
                    </a:cubicBezTo>
                    <a:cubicBezTo>
                      <a:pt x="4668" y="3317"/>
                      <a:pt x="4656" y="3353"/>
                      <a:pt x="4632" y="3376"/>
                    </a:cubicBezTo>
                    <a:cubicBezTo>
                      <a:pt x="4013" y="4014"/>
                      <a:pt x="3484" y="4247"/>
                      <a:pt x="3179" y="4247"/>
                    </a:cubicBezTo>
                    <a:cubicBezTo>
                      <a:pt x="3085" y="4247"/>
                      <a:pt x="3013" y="4225"/>
                      <a:pt x="2965" y="4186"/>
                    </a:cubicBezTo>
                    <a:cubicBezTo>
                      <a:pt x="2167" y="3650"/>
                      <a:pt x="1941" y="3305"/>
                      <a:pt x="2572" y="2388"/>
                    </a:cubicBezTo>
                    <a:cubicBezTo>
                      <a:pt x="2679" y="2293"/>
                      <a:pt x="3322" y="1674"/>
                      <a:pt x="3477" y="1638"/>
                    </a:cubicBezTo>
                    <a:cubicBezTo>
                      <a:pt x="3882" y="1364"/>
                      <a:pt x="3787" y="1507"/>
                      <a:pt x="4203" y="1293"/>
                    </a:cubicBezTo>
                    <a:close/>
                    <a:moveTo>
                      <a:pt x="3898" y="1"/>
                    </a:moveTo>
                    <a:cubicBezTo>
                      <a:pt x="3839" y="1"/>
                      <a:pt x="3778" y="10"/>
                      <a:pt x="3715" y="31"/>
                    </a:cubicBezTo>
                    <a:cubicBezTo>
                      <a:pt x="2013" y="567"/>
                      <a:pt x="0" y="2603"/>
                      <a:pt x="1239" y="4436"/>
                    </a:cubicBezTo>
                    <a:cubicBezTo>
                      <a:pt x="1700" y="5095"/>
                      <a:pt x="2458" y="5612"/>
                      <a:pt x="3261" y="5612"/>
                    </a:cubicBezTo>
                    <a:cubicBezTo>
                      <a:pt x="3475" y="5612"/>
                      <a:pt x="3691" y="5576"/>
                      <a:pt x="3906" y="5496"/>
                    </a:cubicBezTo>
                    <a:cubicBezTo>
                      <a:pt x="4680" y="5162"/>
                      <a:pt x="5501" y="4650"/>
                      <a:pt x="5906" y="3888"/>
                    </a:cubicBezTo>
                    <a:cubicBezTo>
                      <a:pt x="6334" y="2757"/>
                      <a:pt x="6346" y="1269"/>
                      <a:pt x="5370" y="412"/>
                    </a:cubicBezTo>
                    <a:cubicBezTo>
                      <a:pt x="5133" y="220"/>
                      <a:pt x="4805" y="15"/>
                      <a:pt x="4482" y="15"/>
                    </a:cubicBezTo>
                    <a:cubicBezTo>
                      <a:pt x="4384" y="15"/>
                      <a:pt x="4286" y="34"/>
                      <a:pt x="4191" y="78"/>
                    </a:cubicBezTo>
                    <a:cubicBezTo>
                      <a:pt x="4106" y="32"/>
                      <a:pt x="4006" y="1"/>
                      <a:pt x="3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8" name="그림 7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41AF937-2541-1738-7665-40A454BB5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490" y="876087"/>
            <a:ext cx="5479123" cy="17836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>
          <a:extLst>
            <a:ext uri="{FF2B5EF4-FFF2-40B4-BE49-F238E27FC236}">
              <a16:creationId xmlns:a16="http://schemas.microsoft.com/office/drawing/2014/main" id="{7A09C476-900C-2AB9-5A97-66ABF6ECF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42">
            <a:extLst>
              <a:ext uri="{FF2B5EF4-FFF2-40B4-BE49-F238E27FC236}">
                <a16:creationId xmlns:a16="http://schemas.microsoft.com/office/drawing/2014/main" id="{F4B3FB7B-3946-5AAF-7B44-77B12D9F02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69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36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좀 더 자세한 </a:t>
            </a:r>
            <a:r>
              <a:rPr lang="en-US" altLang="ko-KR" sz="36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for</a:t>
            </a:r>
            <a:r>
              <a:rPr lang="ko-KR" altLang="en-US" sz="36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</a:t>
            </a:r>
            <a:r>
              <a:rPr lang="ko-KR" altLang="en-US" sz="3600" dirty="0" err="1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반복문</a:t>
            </a:r>
            <a:endParaRPr sz="3600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grpSp>
        <p:nvGrpSpPr>
          <p:cNvPr id="1119" name="Google Shape;1119;p42">
            <a:extLst>
              <a:ext uri="{FF2B5EF4-FFF2-40B4-BE49-F238E27FC236}">
                <a16:creationId xmlns:a16="http://schemas.microsoft.com/office/drawing/2014/main" id="{F154DE87-2D2E-F448-389E-99BEC5198C05}"/>
              </a:ext>
            </a:extLst>
          </p:cNvPr>
          <p:cNvGrpSpPr/>
          <p:nvPr/>
        </p:nvGrpSpPr>
        <p:grpSpPr>
          <a:xfrm>
            <a:off x="6642525" y="1737400"/>
            <a:ext cx="866830" cy="840375"/>
            <a:chOff x="6642525" y="1737400"/>
            <a:chExt cx="866830" cy="840375"/>
          </a:xfrm>
        </p:grpSpPr>
        <p:grpSp>
          <p:nvGrpSpPr>
            <p:cNvPr id="1120" name="Google Shape;1120;p42">
              <a:extLst>
                <a:ext uri="{FF2B5EF4-FFF2-40B4-BE49-F238E27FC236}">
                  <a16:creationId xmlns:a16="http://schemas.microsoft.com/office/drawing/2014/main" id="{A64033A1-F44F-FFF8-21C9-83ABCB524D7E}"/>
                </a:ext>
              </a:extLst>
            </p:cNvPr>
            <p:cNvGrpSpPr/>
            <p:nvPr/>
          </p:nvGrpSpPr>
          <p:grpSpPr>
            <a:xfrm>
              <a:off x="6988202" y="1737409"/>
              <a:ext cx="521153" cy="513935"/>
              <a:chOff x="588850" y="618775"/>
              <a:chExt cx="703975" cy="694225"/>
            </a:xfrm>
          </p:grpSpPr>
          <p:sp>
            <p:nvSpPr>
              <p:cNvPr id="1121" name="Google Shape;1121;p42">
                <a:extLst>
                  <a:ext uri="{FF2B5EF4-FFF2-40B4-BE49-F238E27FC236}">
                    <a16:creationId xmlns:a16="http://schemas.microsoft.com/office/drawing/2014/main" id="{83F152CB-422D-C881-CBF2-9A718A835FC2}"/>
                  </a:ext>
                </a:extLst>
              </p:cNvPr>
              <p:cNvSpPr/>
              <p:nvPr/>
            </p:nvSpPr>
            <p:spPr>
              <a:xfrm>
                <a:off x="612650" y="684225"/>
                <a:ext cx="625100" cy="608400"/>
              </a:xfrm>
              <a:custGeom>
                <a:avLst/>
                <a:gdLst/>
                <a:ahLst/>
                <a:cxnLst/>
                <a:rect l="l" t="t" r="r" b="b"/>
                <a:pathLst>
                  <a:path w="25004" h="24336" extrusionOk="0">
                    <a:moveTo>
                      <a:pt x="10686" y="0"/>
                    </a:moveTo>
                    <a:cubicBezTo>
                      <a:pt x="10158" y="0"/>
                      <a:pt x="9636" y="288"/>
                      <a:pt x="9442" y="826"/>
                    </a:cubicBezTo>
                    <a:cubicBezTo>
                      <a:pt x="9323" y="945"/>
                      <a:pt x="9335" y="1314"/>
                      <a:pt x="9359" y="1659"/>
                    </a:cubicBezTo>
                    <a:cubicBezTo>
                      <a:pt x="9323" y="1743"/>
                      <a:pt x="9299" y="1826"/>
                      <a:pt x="9275" y="1909"/>
                    </a:cubicBezTo>
                    <a:cubicBezTo>
                      <a:pt x="8835" y="4124"/>
                      <a:pt x="8371" y="6338"/>
                      <a:pt x="7894" y="8541"/>
                    </a:cubicBezTo>
                    <a:cubicBezTo>
                      <a:pt x="7263" y="8601"/>
                      <a:pt x="6608" y="8660"/>
                      <a:pt x="5942" y="8743"/>
                    </a:cubicBezTo>
                    <a:cubicBezTo>
                      <a:pt x="5596" y="8779"/>
                      <a:pt x="5263" y="8815"/>
                      <a:pt x="4930" y="8851"/>
                    </a:cubicBezTo>
                    <a:cubicBezTo>
                      <a:pt x="4620" y="8874"/>
                      <a:pt x="4322" y="8934"/>
                      <a:pt x="4025" y="8993"/>
                    </a:cubicBezTo>
                    <a:cubicBezTo>
                      <a:pt x="3144" y="9101"/>
                      <a:pt x="2239" y="9208"/>
                      <a:pt x="1417" y="9565"/>
                    </a:cubicBezTo>
                    <a:cubicBezTo>
                      <a:pt x="905" y="9744"/>
                      <a:pt x="382" y="10113"/>
                      <a:pt x="262" y="10672"/>
                    </a:cubicBezTo>
                    <a:cubicBezTo>
                      <a:pt x="167" y="10982"/>
                      <a:pt x="203" y="11303"/>
                      <a:pt x="334" y="11577"/>
                    </a:cubicBezTo>
                    <a:cubicBezTo>
                      <a:pt x="1" y="12196"/>
                      <a:pt x="239" y="13030"/>
                      <a:pt x="870" y="13387"/>
                    </a:cubicBezTo>
                    <a:cubicBezTo>
                      <a:pt x="3084" y="14089"/>
                      <a:pt x="4501" y="14423"/>
                      <a:pt x="5942" y="15161"/>
                    </a:cubicBezTo>
                    <a:cubicBezTo>
                      <a:pt x="6073" y="15208"/>
                      <a:pt x="6192" y="15268"/>
                      <a:pt x="6311" y="15316"/>
                    </a:cubicBezTo>
                    <a:cubicBezTo>
                      <a:pt x="6180" y="15804"/>
                      <a:pt x="6073" y="16292"/>
                      <a:pt x="5942" y="16780"/>
                    </a:cubicBezTo>
                    <a:cubicBezTo>
                      <a:pt x="5525" y="18268"/>
                      <a:pt x="5025" y="19733"/>
                      <a:pt x="4668" y="21245"/>
                    </a:cubicBezTo>
                    <a:cubicBezTo>
                      <a:pt x="4465" y="21971"/>
                      <a:pt x="4275" y="22769"/>
                      <a:pt x="4644" y="23471"/>
                    </a:cubicBezTo>
                    <a:cubicBezTo>
                      <a:pt x="4842" y="24031"/>
                      <a:pt x="5387" y="24335"/>
                      <a:pt x="5941" y="24335"/>
                    </a:cubicBezTo>
                    <a:cubicBezTo>
                      <a:pt x="6187" y="24335"/>
                      <a:pt x="6436" y="24275"/>
                      <a:pt x="6656" y="24150"/>
                    </a:cubicBezTo>
                    <a:cubicBezTo>
                      <a:pt x="7847" y="23162"/>
                      <a:pt x="7561" y="23174"/>
                      <a:pt x="8609" y="22221"/>
                    </a:cubicBezTo>
                    <a:cubicBezTo>
                      <a:pt x="9907" y="20935"/>
                      <a:pt x="11383" y="19852"/>
                      <a:pt x="12681" y="18566"/>
                    </a:cubicBezTo>
                    <a:cubicBezTo>
                      <a:pt x="12824" y="18435"/>
                      <a:pt x="12966" y="18304"/>
                      <a:pt x="13109" y="18161"/>
                    </a:cubicBezTo>
                    <a:cubicBezTo>
                      <a:pt x="13836" y="18435"/>
                      <a:pt x="15907" y="19745"/>
                      <a:pt x="17348" y="20435"/>
                    </a:cubicBezTo>
                    <a:cubicBezTo>
                      <a:pt x="18200" y="20770"/>
                      <a:pt x="19673" y="21592"/>
                      <a:pt x="20761" y="21592"/>
                    </a:cubicBezTo>
                    <a:cubicBezTo>
                      <a:pt x="21451" y="21592"/>
                      <a:pt x="21986" y="21262"/>
                      <a:pt x="22110" y="20269"/>
                    </a:cubicBezTo>
                    <a:cubicBezTo>
                      <a:pt x="21598" y="18411"/>
                      <a:pt x="20408" y="16768"/>
                      <a:pt x="19574" y="15030"/>
                    </a:cubicBezTo>
                    <a:cubicBezTo>
                      <a:pt x="19217" y="14411"/>
                      <a:pt x="18848" y="13804"/>
                      <a:pt x="18479" y="13196"/>
                    </a:cubicBezTo>
                    <a:cubicBezTo>
                      <a:pt x="18479" y="13184"/>
                      <a:pt x="18479" y="13172"/>
                      <a:pt x="18491" y="13161"/>
                    </a:cubicBezTo>
                    <a:cubicBezTo>
                      <a:pt x="19384" y="12363"/>
                      <a:pt x="20289" y="11577"/>
                      <a:pt x="21229" y="10827"/>
                    </a:cubicBezTo>
                    <a:cubicBezTo>
                      <a:pt x="21944" y="10196"/>
                      <a:pt x="23349" y="9434"/>
                      <a:pt x="24408" y="7958"/>
                    </a:cubicBezTo>
                    <a:cubicBezTo>
                      <a:pt x="25004" y="7029"/>
                      <a:pt x="24361" y="5838"/>
                      <a:pt x="23325" y="5624"/>
                    </a:cubicBezTo>
                    <a:cubicBezTo>
                      <a:pt x="23123" y="5589"/>
                      <a:pt x="22922" y="5573"/>
                      <a:pt x="22720" y="5573"/>
                    </a:cubicBezTo>
                    <a:cubicBezTo>
                      <a:pt x="21696" y="5573"/>
                      <a:pt x="20677" y="5969"/>
                      <a:pt x="19682" y="6148"/>
                    </a:cubicBezTo>
                    <a:cubicBezTo>
                      <a:pt x="19539" y="6184"/>
                      <a:pt x="19396" y="6219"/>
                      <a:pt x="19265" y="6243"/>
                    </a:cubicBezTo>
                    <a:cubicBezTo>
                      <a:pt x="18812" y="6255"/>
                      <a:pt x="18336" y="6350"/>
                      <a:pt x="17919" y="6434"/>
                    </a:cubicBezTo>
                    <a:cubicBezTo>
                      <a:pt x="17110" y="6600"/>
                      <a:pt x="16324" y="6898"/>
                      <a:pt x="15538" y="7184"/>
                    </a:cubicBezTo>
                    <a:cubicBezTo>
                      <a:pt x="15324" y="7243"/>
                      <a:pt x="15098" y="7291"/>
                      <a:pt x="14883" y="7350"/>
                    </a:cubicBezTo>
                    <a:cubicBezTo>
                      <a:pt x="14133" y="6136"/>
                      <a:pt x="13336" y="4957"/>
                      <a:pt x="12669" y="3707"/>
                    </a:cubicBezTo>
                    <a:cubicBezTo>
                      <a:pt x="12490" y="2552"/>
                      <a:pt x="12323" y="1326"/>
                      <a:pt x="11645" y="385"/>
                    </a:cubicBezTo>
                    <a:cubicBezTo>
                      <a:pt x="11385" y="125"/>
                      <a:pt x="11034" y="0"/>
                      <a:pt x="1068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2">
                <a:extLst>
                  <a:ext uri="{FF2B5EF4-FFF2-40B4-BE49-F238E27FC236}">
                    <a16:creationId xmlns:a16="http://schemas.microsoft.com/office/drawing/2014/main" id="{D93DE703-7DB2-8273-AED9-5CCE59149BF9}"/>
                  </a:ext>
                </a:extLst>
              </p:cNvPr>
              <p:cNvSpPr/>
              <p:nvPr/>
            </p:nvSpPr>
            <p:spPr>
              <a:xfrm>
                <a:off x="588850" y="618775"/>
                <a:ext cx="703975" cy="694225"/>
              </a:xfrm>
              <a:custGeom>
                <a:avLst/>
                <a:gdLst/>
                <a:ahLst/>
                <a:cxnLst/>
                <a:rect l="l" t="t" r="r" b="b"/>
                <a:pathLst>
                  <a:path w="28159" h="27769" extrusionOk="0">
                    <a:moveTo>
                      <a:pt x="11656" y="1301"/>
                    </a:moveTo>
                    <a:cubicBezTo>
                      <a:pt x="11680" y="1563"/>
                      <a:pt x="11787" y="1860"/>
                      <a:pt x="11894" y="2098"/>
                    </a:cubicBezTo>
                    <a:cubicBezTo>
                      <a:pt x="12132" y="2682"/>
                      <a:pt x="12311" y="3277"/>
                      <a:pt x="12561" y="3860"/>
                    </a:cubicBezTo>
                    <a:cubicBezTo>
                      <a:pt x="13216" y="5444"/>
                      <a:pt x="14157" y="6897"/>
                      <a:pt x="14954" y="8421"/>
                    </a:cubicBezTo>
                    <a:cubicBezTo>
                      <a:pt x="15323" y="9040"/>
                      <a:pt x="15526" y="9766"/>
                      <a:pt x="15966" y="10349"/>
                    </a:cubicBezTo>
                    <a:cubicBezTo>
                      <a:pt x="16143" y="10619"/>
                      <a:pt x="16435" y="10700"/>
                      <a:pt x="16736" y="10700"/>
                    </a:cubicBezTo>
                    <a:cubicBezTo>
                      <a:pt x="16821" y="10700"/>
                      <a:pt x="16906" y="10693"/>
                      <a:pt x="16990" y="10683"/>
                    </a:cubicBezTo>
                    <a:cubicBezTo>
                      <a:pt x="17597" y="10647"/>
                      <a:pt x="18193" y="10552"/>
                      <a:pt x="18800" y="10480"/>
                    </a:cubicBezTo>
                    <a:cubicBezTo>
                      <a:pt x="21253" y="10254"/>
                      <a:pt x="23979" y="9325"/>
                      <a:pt x="26146" y="9123"/>
                    </a:cubicBezTo>
                    <a:lnTo>
                      <a:pt x="26146" y="9123"/>
                    </a:lnTo>
                    <a:cubicBezTo>
                      <a:pt x="25194" y="10230"/>
                      <a:pt x="24063" y="11159"/>
                      <a:pt x="23003" y="12159"/>
                    </a:cubicBezTo>
                    <a:cubicBezTo>
                      <a:pt x="21908" y="13195"/>
                      <a:pt x="20931" y="14338"/>
                      <a:pt x="19943" y="15481"/>
                    </a:cubicBezTo>
                    <a:cubicBezTo>
                      <a:pt x="19681" y="16005"/>
                      <a:pt x="20086" y="16564"/>
                      <a:pt x="20229" y="17064"/>
                    </a:cubicBezTo>
                    <a:cubicBezTo>
                      <a:pt x="20753" y="19077"/>
                      <a:pt x="21562" y="21005"/>
                      <a:pt x="22193" y="22982"/>
                    </a:cubicBezTo>
                    <a:cubicBezTo>
                      <a:pt x="22289" y="23339"/>
                      <a:pt x="22372" y="23625"/>
                      <a:pt x="22443" y="23875"/>
                    </a:cubicBezTo>
                    <a:cubicBezTo>
                      <a:pt x="21634" y="23577"/>
                      <a:pt x="20288" y="22672"/>
                      <a:pt x="19098" y="22208"/>
                    </a:cubicBezTo>
                    <a:cubicBezTo>
                      <a:pt x="17490" y="21636"/>
                      <a:pt x="16478" y="20958"/>
                      <a:pt x="14418" y="20220"/>
                    </a:cubicBezTo>
                    <a:cubicBezTo>
                      <a:pt x="14254" y="20175"/>
                      <a:pt x="14102" y="20155"/>
                      <a:pt x="13959" y="20155"/>
                    </a:cubicBezTo>
                    <a:cubicBezTo>
                      <a:pt x="13378" y="20155"/>
                      <a:pt x="12944" y="20487"/>
                      <a:pt x="12418" y="20851"/>
                    </a:cubicBezTo>
                    <a:cubicBezTo>
                      <a:pt x="11704" y="21327"/>
                      <a:pt x="10989" y="21779"/>
                      <a:pt x="10323" y="22315"/>
                    </a:cubicBezTo>
                    <a:cubicBezTo>
                      <a:pt x="9192" y="23149"/>
                      <a:pt x="7727" y="24613"/>
                      <a:pt x="6679" y="25601"/>
                    </a:cubicBezTo>
                    <a:cubicBezTo>
                      <a:pt x="6727" y="25173"/>
                      <a:pt x="6775" y="24756"/>
                      <a:pt x="6798" y="24327"/>
                    </a:cubicBezTo>
                    <a:cubicBezTo>
                      <a:pt x="7049" y="21982"/>
                      <a:pt x="7370" y="19648"/>
                      <a:pt x="7322" y="17291"/>
                    </a:cubicBezTo>
                    <a:cubicBezTo>
                      <a:pt x="7299" y="16850"/>
                      <a:pt x="7441" y="16255"/>
                      <a:pt x="6977" y="15993"/>
                    </a:cubicBezTo>
                    <a:cubicBezTo>
                      <a:pt x="5525" y="14862"/>
                      <a:pt x="2953" y="13778"/>
                      <a:pt x="1893" y="13016"/>
                    </a:cubicBezTo>
                    <a:cubicBezTo>
                      <a:pt x="1976" y="12993"/>
                      <a:pt x="2048" y="12981"/>
                      <a:pt x="2131" y="12945"/>
                    </a:cubicBezTo>
                    <a:cubicBezTo>
                      <a:pt x="4501" y="12183"/>
                      <a:pt x="7584" y="11457"/>
                      <a:pt x="9501" y="10921"/>
                    </a:cubicBezTo>
                    <a:cubicBezTo>
                      <a:pt x="9977" y="10468"/>
                      <a:pt x="9704" y="10076"/>
                      <a:pt x="9882" y="9671"/>
                    </a:cubicBezTo>
                    <a:cubicBezTo>
                      <a:pt x="10120" y="8301"/>
                      <a:pt x="10382" y="6932"/>
                      <a:pt x="10751" y="5587"/>
                    </a:cubicBezTo>
                    <a:cubicBezTo>
                      <a:pt x="11061" y="4170"/>
                      <a:pt x="11430" y="2741"/>
                      <a:pt x="11656" y="1301"/>
                    </a:cubicBezTo>
                    <a:close/>
                    <a:moveTo>
                      <a:pt x="11368" y="0"/>
                    </a:moveTo>
                    <a:cubicBezTo>
                      <a:pt x="11186" y="0"/>
                      <a:pt x="11004" y="100"/>
                      <a:pt x="10954" y="312"/>
                    </a:cubicBezTo>
                    <a:cubicBezTo>
                      <a:pt x="10525" y="3337"/>
                      <a:pt x="9525" y="6254"/>
                      <a:pt x="9037" y="9278"/>
                    </a:cubicBezTo>
                    <a:cubicBezTo>
                      <a:pt x="9037" y="9433"/>
                      <a:pt x="8930" y="9718"/>
                      <a:pt x="8858" y="9945"/>
                    </a:cubicBezTo>
                    <a:cubicBezTo>
                      <a:pt x="8823" y="9945"/>
                      <a:pt x="8787" y="9956"/>
                      <a:pt x="8727" y="9968"/>
                    </a:cubicBezTo>
                    <a:cubicBezTo>
                      <a:pt x="6358" y="10552"/>
                      <a:pt x="4012" y="11183"/>
                      <a:pt x="1679" y="11861"/>
                    </a:cubicBezTo>
                    <a:cubicBezTo>
                      <a:pt x="1012" y="12016"/>
                      <a:pt x="1131" y="11957"/>
                      <a:pt x="548" y="12028"/>
                    </a:cubicBezTo>
                    <a:cubicBezTo>
                      <a:pt x="0" y="12183"/>
                      <a:pt x="0" y="12838"/>
                      <a:pt x="333" y="13207"/>
                    </a:cubicBezTo>
                    <a:cubicBezTo>
                      <a:pt x="1262" y="14481"/>
                      <a:pt x="2762" y="14957"/>
                      <a:pt x="4346" y="15898"/>
                    </a:cubicBezTo>
                    <a:cubicBezTo>
                      <a:pt x="4703" y="16005"/>
                      <a:pt x="5536" y="16672"/>
                      <a:pt x="5977" y="16969"/>
                    </a:cubicBezTo>
                    <a:cubicBezTo>
                      <a:pt x="6036" y="19708"/>
                      <a:pt x="5596" y="22422"/>
                      <a:pt x="5382" y="25149"/>
                    </a:cubicBezTo>
                    <a:cubicBezTo>
                      <a:pt x="5322" y="25732"/>
                      <a:pt x="5239" y="26316"/>
                      <a:pt x="5215" y="26899"/>
                    </a:cubicBezTo>
                    <a:cubicBezTo>
                      <a:pt x="5167" y="27197"/>
                      <a:pt x="5274" y="27518"/>
                      <a:pt x="5548" y="27673"/>
                    </a:cubicBezTo>
                    <a:cubicBezTo>
                      <a:pt x="5672" y="27740"/>
                      <a:pt x="5794" y="27768"/>
                      <a:pt x="5914" y="27768"/>
                    </a:cubicBezTo>
                    <a:cubicBezTo>
                      <a:pt x="6350" y="27768"/>
                      <a:pt x="6757" y="27391"/>
                      <a:pt x="7084" y="27101"/>
                    </a:cubicBezTo>
                    <a:cubicBezTo>
                      <a:pt x="7691" y="26542"/>
                      <a:pt x="8287" y="25947"/>
                      <a:pt x="8882" y="25363"/>
                    </a:cubicBezTo>
                    <a:cubicBezTo>
                      <a:pt x="10585" y="23708"/>
                      <a:pt x="11859" y="22815"/>
                      <a:pt x="13847" y="21541"/>
                    </a:cubicBezTo>
                    <a:lnTo>
                      <a:pt x="14121" y="21541"/>
                    </a:lnTo>
                    <a:cubicBezTo>
                      <a:pt x="14752" y="21708"/>
                      <a:pt x="15669" y="22244"/>
                      <a:pt x="16669" y="22660"/>
                    </a:cubicBezTo>
                    <a:cubicBezTo>
                      <a:pt x="17859" y="23184"/>
                      <a:pt x="19038" y="23553"/>
                      <a:pt x="20610" y="24494"/>
                    </a:cubicBezTo>
                    <a:cubicBezTo>
                      <a:pt x="21241" y="24851"/>
                      <a:pt x="21896" y="25161"/>
                      <a:pt x="22586" y="25351"/>
                    </a:cubicBezTo>
                    <a:cubicBezTo>
                      <a:pt x="22794" y="25397"/>
                      <a:pt x="23022" y="25478"/>
                      <a:pt x="23241" y="25478"/>
                    </a:cubicBezTo>
                    <a:cubicBezTo>
                      <a:pt x="23360" y="25478"/>
                      <a:pt x="23477" y="25454"/>
                      <a:pt x="23586" y="25387"/>
                    </a:cubicBezTo>
                    <a:cubicBezTo>
                      <a:pt x="24051" y="25089"/>
                      <a:pt x="23943" y="24470"/>
                      <a:pt x="23872" y="23994"/>
                    </a:cubicBezTo>
                    <a:cubicBezTo>
                      <a:pt x="23682" y="23089"/>
                      <a:pt x="23384" y="22220"/>
                      <a:pt x="23074" y="21339"/>
                    </a:cubicBezTo>
                    <a:cubicBezTo>
                      <a:pt x="22408" y="19577"/>
                      <a:pt x="21848" y="17779"/>
                      <a:pt x="21276" y="15981"/>
                    </a:cubicBezTo>
                    <a:cubicBezTo>
                      <a:pt x="22586" y="14528"/>
                      <a:pt x="23896" y="13076"/>
                      <a:pt x="25396" y="11826"/>
                    </a:cubicBezTo>
                    <a:cubicBezTo>
                      <a:pt x="26158" y="11147"/>
                      <a:pt x="26872" y="10433"/>
                      <a:pt x="27492" y="9623"/>
                    </a:cubicBezTo>
                    <a:cubicBezTo>
                      <a:pt x="27730" y="9278"/>
                      <a:pt x="28134" y="9004"/>
                      <a:pt x="28158" y="8563"/>
                    </a:cubicBezTo>
                    <a:cubicBezTo>
                      <a:pt x="28112" y="7906"/>
                      <a:pt x="27507" y="7698"/>
                      <a:pt x="26722" y="7698"/>
                    </a:cubicBezTo>
                    <a:cubicBezTo>
                      <a:pt x="25489" y="7698"/>
                      <a:pt x="23812" y="8210"/>
                      <a:pt x="23158" y="8290"/>
                    </a:cubicBezTo>
                    <a:cubicBezTo>
                      <a:pt x="20776" y="8837"/>
                      <a:pt x="19133" y="9147"/>
                      <a:pt x="16931" y="9325"/>
                    </a:cubicBezTo>
                    <a:cubicBezTo>
                      <a:pt x="16395" y="8325"/>
                      <a:pt x="15240" y="6039"/>
                      <a:pt x="14442" y="4706"/>
                    </a:cubicBezTo>
                    <a:cubicBezTo>
                      <a:pt x="13823" y="3491"/>
                      <a:pt x="13692" y="3039"/>
                      <a:pt x="13228" y="1801"/>
                    </a:cubicBezTo>
                    <a:cubicBezTo>
                      <a:pt x="13045" y="1327"/>
                      <a:pt x="12911" y="571"/>
                      <a:pt x="12332" y="571"/>
                    </a:cubicBezTo>
                    <a:cubicBezTo>
                      <a:pt x="12271" y="571"/>
                      <a:pt x="12204" y="580"/>
                      <a:pt x="12132" y="598"/>
                    </a:cubicBezTo>
                    <a:cubicBezTo>
                      <a:pt x="11894" y="670"/>
                      <a:pt x="11775" y="801"/>
                      <a:pt x="11704" y="955"/>
                    </a:cubicBezTo>
                    <a:cubicBezTo>
                      <a:pt x="11740" y="765"/>
                      <a:pt x="11775" y="562"/>
                      <a:pt x="11799" y="360"/>
                    </a:cubicBezTo>
                    <a:cubicBezTo>
                      <a:pt x="11780" y="127"/>
                      <a:pt x="11574" y="0"/>
                      <a:pt x="113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3" name="Google Shape;1123;p42">
              <a:extLst>
                <a:ext uri="{FF2B5EF4-FFF2-40B4-BE49-F238E27FC236}">
                  <a16:creationId xmlns:a16="http://schemas.microsoft.com/office/drawing/2014/main" id="{DA20D412-9F84-B63B-91F1-AF98D04D4ACC}"/>
                </a:ext>
              </a:extLst>
            </p:cNvPr>
            <p:cNvGrpSpPr/>
            <p:nvPr/>
          </p:nvGrpSpPr>
          <p:grpSpPr>
            <a:xfrm>
              <a:off x="6642525" y="1737400"/>
              <a:ext cx="193200" cy="171550"/>
              <a:chOff x="1141700" y="1345000"/>
              <a:chExt cx="193200" cy="171550"/>
            </a:xfrm>
          </p:grpSpPr>
          <p:sp>
            <p:nvSpPr>
              <p:cNvPr id="1124" name="Google Shape;1124;p42">
                <a:extLst>
                  <a:ext uri="{FF2B5EF4-FFF2-40B4-BE49-F238E27FC236}">
                    <a16:creationId xmlns:a16="http://schemas.microsoft.com/office/drawing/2014/main" id="{3F705B27-5CD5-6956-C3CD-E5D73842C7E9}"/>
                  </a:ext>
                </a:extLst>
              </p:cNvPr>
              <p:cNvSpPr/>
              <p:nvPr/>
            </p:nvSpPr>
            <p:spPr>
              <a:xfrm>
                <a:off x="1157775" y="1362850"/>
                <a:ext cx="149825" cy="136225"/>
              </a:xfrm>
              <a:custGeom>
                <a:avLst/>
                <a:gdLst/>
                <a:ahLst/>
                <a:cxnLst/>
                <a:rect l="l" t="t" r="r" b="b"/>
                <a:pathLst>
                  <a:path w="5993" h="5449" extrusionOk="0">
                    <a:moveTo>
                      <a:pt x="2636" y="0"/>
                    </a:moveTo>
                    <a:cubicBezTo>
                      <a:pt x="1842" y="0"/>
                      <a:pt x="1009" y="409"/>
                      <a:pt x="381" y="1400"/>
                    </a:cubicBezTo>
                    <a:cubicBezTo>
                      <a:pt x="36" y="2019"/>
                      <a:pt x="0" y="2697"/>
                      <a:pt x="155" y="3293"/>
                    </a:cubicBezTo>
                    <a:cubicBezTo>
                      <a:pt x="131" y="3543"/>
                      <a:pt x="131" y="3793"/>
                      <a:pt x="203" y="4055"/>
                    </a:cubicBezTo>
                    <a:cubicBezTo>
                      <a:pt x="512" y="5023"/>
                      <a:pt x="1335" y="5448"/>
                      <a:pt x="2210" y="5448"/>
                    </a:cubicBezTo>
                    <a:cubicBezTo>
                      <a:pt x="3120" y="5448"/>
                      <a:pt x="4086" y="4987"/>
                      <a:pt x="4584" y="4198"/>
                    </a:cubicBezTo>
                    <a:cubicBezTo>
                      <a:pt x="5992" y="2056"/>
                      <a:pt x="4416" y="0"/>
                      <a:pt x="26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2">
                <a:extLst>
                  <a:ext uri="{FF2B5EF4-FFF2-40B4-BE49-F238E27FC236}">
                    <a16:creationId xmlns:a16="http://schemas.microsoft.com/office/drawing/2014/main" id="{1E0DC4E7-CEAE-0C07-2E8F-399C7575D1DF}"/>
                  </a:ext>
                </a:extLst>
              </p:cNvPr>
              <p:cNvSpPr/>
              <p:nvPr/>
            </p:nvSpPr>
            <p:spPr>
              <a:xfrm>
                <a:off x="1141700" y="1345000"/>
                <a:ext cx="193200" cy="171550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6862" extrusionOk="0">
                    <a:moveTo>
                      <a:pt x="3786" y="1363"/>
                    </a:moveTo>
                    <a:cubicBezTo>
                      <a:pt x="4298" y="1363"/>
                      <a:pt x="5096" y="1530"/>
                      <a:pt x="5358" y="2268"/>
                    </a:cubicBezTo>
                    <a:cubicBezTo>
                      <a:pt x="5754" y="3705"/>
                      <a:pt x="4574" y="5479"/>
                      <a:pt x="3180" y="5479"/>
                    </a:cubicBezTo>
                    <a:cubicBezTo>
                      <a:pt x="2981" y="5479"/>
                      <a:pt x="2776" y="5443"/>
                      <a:pt x="2572" y="5364"/>
                    </a:cubicBezTo>
                    <a:cubicBezTo>
                      <a:pt x="2048" y="5304"/>
                      <a:pt x="1393" y="4209"/>
                      <a:pt x="1369" y="3376"/>
                    </a:cubicBezTo>
                    <a:cubicBezTo>
                      <a:pt x="1239" y="2923"/>
                      <a:pt x="2251" y="1935"/>
                      <a:pt x="2893" y="1756"/>
                    </a:cubicBezTo>
                    <a:cubicBezTo>
                      <a:pt x="3191" y="1637"/>
                      <a:pt x="3572" y="1613"/>
                      <a:pt x="3786" y="1363"/>
                    </a:cubicBezTo>
                    <a:close/>
                    <a:moveTo>
                      <a:pt x="3862" y="1"/>
                    </a:moveTo>
                    <a:cubicBezTo>
                      <a:pt x="3664" y="1"/>
                      <a:pt x="3465" y="21"/>
                      <a:pt x="3286" y="101"/>
                    </a:cubicBezTo>
                    <a:cubicBezTo>
                      <a:pt x="3203" y="149"/>
                      <a:pt x="3144" y="185"/>
                      <a:pt x="3108" y="209"/>
                    </a:cubicBezTo>
                    <a:cubicBezTo>
                      <a:pt x="3060" y="232"/>
                      <a:pt x="3024" y="268"/>
                      <a:pt x="2989" y="304"/>
                    </a:cubicBezTo>
                    <a:cubicBezTo>
                      <a:pt x="1548" y="673"/>
                      <a:pt x="36" y="1792"/>
                      <a:pt x="0" y="3399"/>
                    </a:cubicBezTo>
                    <a:cubicBezTo>
                      <a:pt x="84" y="5289"/>
                      <a:pt x="1442" y="6861"/>
                      <a:pt x="3134" y="6861"/>
                    </a:cubicBezTo>
                    <a:cubicBezTo>
                      <a:pt x="3618" y="6861"/>
                      <a:pt x="4128" y="6733"/>
                      <a:pt x="4644" y="6447"/>
                    </a:cubicBezTo>
                    <a:cubicBezTo>
                      <a:pt x="7442" y="5090"/>
                      <a:pt x="7727" y="244"/>
                      <a:pt x="4060" y="6"/>
                    </a:cubicBezTo>
                    <a:cubicBezTo>
                      <a:pt x="3995" y="3"/>
                      <a:pt x="3929" y="1"/>
                      <a:pt x="38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6" name="Google Shape;1126;p42">
              <a:extLst>
                <a:ext uri="{FF2B5EF4-FFF2-40B4-BE49-F238E27FC236}">
                  <a16:creationId xmlns:a16="http://schemas.microsoft.com/office/drawing/2014/main" id="{094BF5E8-356B-0025-768C-BC3FC12EFD9A}"/>
                </a:ext>
              </a:extLst>
            </p:cNvPr>
            <p:cNvGrpSpPr/>
            <p:nvPr/>
          </p:nvGrpSpPr>
          <p:grpSpPr>
            <a:xfrm>
              <a:off x="6850025" y="2434300"/>
              <a:ext cx="175100" cy="143475"/>
              <a:chOff x="1808250" y="1643825"/>
              <a:chExt cx="175100" cy="143475"/>
            </a:xfrm>
          </p:grpSpPr>
          <p:sp>
            <p:nvSpPr>
              <p:cNvPr id="1127" name="Google Shape;1127;p42">
                <a:extLst>
                  <a:ext uri="{FF2B5EF4-FFF2-40B4-BE49-F238E27FC236}">
                    <a16:creationId xmlns:a16="http://schemas.microsoft.com/office/drawing/2014/main" id="{FF16B676-E03A-7541-32EA-358B30BAD713}"/>
                  </a:ext>
                </a:extLst>
              </p:cNvPr>
              <p:cNvSpPr/>
              <p:nvPr/>
            </p:nvSpPr>
            <p:spPr>
              <a:xfrm>
                <a:off x="1808250" y="1651700"/>
                <a:ext cx="175100" cy="135600"/>
              </a:xfrm>
              <a:custGeom>
                <a:avLst/>
                <a:gdLst/>
                <a:ahLst/>
                <a:cxnLst/>
                <a:rect l="l" t="t" r="r" b="b"/>
                <a:pathLst>
                  <a:path w="7004" h="5424" extrusionOk="0">
                    <a:moveTo>
                      <a:pt x="3954" y="0"/>
                    </a:moveTo>
                    <a:cubicBezTo>
                      <a:pt x="3625" y="0"/>
                      <a:pt x="3268" y="74"/>
                      <a:pt x="2890" y="240"/>
                    </a:cubicBezTo>
                    <a:cubicBezTo>
                      <a:pt x="2544" y="430"/>
                      <a:pt x="2306" y="704"/>
                      <a:pt x="2151" y="1002"/>
                    </a:cubicBezTo>
                    <a:cubicBezTo>
                      <a:pt x="1" y="2826"/>
                      <a:pt x="817" y="5424"/>
                      <a:pt x="3003" y="5424"/>
                    </a:cubicBezTo>
                    <a:cubicBezTo>
                      <a:pt x="3685" y="5424"/>
                      <a:pt x="4501" y="5171"/>
                      <a:pt x="5402" y="4562"/>
                    </a:cubicBezTo>
                    <a:cubicBezTo>
                      <a:pt x="7004" y="2919"/>
                      <a:pt x="6019" y="0"/>
                      <a:pt x="39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2">
                <a:extLst>
                  <a:ext uri="{FF2B5EF4-FFF2-40B4-BE49-F238E27FC236}">
                    <a16:creationId xmlns:a16="http://schemas.microsoft.com/office/drawing/2014/main" id="{2DCBEA29-CD4F-A0EE-8DFE-C925944931BD}"/>
                  </a:ext>
                </a:extLst>
              </p:cNvPr>
              <p:cNvSpPr/>
              <p:nvPr/>
            </p:nvSpPr>
            <p:spPr>
              <a:xfrm>
                <a:off x="1817675" y="1643825"/>
                <a:ext cx="158675" cy="140325"/>
              </a:xfrm>
              <a:custGeom>
                <a:avLst/>
                <a:gdLst/>
                <a:ahLst/>
                <a:cxnLst/>
                <a:rect l="l" t="t" r="r" b="b"/>
                <a:pathLst>
                  <a:path w="6347" h="5613" extrusionOk="0">
                    <a:moveTo>
                      <a:pt x="4203" y="1293"/>
                    </a:moveTo>
                    <a:cubicBezTo>
                      <a:pt x="4227" y="1305"/>
                      <a:pt x="4263" y="1329"/>
                      <a:pt x="4299" y="1329"/>
                    </a:cubicBezTo>
                    <a:cubicBezTo>
                      <a:pt x="4489" y="1340"/>
                      <a:pt x="4846" y="1888"/>
                      <a:pt x="4822" y="2150"/>
                    </a:cubicBezTo>
                    <a:cubicBezTo>
                      <a:pt x="4810" y="2805"/>
                      <a:pt x="4799" y="2769"/>
                      <a:pt x="4739" y="3150"/>
                    </a:cubicBezTo>
                    <a:cubicBezTo>
                      <a:pt x="4715" y="3198"/>
                      <a:pt x="4703" y="3245"/>
                      <a:pt x="4691" y="3281"/>
                    </a:cubicBezTo>
                    <a:cubicBezTo>
                      <a:pt x="4668" y="3317"/>
                      <a:pt x="4656" y="3353"/>
                      <a:pt x="4632" y="3376"/>
                    </a:cubicBezTo>
                    <a:cubicBezTo>
                      <a:pt x="4013" y="4014"/>
                      <a:pt x="3484" y="4247"/>
                      <a:pt x="3179" y="4247"/>
                    </a:cubicBezTo>
                    <a:cubicBezTo>
                      <a:pt x="3085" y="4247"/>
                      <a:pt x="3013" y="4225"/>
                      <a:pt x="2965" y="4186"/>
                    </a:cubicBezTo>
                    <a:cubicBezTo>
                      <a:pt x="2167" y="3650"/>
                      <a:pt x="1941" y="3305"/>
                      <a:pt x="2572" y="2388"/>
                    </a:cubicBezTo>
                    <a:cubicBezTo>
                      <a:pt x="2679" y="2293"/>
                      <a:pt x="3322" y="1674"/>
                      <a:pt x="3477" y="1638"/>
                    </a:cubicBezTo>
                    <a:cubicBezTo>
                      <a:pt x="3882" y="1364"/>
                      <a:pt x="3787" y="1507"/>
                      <a:pt x="4203" y="1293"/>
                    </a:cubicBezTo>
                    <a:close/>
                    <a:moveTo>
                      <a:pt x="3898" y="1"/>
                    </a:moveTo>
                    <a:cubicBezTo>
                      <a:pt x="3839" y="1"/>
                      <a:pt x="3778" y="10"/>
                      <a:pt x="3715" y="31"/>
                    </a:cubicBezTo>
                    <a:cubicBezTo>
                      <a:pt x="2013" y="567"/>
                      <a:pt x="0" y="2603"/>
                      <a:pt x="1239" y="4436"/>
                    </a:cubicBezTo>
                    <a:cubicBezTo>
                      <a:pt x="1700" y="5095"/>
                      <a:pt x="2458" y="5612"/>
                      <a:pt x="3261" y="5612"/>
                    </a:cubicBezTo>
                    <a:cubicBezTo>
                      <a:pt x="3475" y="5612"/>
                      <a:pt x="3691" y="5576"/>
                      <a:pt x="3906" y="5496"/>
                    </a:cubicBezTo>
                    <a:cubicBezTo>
                      <a:pt x="4680" y="5162"/>
                      <a:pt x="5501" y="4650"/>
                      <a:pt x="5906" y="3888"/>
                    </a:cubicBezTo>
                    <a:cubicBezTo>
                      <a:pt x="6334" y="2757"/>
                      <a:pt x="6346" y="1269"/>
                      <a:pt x="5370" y="412"/>
                    </a:cubicBezTo>
                    <a:cubicBezTo>
                      <a:pt x="5133" y="220"/>
                      <a:pt x="4805" y="15"/>
                      <a:pt x="4482" y="15"/>
                    </a:cubicBezTo>
                    <a:cubicBezTo>
                      <a:pt x="4384" y="15"/>
                      <a:pt x="4286" y="34"/>
                      <a:pt x="4191" y="78"/>
                    </a:cubicBezTo>
                    <a:cubicBezTo>
                      <a:pt x="4106" y="32"/>
                      <a:pt x="4006" y="1"/>
                      <a:pt x="38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29" name="Google Shape;1129;p42">
            <a:extLst>
              <a:ext uri="{FF2B5EF4-FFF2-40B4-BE49-F238E27FC236}">
                <a16:creationId xmlns:a16="http://schemas.microsoft.com/office/drawing/2014/main" id="{CAB5627F-B90A-066E-0D0E-D289B1F6DCE4}"/>
              </a:ext>
            </a:extLst>
          </p:cNvPr>
          <p:cNvGrpSpPr/>
          <p:nvPr/>
        </p:nvGrpSpPr>
        <p:grpSpPr>
          <a:xfrm rot="1491108">
            <a:off x="8156720" y="504258"/>
            <a:ext cx="360134" cy="355147"/>
            <a:chOff x="588850" y="618775"/>
            <a:chExt cx="703975" cy="694225"/>
          </a:xfrm>
        </p:grpSpPr>
        <p:sp>
          <p:nvSpPr>
            <p:cNvPr id="1130" name="Google Shape;1130;p42">
              <a:extLst>
                <a:ext uri="{FF2B5EF4-FFF2-40B4-BE49-F238E27FC236}">
                  <a16:creationId xmlns:a16="http://schemas.microsoft.com/office/drawing/2014/main" id="{A754733C-9F63-1945-A626-2D44B2AD3229}"/>
                </a:ext>
              </a:extLst>
            </p:cNvPr>
            <p:cNvSpPr/>
            <p:nvPr/>
          </p:nvSpPr>
          <p:spPr>
            <a:xfrm>
              <a:off x="612650" y="684225"/>
              <a:ext cx="625100" cy="608400"/>
            </a:xfrm>
            <a:custGeom>
              <a:avLst/>
              <a:gdLst/>
              <a:ahLst/>
              <a:cxnLst/>
              <a:rect l="l" t="t" r="r" b="b"/>
              <a:pathLst>
                <a:path w="25004" h="24336" extrusionOk="0">
                  <a:moveTo>
                    <a:pt x="10686" y="0"/>
                  </a:moveTo>
                  <a:cubicBezTo>
                    <a:pt x="10158" y="0"/>
                    <a:pt x="9636" y="288"/>
                    <a:pt x="9442" y="826"/>
                  </a:cubicBezTo>
                  <a:cubicBezTo>
                    <a:pt x="9323" y="945"/>
                    <a:pt x="9335" y="1314"/>
                    <a:pt x="9359" y="1659"/>
                  </a:cubicBezTo>
                  <a:cubicBezTo>
                    <a:pt x="9323" y="1743"/>
                    <a:pt x="9299" y="1826"/>
                    <a:pt x="9275" y="1909"/>
                  </a:cubicBezTo>
                  <a:cubicBezTo>
                    <a:pt x="8835" y="4124"/>
                    <a:pt x="8371" y="6338"/>
                    <a:pt x="7894" y="8541"/>
                  </a:cubicBezTo>
                  <a:cubicBezTo>
                    <a:pt x="7263" y="8601"/>
                    <a:pt x="6608" y="8660"/>
                    <a:pt x="5942" y="8743"/>
                  </a:cubicBezTo>
                  <a:cubicBezTo>
                    <a:pt x="5596" y="8779"/>
                    <a:pt x="5263" y="8815"/>
                    <a:pt x="4930" y="8851"/>
                  </a:cubicBezTo>
                  <a:cubicBezTo>
                    <a:pt x="4620" y="8874"/>
                    <a:pt x="4322" y="8934"/>
                    <a:pt x="4025" y="8993"/>
                  </a:cubicBezTo>
                  <a:cubicBezTo>
                    <a:pt x="3144" y="9101"/>
                    <a:pt x="2239" y="9208"/>
                    <a:pt x="1417" y="9565"/>
                  </a:cubicBezTo>
                  <a:cubicBezTo>
                    <a:pt x="905" y="9744"/>
                    <a:pt x="382" y="10113"/>
                    <a:pt x="262" y="10672"/>
                  </a:cubicBezTo>
                  <a:cubicBezTo>
                    <a:pt x="167" y="10982"/>
                    <a:pt x="203" y="11303"/>
                    <a:pt x="334" y="11577"/>
                  </a:cubicBezTo>
                  <a:cubicBezTo>
                    <a:pt x="1" y="12196"/>
                    <a:pt x="239" y="13030"/>
                    <a:pt x="870" y="13387"/>
                  </a:cubicBezTo>
                  <a:cubicBezTo>
                    <a:pt x="3084" y="14089"/>
                    <a:pt x="4501" y="14423"/>
                    <a:pt x="5942" y="15161"/>
                  </a:cubicBezTo>
                  <a:cubicBezTo>
                    <a:pt x="6073" y="15208"/>
                    <a:pt x="6192" y="15268"/>
                    <a:pt x="6311" y="15316"/>
                  </a:cubicBezTo>
                  <a:cubicBezTo>
                    <a:pt x="6180" y="15804"/>
                    <a:pt x="6073" y="16292"/>
                    <a:pt x="5942" y="16780"/>
                  </a:cubicBezTo>
                  <a:cubicBezTo>
                    <a:pt x="5525" y="18268"/>
                    <a:pt x="5025" y="19733"/>
                    <a:pt x="4668" y="21245"/>
                  </a:cubicBezTo>
                  <a:cubicBezTo>
                    <a:pt x="4465" y="21971"/>
                    <a:pt x="4275" y="22769"/>
                    <a:pt x="4644" y="23471"/>
                  </a:cubicBezTo>
                  <a:cubicBezTo>
                    <a:pt x="4842" y="24031"/>
                    <a:pt x="5387" y="24335"/>
                    <a:pt x="5941" y="24335"/>
                  </a:cubicBezTo>
                  <a:cubicBezTo>
                    <a:pt x="6187" y="24335"/>
                    <a:pt x="6436" y="24275"/>
                    <a:pt x="6656" y="24150"/>
                  </a:cubicBezTo>
                  <a:cubicBezTo>
                    <a:pt x="7847" y="23162"/>
                    <a:pt x="7561" y="23174"/>
                    <a:pt x="8609" y="22221"/>
                  </a:cubicBezTo>
                  <a:cubicBezTo>
                    <a:pt x="9907" y="20935"/>
                    <a:pt x="11383" y="19852"/>
                    <a:pt x="12681" y="18566"/>
                  </a:cubicBezTo>
                  <a:cubicBezTo>
                    <a:pt x="12824" y="18435"/>
                    <a:pt x="12966" y="18304"/>
                    <a:pt x="13109" y="18161"/>
                  </a:cubicBezTo>
                  <a:cubicBezTo>
                    <a:pt x="13836" y="18435"/>
                    <a:pt x="15907" y="19745"/>
                    <a:pt x="17348" y="20435"/>
                  </a:cubicBezTo>
                  <a:cubicBezTo>
                    <a:pt x="18200" y="20770"/>
                    <a:pt x="19673" y="21592"/>
                    <a:pt x="20761" y="21592"/>
                  </a:cubicBezTo>
                  <a:cubicBezTo>
                    <a:pt x="21451" y="21592"/>
                    <a:pt x="21986" y="21262"/>
                    <a:pt x="22110" y="20269"/>
                  </a:cubicBezTo>
                  <a:cubicBezTo>
                    <a:pt x="21598" y="18411"/>
                    <a:pt x="20408" y="16768"/>
                    <a:pt x="19574" y="15030"/>
                  </a:cubicBezTo>
                  <a:cubicBezTo>
                    <a:pt x="19217" y="14411"/>
                    <a:pt x="18848" y="13804"/>
                    <a:pt x="18479" y="13196"/>
                  </a:cubicBezTo>
                  <a:cubicBezTo>
                    <a:pt x="18479" y="13184"/>
                    <a:pt x="18479" y="13172"/>
                    <a:pt x="18491" y="13161"/>
                  </a:cubicBezTo>
                  <a:cubicBezTo>
                    <a:pt x="19384" y="12363"/>
                    <a:pt x="20289" y="11577"/>
                    <a:pt x="21229" y="10827"/>
                  </a:cubicBezTo>
                  <a:cubicBezTo>
                    <a:pt x="21944" y="10196"/>
                    <a:pt x="23349" y="9434"/>
                    <a:pt x="24408" y="7958"/>
                  </a:cubicBezTo>
                  <a:cubicBezTo>
                    <a:pt x="25004" y="7029"/>
                    <a:pt x="24361" y="5838"/>
                    <a:pt x="23325" y="5624"/>
                  </a:cubicBezTo>
                  <a:cubicBezTo>
                    <a:pt x="23123" y="5589"/>
                    <a:pt x="22922" y="5573"/>
                    <a:pt x="22720" y="5573"/>
                  </a:cubicBezTo>
                  <a:cubicBezTo>
                    <a:pt x="21696" y="5573"/>
                    <a:pt x="20677" y="5969"/>
                    <a:pt x="19682" y="6148"/>
                  </a:cubicBezTo>
                  <a:cubicBezTo>
                    <a:pt x="19539" y="6184"/>
                    <a:pt x="19396" y="6219"/>
                    <a:pt x="19265" y="6243"/>
                  </a:cubicBezTo>
                  <a:cubicBezTo>
                    <a:pt x="18812" y="6255"/>
                    <a:pt x="18336" y="6350"/>
                    <a:pt x="17919" y="6434"/>
                  </a:cubicBezTo>
                  <a:cubicBezTo>
                    <a:pt x="17110" y="6600"/>
                    <a:pt x="16324" y="6898"/>
                    <a:pt x="15538" y="7184"/>
                  </a:cubicBezTo>
                  <a:cubicBezTo>
                    <a:pt x="15324" y="7243"/>
                    <a:pt x="15098" y="7291"/>
                    <a:pt x="14883" y="7350"/>
                  </a:cubicBezTo>
                  <a:cubicBezTo>
                    <a:pt x="14133" y="6136"/>
                    <a:pt x="13336" y="4957"/>
                    <a:pt x="12669" y="3707"/>
                  </a:cubicBezTo>
                  <a:cubicBezTo>
                    <a:pt x="12490" y="2552"/>
                    <a:pt x="12323" y="1326"/>
                    <a:pt x="11645" y="385"/>
                  </a:cubicBezTo>
                  <a:cubicBezTo>
                    <a:pt x="11385" y="125"/>
                    <a:pt x="11034" y="0"/>
                    <a:pt x="106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2">
              <a:extLst>
                <a:ext uri="{FF2B5EF4-FFF2-40B4-BE49-F238E27FC236}">
                  <a16:creationId xmlns:a16="http://schemas.microsoft.com/office/drawing/2014/main" id="{1CB59BE2-1255-49CB-CD75-5023377B80B3}"/>
                </a:ext>
              </a:extLst>
            </p:cNvPr>
            <p:cNvSpPr/>
            <p:nvPr/>
          </p:nvSpPr>
          <p:spPr>
            <a:xfrm>
              <a:off x="588850" y="618775"/>
              <a:ext cx="703975" cy="694225"/>
            </a:xfrm>
            <a:custGeom>
              <a:avLst/>
              <a:gdLst/>
              <a:ahLst/>
              <a:cxnLst/>
              <a:rect l="l" t="t" r="r" b="b"/>
              <a:pathLst>
                <a:path w="28159" h="27769" extrusionOk="0">
                  <a:moveTo>
                    <a:pt x="11656" y="1301"/>
                  </a:moveTo>
                  <a:cubicBezTo>
                    <a:pt x="11680" y="1563"/>
                    <a:pt x="11787" y="1860"/>
                    <a:pt x="11894" y="2098"/>
                  </a:cubicBezTo>
                  <a:cubicBezTo>
                    <a:pt x="12132" y="2682"/>
                    <a:pt x="12311" y="3277"/>
                    <a:pt x="12561" y="3860"/>
                  </a:cubicBezTo>
                  <a:cubicBezTo>
                    <a:pt x="13216" y="5444"/>
                    <a:pt x="14157" y="6897"/>
                    <a:pt x="14954" y="8421"/>
                  </a:cubicBezTo>
                  <a:cubicBezTo>
                    <a:pt x="15323" y="9040"/>
                    <a:pt x="15526" y="9766"/>
                    <a:pt x="15966" y="10349"/>
                  </a:cubicBezTo>
                  <a:cubicBezTo>
                    <a:pt x="16143" y="10619"/>
                    <a:pt x="16435" y="10700"/>
                    <a:pt x="16736" y="10700"/>
                  </a:cubicBezTo>
                  <a:cubicBezTo>
                    <a:pt x="16821" y="10700"/>
                    <a:pt x="16906" y="10693"/>
                    <a:pt x="16990" y="10683"/>
                  </a:cubicBezTo>
                  <a:cubicBezTo>
                    <a:pt x="17597" y="10647"/>
                    <a:pt x="18193" y="10552"/>
                    <a:pt x="18800" y="10480"/>
                  </a:cubicBezTo>
                  <a:cubicBezTo>
                    <a:pt x="21253" y="10254"/>
                    <a:pt x="23979" y="9325"/>
                    <a:pt x="26146" y="9123"/>
                  </a:cubicBezTo>
                  <a:lnTo>
                    <a:pt x="26146" y="9123"/>
                  </a:lnTo>
                  <a:cubicBezTo>
                    <a:pt x="25194" y="10230"/>
                    <a:pt x="24063" y="11159"/>
                    <a:pt x="23003" y="12159"/>
                  </a:cubicBezTo>
                  <a:cubicBezTo>
                    <a:pt x="21908" y="13195"/>
                    <a:pt x="20931" y="14338"/>
                    <a:pt x="19943" y="15481"/>
                  </a:cubicBezTo>
                  <a:cubicBezTo>
                    <a:pt x="19681" y="16005"/>
                    <a:pt x="20086" y="16564"/>
                    <a:pt x="20229" y="17064"/>
                  </a:cubicBezTo>
                  <a:cubicBezTo>
                    <a:pt x="20753" y="19077"/>
                    <a:pt x="21562" y="21005"/>
                    <a:pt x="22193" y="22982"/>
                  </a:cubicBezTo>
                  <a:cubicBezTo>
                    <a:pt x="22289" y="23339"/>
                    <a:pt x="22372" y="23625"/>
                    <a:pt x="22443" y="23875"/>
                  </a:cubicBezTo>
                  <a:cubicBezTo>
                    <a:pt x="21634" y="23577"/>
                    <a:pt x="20288" y="22672"/>
                    <a:pt x="19098" y="22208"/>
                  </a:cubicBezTo>
                  <a:cubicBezTo>
                    <a:pt x="17490" y="21636"/>
                    <a:pt x="16478" y="20958"/>
                    <a:pt x="14418" y="20220"/>
                  </a:cubicBezTo>
                  <a:cubicBezTo>
                    <a:pt x="14254" y="20175"/>
                    <a:pt x="14102" y="20155"/>
                    <a:pt x="13959" y="20155"/>
                  </a:cubicBezTo>
                  <a:cubicBezTo>
                    <a:pt x="13378" y="20155"/>
                    <a:pt x="12944" y="20487"/>
                    <a:pt x="12418" y="20851"/>
                  </a:cubicBezTo>
                  <a:cubicBezTo>
                    <a:pt x="11704" y="21327"/>
                    <a:pt x="10989" y="21779"/>
                    <a:pt x="10323" y="22315"/>
                  </a:cubicBezTo>
                  <a:cubicBezTo>
                    <a:pt x="9192" y="23149"/>
                    <a:pt x="7727" y="24613"/>
                    <a:pt x="6679" y="25601"/>
                  </a:cubicBezTo>
                  <a:cubicBezTo>
                    <a:pt x="6727" y="25173"/>
                    <a:pt x="6775" y="24756"/>
                    <a:pt x="6798" y="24327"/>
                  </a:cubicBezTo>
                  <a:cubicBezTo>
                    <a:pt x="7049" y="21982"/>
                    <a:pt x="7370" y="19648"/>
                    <a:pt x="7322" y="17291"/>
                  </a:cubicBezTo>
                  <a:cubicBezTo>
                    <a:pt x="7299" y="16850"/>
                    <a:pt x="7441" y="16255"/>
                    <a:pt x="6977" y="15993"/>
                  </a:cubicBezTo>
                  <a:cubicBezTo>
                    <a:pt x="5525" y="14862"/>
                    <a:pt x="2953" y="13778"/>
                    <a:pt x="1893" y="13016"/>
                  </a:cubicBezTo>
                  <a:cubicBezTo>
                    <a:pt x="1976" y="12993"/>
                    <a:pt x="2048" y="12981"/>
                    <a:pt x="2131" y="12945"/>
                  </a:cubicBezTo>
                  <a:cubicBezTo>
                    <a:pt x="4501" y="12183"/>
                    <a:pt x="7584" y="11457"/>
                    <a:pt x="9501" y="10921"/>
                  </a:cubicBezTo>
                  <a:cubicBezTo>
                    <a:pt x="9977" y="10468"/>
                    <a:pt x="9704" y="10076"/>
                    <a:pt x="9882" y="9671"/>
                  </a:cubicBezTo>
                  <a:cubicBezTo>
                    <a:pt x="10120" y="8301"/>
                    <a:pt x="10382" y="6932"/>
                    <a:pt x="10751" y="5587"/>
                  </a:cubicBezTo>
                  <a:cubicBezTo>
                    <a:pt x="11061" y="4170"/>
                    <a:pt x="11430" y="2741"/>
                    <a:pt x="11656" y="1301"/>
                  </a:cubicBezTo>
                  <a:close/>
                  <a:moveTo>
                    <a:pt x="11368" y="0"/>
                  </a:moveTo>
                  <a:cubicBezTo>
                    <a:pt x="11186" y="0"/>
                    <a:pt x="11004" y="100"/>
                    <a:pt x="10954" y="312"/>
                  </a:cubicBezTo>
                  <a:cubicBezTo>
                    <a:pt x="10525" y="3337"/>
                    <a:pt x="9525" y="6254"/>
                    <a:pt x="9037" y="9278"/>
                  </a:cubicBezTo>
                  <a:cubicBezTo>
                    <a:pt x="9037" y="9433"/>
                    <a:pt x="8930" y="9718"/>
                    <a:pt x="8858" y="9945"/>
                  </a:cubicBezTo>
                  <a:cubicBezTo>
                    <a:pt x="8823" y="9945"/>
                    <a:pt x="8787" y="9956"/>
                    <a:pt x="8727" y="9968"/>
                  </a:cubicBezTo>
                  <a:cubicBezTo>
                    <a:pt x="6358" y="10552"/>
                    <a:pt x="4012" y="11183"/>
                    <a:pt x="1679" y="11861"/>
                  </a:cubicBezTo>
                  <a:cubicBezTo>
                    <a:pt x="1012" y="12016"/>
                    <a:pt x="1131" y="11957"/>
                    <a:pt x="548" y="12028"/>
                  </a:cubicBezTo>
                  <a:cubicBezTo>
                    <a:pt x="0" y="12183"/>
                    <a:pt x="0" y="12838"/>
                    <a:pt x="333" y="13207"/>
                  </a:cubicBezTo>
                  <a:cubicBezTo>
                    <a:pt x="1262" y="14481"/>
                    <a:pt x="2762" y="14957"/>
                    <a:pt x="4346" y="15898"/>
                  </a:cubicBezTo>
                  <a:cubicBezTo>
                    <a:pt x="4703" y="16005"/>
                    <a:pt x="5536" y="16672"/>
                    <a:pt x="5977" y="16969"/>
                  </a:cubicBezTo>
                  <a:cubicBezTo>
                    <a:pt x="6036" y="19708"/>
                    <a:pt x="5596" y="22422"/>
                    <a:pt x="5382" y="25149"/>
                  </a:cubicBezTo>
                  <a:cubicBezTo>
                    <a:pt x="5322" y="25732"/>
                    <a:pt x="5239" y="26316"/>
                    <a:pt x="5215" y="26899"/>
                  </a:cubicBezTo>
                  <a:cubicBezTo>
                    <a:pt x="5167" y="27197"/>
                    <a:pt x="5274" y="27518"/>
                    <a:pt x="5548" y="27673"/>
                  </a:cubicBezTo>
                  <a:cubicBezTo>
                    <a:pt x="5672" y="27740"/>
                    <a:pt x="5794" y="27768"/>
                    <a:pt x="5914" y="27768"/>
                  </a:cubicBezTo>
                  <a:cubicBezTo>
                    <a:pt x="6350" y="27768"/>
                    <a:pt x="6757" y="27391"/>
                    <a:pt x="7084" y="27101"/>
                  </a:cubicBezTo>
                  <a:cubicBezTo>
                    <a:pt x="7691" y="26542"/>
                    <a:pt x="8287" y="25947"/>
                    <a:pt x="8882" y="25363"/>
                  </a:cubicBezTo>
                  <a:cubicBezTo>
                    <a:pt x="10585" y="23708"/>
                    <a:pt x="11859" y="22815"/>
                    <a:pt x="13847" y="21541"/>
                  </a:cubicBezTo>
                  <a:lnTo>
                    <a:pt x="14121" y="21541"/>
                  </a:lnTo>
                  <a:cubicBezTo>
                    <a:pt x="14752" y="21708"/>
                    <a:pt x="15669" y="22244"/>
                    <a:pt x="16669" y="22660"/>
                  </a:cubicBezTo>
                  <a:cubicBezTo>
                    <a:pt x="17859" y="23184"/>
                    <a:pt x="19038" y="23553"/>
                    <a:pt x="20610" y="24494"/>
                  </a:cubicBezTo>
                  <a:cubicBezTo>
                    <a:pt x="21241" y="24851"/>
                    <a:pt x="21896" y="25161"/>
                    <a:pt x="22586" y="25351"/>
                  </a:cubicBezTo>
                  <a:cubicBezTo>
                    <a:pt x="22794" y="25397"/>
                    <a:pt x="23022" y="25478"/>
                    <a:pt x="23241" y="25478"/>
                  </a:cubicBezTo>
                  <a:cubicBezTo>
                    <a:pt x="23360" y="25478"/>
                    <a:pt x="23477" y="25454"/>
                    <a:pt x="23586" y="25387"/>
                  </a:cubicBezTo>
                  <a:cubicBezTo>
                    <a:pt x="24051" y="25089"/>
                    <a:pt x="23943" y="24470"/>
                    <a:pt x="23872" y="23994"/>
                  </a:cubicBezTo>
                  <a:cubicBezTo>
                    <a:pt x="23682" y="23089"/>
                    <a:pt x="23384" y="22220"/>
                    <a:pt x="23074" y="21339"/>
                  </a:cubicBezTo>
                  <a:cubicBezTo>
                    <a:pt x="22408" y="19577"/>
                    <a:pt x="21848" y="17779"/>
                    <a:pt x="21276" y="15981"/>
                  </a:cubicBezTo>
                  <a:cubicBezTo>
                    <a:pt x="22586" y="14528"/>
                    <a:pt x="23896" y="13076"/>
                    <a:pt x="25396" y="11826"/>
                  </a:cubicBezTo>
                  <a:cubicBezTo>
                    <a:pt x="26158" y="11147"/>
                    <a:pt x="26872" y="10433"/>
                    <a:pt x="27492" y="9623"/>
                  </a:cubicBezTo>
                  <a:cubicBezTo>
                    <a:pt x="27730" y="9278"/>
                    <a:pt x="28134" y="9004"/>
                    <a:pt x="28158" y="8563"/>
                  </a:cubicBezTo>
                  <a:cubicBezTo>
                    <a:pt x="28112" y="7906"/>
                    <a:pt x="27507" y="7698"/>
                    <a:pt x="26722" y="7698"/>
                  </a:cubicBezTo>
                  <a:cubicBezTo>
                    <a:pt x="25489" y="7698"/>
                    <a:pt x="23812" y="8210"/>
                    <a:pt x="23158" y="8290"/>
                  </a:cubicBezTo>
                  <a:cubicBezTo>
                    <a:pt x="20776" y="8837"/>
                    <a:pt x="19133" y="9147"/>
                    <a:pt x="16931" y="9325"/>
                  </a:cubicBezTo>
                  <a:cubicBezTo>
                    <a:pt x="16395" y="8325"/>
                    <a:pt x="15240" y="6039"/>
                    <a:pt x="14442" y="4706"/>
                  </a:cubicBezTo>
                  <a:cubicBezTo>
                    <a:pt x="13823" y="3491"/>
                    <a:pt x="13692" y="3039"/>
                    <a:pt x="13228" y="1801"/>
                  </a:cubicBezTo>
                  <a:cubicBezTo>
                    <a:pt x="13045" y="1327"/>
                    <a:pt x="12911" y="571"/>
                    <a:pt x="12332" y="571"/>
                  </a:cubicBezTo>
                  <a:cubicBezTo>
                    <a:pt x="12271" y="571"/>
                    <a:pt x="12204" y="580"/>
                    <a:pt x="12132" y="598"/>
                  </a:cubicBezTo>
                  <a:cubicBezTo>
                    <a:pt x="11894" y="670"/>
                    <a:pt x="11775" y="801"/>
                    <a:pt x="11704" y="955"/>
                  </a:cubicBezTo>
                  <a:cubicBezTo>
                    <a:pt x="11740" y="765"/>
                    <a:pt x="11775" y="562"/>
                    <a:pt x="11799" y="360"/>
                  </a:cubicBezTo>
                  <a:cubicBezTo>
                    <a:pt x="11780" y="127"/>
                    <a:pt x="11574" y="0"/>
                    <a:pt x="1136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22B2B58-0A00-325A-74BE-8FE9A3FE2B10}"/>
              </a:ext>
            </a:extLst>
          </p:cNvPr>
          <p:cNvSpPr txBox="1"/>
          <p:nvPr/>
        </p:nvSpPr>
        <p:spPr>
          <a:xfrm>
            <a:off x="2342448" y="2705113"/>
            <a:ext cx="4468041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range(</a:t>
            </a: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시작</a:t>
            </a:r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, </a:t>
            </a: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끝</a:t>
            </a:r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, </a:t>
            </a: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변화폭</a:t>
            </a:r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)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range(1, 6, 1) </a:t>
            </a:r>
            <a:r>
              <a:rPr lang="ko-KR" altLang="en-US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에서 </a:t>
            </a:r>
            <a:r>
              <a:rPr lang="en-US" altLang="ko-KR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부터 시작하여 </a:t>
            </a:r>
            <a:r>
              <a:rPr lang="en-US" altLang="ko-KR" dirty="0">
                <a:solidFill>
                  <a:srgbClr val="C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6</a:t>
            </a:r>
            <a:r>
              <a:rPr lang="ko-KR" altLang="en-US" dirty="0">
                <a:solidFill>
                  <a:srgbClr val="C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까지 </a:t>
            </a:r>
            <a:r>
              <a:rPr lang="en-US" altLang="ko-KR" dirty="0">
                <a:solidFill>
                  <a:srgbClr val="C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1</a:t>
            </a:r>
            <a:r>
              <a:rPr lang="ko-KR" altLang="en-US" dirty="0">
                <a:solidFill>
                  <a:srgbClr val="C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씩 더한다</a:t>
            </a:r>
            <a:r>
              <a:rPr lang="ko-KR" altLang="en-US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는 뜻 이예요</a:t>
            </a:r>
            <a:r>
              <a:rPr lang="en-US" altLang="ko-KR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.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만약 </a:t>
            </a:r>
            <a:r>
              <a:rPr lang="en-US" altLang="ko-KR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range(6, 1, -1) </a:t>
            </a:r>
            <a:r>
              <a:rPr lang="ko-KR" altLang="en-US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이라면 </a:t>
            </a:r>
            <a:r>
              <a:rPr lang="en-US" altLang="ko-KR" dirty="0">
                <a:solidFill>
                  <a:srgbClr val="C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6</a:t>
            </a:r>
            <a:r>
              <a:rPr lang="ko-KR" altLang="en-US" dirty="0">
                <a:solidFill>
                  <a:srgbClr val="C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부터 </a:t>
            </a:r>
            <a:r>
              <a:rPr lang="en-US" altLang="ko-KR" dirty="0">
                <a:solidFill>
                  <a:srgbClr val="C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1</a:t>
            </a:r>
            <a:r>
              <a:rPr lang="ko-KR" altLang="en-US" dirty="0">
                <a:solidFill>
                  <a:srgbClr val="C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까지 </a:t>
            </a:r>
            <a:r>
              <a:rPr lang="en-US" altLang="ko-KR" dirty="0">
                <a:solidFill>
                  <a:srgbClr val="C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1</a:t>
            </a:r>
            <a:r>
              <a:rPr lang="ko-KR" altLang="en-US" dirty="0">
                <a:solidFill>
                  <a:srgbClr val="C0000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씩 뺀다</a:t>
            </a:r>
            <a:r>
              <a:rPr lang="ko-KR" altLang="en-US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는</a:t>
            </a:r>
            <a:endParaRPr lang="en-US" altLang="ko-KR" dirty="0">
              <a:solidFill>
                <a:schemeClr val="tx1"/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뜻 이예요</a:t>
            </a:r>
            <a:r>
              <a:rPr lang="en-US" altLang="ko-KR" dirty="0">
                <a:solidFill>
                  <a:schemeClr val="tx1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.</a:t>
            </a:r>
          </a:p>
        </p:txBody>
      </p:sp>
      <p:grpSp>
        <p:nvGrpSpPr>
          <p:cNvPr id="6" name="Google Shape;658;p36">
            <a:extLst>
              <a:ext uri="{FF2B5EF4-FFF2-40B4-BE49-F238E27FC236}">
                <a16:creationId xmlns:a16="http://schemas.microsoft.com/office/drawing/2014/main" id="{BFB86E4C-5E3C-78DF-B536-4D37981624EA}"/>
              </a:ext>
            </a:extLst>
          </p:cNvPr>
          <p:cNvGrpSpPr/>
          <p:nvPr/>
        </p:nvGrpSpPr>
        <p:grpSpPr>
          <a:xfrm rot="-716261">
            <a:off x="7167136" y="3283316"/>
            <a:ext cx="2158535" cy="4418383"/>
            <a:chOff x="6377275" y="1999068"/>
            <a:chExt cx="2241406" cy="4588015"/>
          </a:xfrm>
        </p:grpSpPr>
        <p:sp>
          <p:nvSpPr>
            <p:cNvPr id="7" name="Google Shape;659;p36">
              <a:extLst>
                <a:ext uri="{FF2B5EF4-FFF2-40B4-BE49-F238E27FC236}">
                  <a16:creationId xmlns:a16="http://schemas.microsoft.com/office/drawing/2014/main" id="{5F0320E2-E211-F290-DE7D-85F1F7D4104F}"/>
                </a:ext>
              </a:extLst>
            </p:cNvPr>
            <p:cNvSpPr/>
            <p:nvPr/>
          </p:nvSpPr>
          <p:spPr>
            <a:xfrm>
              <a:off x="6940969" y="2016153"/>
              <a:ext cx="1646921" cy="2277050"/>
            </a:xfrm>
            <a:custGeom>
              <a:avLst/>
              <a:gdLst/>
              <a:ahLst/>
              <a:cxnLst/>
              <a:rect l="l" t="t" r="r" b="b"/>
              <a:pathLst>
                <a:path w="14652" h="20258" extrusionOk="0">
                  <a:moveTo>
                    <a:pt x="11156" y="9120"/>
                  </a:moveTo>
                  <a:cubicBezTo>
                    <a:pt x="11187" y="9180"/>
                    <a:pt x="11247" y="9211"/>
                    <a:pt x="11308" y="9272"/>
                  </a:cubicBezTo>
                  <a:cubicBezTo>
                    <a:pt x="11035" y="9545"/>
                    <a:pt x="10791" y="10032"/>
                    <a:pt x="10579" y="10457"/>
                  </a:cubicBezTo>
                  <a:cubicBezTo>
                    <a:pt x="10639" y="10305"/>
                    <a:pt x="10670" y="10153"/>
                    <a:pt x="10700" y="10001"/>
                  </a:cubicBezTo>
                  <a:cubicBezTo>
                    <a:pt x="10731" y="9880"/>
                    <a:pt x="10791" y="9758"/>
                    <a:pt x="10761" y="9636"/>
                  </a:cubicBezTo>
                  <a:cubicBezTo>
                    <a:pt x="10913" y="9484"/>
                    <a:pt x="11035" y="9302"/>
                    <a:pt x="11156" y="9120"/>
                  </a:cubicBezTo>
                  <a:close/>
                  <a:moveTo>
                    <a:pt x="10487" y="3770"/>
                  </a:moveTo>
                  <a:cubicBezTo>
                    <a:pt x="10518" y="3800"/>
                    <a:pt x="10518" y="3800"/>
                    <a:pt x="10548" y="3800"/>
                  </a:cubicBezTo>
                  <a:cubicBezTo>
                    <a:pt x="10609" y="3831"/>
                    <a:pt x="10700" y="3831"/>
                    <a:pt x="10761" y="3861"/>
                  </a:cubicBezTo>
                  <a:cubicBezTo>
                    <a:pt x="10791" y="3922"/>
                    <a:pt x="10822" y="3952"/>
                    <a:pt x="10852" y="3983"/>
                  </a:cubicBezTo>
                  <a:cubicBezTo>
                    <a:pt x="10670" y="4408"/>
                    <a:pt x="10548" y="4864"/>
                    <a:pt x="10518" y="5320"/>
                  </a:cubicBezTo>
                  <a:cubicBezTo>
                    <a:pt x="10518" y="5503"/>
                    <a:pt x="10487" y="5685"/>
                    <a:pt x="10579" y="5837"/>
                  </a:cubicBezTo>
                  <a:cubicBezTo>
                    <a:pt x="10579" y="5867"/>
                    <a:pt x="10579" y="5898"/>
                    <a:pt x="10609" y="5898"/>
                  </a:cubicBezTo>
                  <a:cubicBezTo>
                    <a:pt x="10609" y="5898"/>
                    <a:pt x="10609" y="5898"/>
                    <a:pt x="10609" y="5928"/>
                  </a:cubicBezTo>
                  <a:cubicBezTo>
                    <a:pt x="10396" y="6536"/>
                    <a:pt x="9971" y="7752"/>
                    <a:pt x="10092" y="8056"/>
                  </a:cubicBezTo>
                  <a:cubicBezTo>
                    <a:pt x="10092" y="8086"/>
                    <a:pt x="10092" y="8086"/>
                    <a:pt x="10092" y="8117"/>
                  </a:cubicBezTo>
                  <a:lnTo>
                    <a:pt x="10092" y="8177"/>
                  </a:lnTo>
                  <a:cubicBezTo>
                    <a:pt x="10092" y="8269"/>
                    <a:pt x="10153" y="8329"/>
                    <a:pt x="10183" y="8360"/>
                  </a:cubicBezTo>
                  <a:lnTo>
                    <a:pt x="10214" y="8360"/>
                  </a:lnTo>
                  <a:cubicBezTo>
                    <a:pt x="10214" y="8390"/>
                    <a:pt x="10214" y="8390"/>
                    <a:pt x="10244" y="8390"/>
                  </a:cubicBezTo>
                  <a:cubicBezTo>
                    <a:pt x="10319" y="8465"/>
                    <a:pt x="10418" y="8517"/>
                    <a:pt x="10518" y="8517"/>
                  </a:cubicBezTo>
                  <a:cubicBezTo>
                    <a:pt x="10580" y="8517"/>
                    <a:pt x="10642" y="8497"/>
                    <a:pt x="10700" y="8451"/>
                  </a:cubicBezTo>
                  <a:lnTo>
                    <a:pt x="10700" y="8451"/>
                  </a:lnTo>
                  <a:cubicBezTo>
                    <a:pt x="10579" y="8694"/>
                    <a:pt x="10427" y="8907"/>
                    <a:pt x="10214" y="9150"/>
                  </a:cubicBezTo>
                  <a:cubicBezTo>
                    <a:pt x="10139" y="9075"/>
                    <a:pt x="10040" y="9023"/>
                    <a:pt x="9933" y="9023"/>
                  </a:cubicBezTo>
                  <a:cubicBezTo>
                    <a:pt x="9867" y="9023"/>
                    <a:pt x="9797" y="9043"/>
                    <a:pt x="9728" y="9089"/>
                  </a:cubicBezTo>
                  <a:cubicBezTo>
                    <a:pt x="9545" y="9302"/>
                    <a:pt x="9393" y="9545"/>
                    <a:pt x="9272" y="9788"/>
                  </a:cubicBezTo>
                  <a:cubicBezTo>
                    <a:pt x="8876" y="9940"/>
                    <a:pt x="8542" y="10092"/>
                    <a:pt x="8177" y="10275"/>
                  </a:cubicBezTo>
                  <a:cubicBezTo>
                    <a:pt x="7995" y="10366"/>
                    <a:pt x="7813" y="10487"/>
                    <a:pt x="7661" y="10579"/>
                  </a:cubicBezTo>
                  <a:cubicBezTo>
                    <a:pt x="7562" y="10536"/>
                    <a:pt x="7457" y="10514"/>
                    <a:pt x="7354" y="10514"/>
                  </a:cubicBezTo>
                  <a:cubicBezTo>
                    <a:pt x="7235" y="10514"/>
                    <a:pt x="7120" y="10544"/>
                    <a:pt x="7022" y="10609"/>
                  </a:cubicBezTo>
                  <a:cubicBezTo>
                    <a:pt x="6779" y="10731"/>
                    <a:pt x="6688" y="11004"/>
                    <a:pt x="6779" y="11247"/>
                  </a:cubicBezTo>
                  <a:cubicBezTo>
                    <a:pt x="6749" y="11247"/>
                    <a:pt x="6718" y="11278"/>
                    <a:pt x="6718" y="11308"/>
                  </a:cubicBezTo>
                  <a:lnTo>
                    <a:pt x="6688" y="11308"/>
                  </a:lnTo>
                  <a:cubicBezTo>
                    <a:pt x="6627" y="11278"/>
                    <a:pt x="6566" y="11217"/>
                    <a:pt x="6506" y="11187"/>
                  </a:cubicBezTo>
                  <a:cubicBezTo>
                    <a:pt x="6445" y="11156"/>
                    <a:pt x="6384" y="11126"/>
                    <a:pt x="6323" y="11095"/>
                  </a:cubicBezTo>
                  <a:cubicBezTo>
                    <a:pt x="5746" y="10791"/>
                    <a:pt x="5229" y="10518"/>
                    <a:pt x="4773" y="10214"/>
                  </a:cubicBezTo>
                  <a:cubicBezTo>
                    <a:pt x="4834" y="10123"/>
                    <a:pt x="4834" y="10001"/>
                    <a:pt x="4773" y="9880"/>
                  </a:cubicBezTo>
                  <a:cubicBezTo>
                    <a:pt x="4591" y="9667"/>
                    <a:pt x="4317" y="9515"/>
                    <a:pt x="4104" y="9363"/>
                  </a:cubicBezTo>
                  <a:cubicBezTo>
                    <a:pt x="4074" y="9332"/>
                    <a:pt x="4074" y="9302"/>
                    <a:pt x="4044" y="9272"/>
                  </a:cubicBezTo>
                  <a:cubicBezTo>
                    <a:pt x="3831" y="8755"/>
                    <a:pt x="3527" y="8269"/>
                    <a:pt x="3314" y="7752"/>
                  </a:cubicBezTo>
                  <a:cubicBezTo>
                    <a:pt x="3071" y="6870"/>
                    <a:pt x="3040" y="6171"/>
                    <a:pt x="3192" y="5381"/>
                  </a:cubicBezTo>
                  <a:cubicBezTo>
                    <a:pt x="3253" y="5320"/>
                    <a:pt x="3284" y="5229"/>
                    <a:pt x="3314" y="5168"/>
                  </a:cubicBezTo>
                  <a:cubicBezTo>
                    <a:pt x="3496" y="4712"/>
                    <a:pt x="3557" y="4621"/>
                    <a:pt x="3679" y="4378"/>
                  </a:cubicBezTo>
                  <a:cubicBezTo>
                    <a:pt x="3829" y="4399"/>
                    <a:pt x="3965" y="4421"/>
                    <a:pt x="4106" y="4421"/>
                  </a:cubicBezTo>
                  <a:cubicBezTo>
                    <a:pt x="4165" y="4421"/>
                    <a:pt x="4224" y="4417"/>
                    <a:pt x="4287" y="4408"/>
                  </a:cubicBezTo>
                  <a:cubicBezTo>
                    <a:pt x="4585" y="4539"/>
                    <a:pt x="5009" y="4555"/>
                    <a:pt x="5390" y="4555"/>
                  </a:cubicBezTo>
                  <a:cubicBezTo>
                    <a:pt x="5516" y="4555"/>
                    <a:pt x="5637" y="4553"/>
                    <a:pt x="5748" y="4553"/>
                  </a:cubicBezTo>
                  <a:cubicBezTo>
                    <a:pt x="5849" y="4553"/>
                    <a:pt x="5941" y="4555"/>
                    <a:pt x="6019" y="4560"/>
                  </a:cubicBezTo>
                  <a:cubicBezTo>
                    <a:pt x="6414" y="4530"/>
                    <a:pt x="6810" y="4500"/>
                    <a:pt x="7174" y="4469"/>
                  </a:cubicBezTo>
                  <a:cubicBezTo>
                    <a:pt x="7321" y="4574"/>
                    <a:pt x="7512" y="4607"/>
                    <a:pt x="7706" y="4607"/>
                  </a:cubicBezTo>
                  <a:cubicBezTo>
                    <a:pt x="7793" y="4607"/>
                    <a:pt x="7880" y="4600"/>
                    <a:pt x="7965" y="4591"/>
                  </a:cubicBezTo>
                  <a:cubicBezTo>
                    <a:pt x="8846" y="4469"/>
                    <a:pt x="9697" y="4196"/>
                    <a:pt x="10487" y="3770"/>
                  </a:cubicBezTo>
                  <a:close/>
                  <a:moveTo>
                    <a:pt x="8025" y="1"/>
                  </a:moveTo>
                  <a:cubicBezTo>
                    <a:pt x="7478" y="1"/>
                    <a:pt x="6931" y="31"/>
                    <a:pt x="6414" y="153"/>
                  </a:cubicBezTo>
                  <a:cubicBezTo>
                    <a:pt x="5685" y="335"/>
                    <a:pt x="4986" y="609"/>
                    <a:pt x="4348" y="1004"/>
                  </a:cubicBezTo>
                  <a:cubicBezTo>
                    <a:pt x="3800" y="1369"/>
                    <a:pt x="3496" y="1764"/>
                    <a:pt x="3192" y="2129"/>
                  </a:cubicBezTo>
                  <a:cubicBezTo>
                    <a:pt x="3132" y="2189"/>
                    <a:pt x="3071" y="2220"/>
                    <a:pt x="3010" y="2250"/>
                  </a:cubicBezTo>
                  <a:cubicBezTo>
                    <a:pt x="2767" y="2463"/>
                    <a:pt x="2676" y="2676"/>
                    <a:pt x="2706" y="2858"/>
                  </a:cubicBezTo>
                  <a:cubicBezTo>
                    <a:pt x="2037" y="3952"/>
                    <a:pt x="1612" y="5229"/>
                    <a:pt x="1065" y="6384"/>
                  </a:cubicBezTo>
                  <a:cubicBezTo>
                    <a:pt x="1065" y="6414"/>
                    <a:pt x="1065" y="6414"/>
                    <a:pt x="1065" y="6414"/>
                  </a:cubicBezTo>
                  <a:cubicBezTo>
                    <a:pt x="1065" y="6414"/>
                    <a:pt x="1034" y="6445"/>
                    <a:pt x="1034" y="6445"/>
                  </a:cubicBezTo>
                  <a:cubicBezTo>
                    <a:pt x="1004" y="6506"/>
                    <a:pt x="974" y="6536"/>
                    <a:pt x="882" y="6779"/>
                  </a:cubicBezTo>
                  <a:cubicBezTo>
                    <a:pt x="670" y="7296"/>
                    <a:pt x="457" y="7813"/>
                    <a:pt x="274" y="8329"/>
                  </a:cubicBezTo>
                  <a:cubicBezTo>
                    <a:pt x="214" y="8573"/>
                    <a:pt x="123" y="8785"/>
                    <a:pt x="62" y="8998"/>
                  </a:cubicBezTo>
                  <a:cubicBezTo>
                    <a:pt x="1" y="9150"/>
                    <a:pt x="1" y="9332"/>
                    <a:pt x="123" y="9454"/>
                  </a:cubicBezTo>
                  <a:cubicBezTo>
                    <a:pt x="196" y="9528"/>
                    <a:pt x="281" y="9568"/>
                    <a:pt x="363" y="9568"/>
                  </a:cubicBezTo>
                  <a:cubicBezTo>
                    <a:pt x="417" y="9568"/>
                    <a:pt x="470" y="9551"/>
                    <a:pt x="518" y="9515"/>
                  </a:cubicBezTo>
                  <a:cubicBezTo>
                    <a:pt x="568" y="9527"/>
                    <a:pt x="613" y="9535"/>
                    <a:pt x="655" y="9535"/>
                  </a:cubicBezTo>
                  <a:cubicBezTo>
                    <a:pt x="715" y="9535"/>
                    <a:pt x="768" y="9520"/>
                    <a:pt x="822" y="9484"/>
                  </a:cubicBezTo>
                  <a:cubicBezTo>
                    <a:pt x="882" y="9454"/>
                    <a:pt x="1004" y="9424"/>
                    <a:pt x="1186" y="9363"/>
                  </a:cubicBezTo>
                  <a:lnTo>
                    <a:pt x="1612" y="9363"/>
                  </a:lnTo>
                  <a:cubicBezTo>
                    <a:pt x="1673" y="9363"/>
                    <a:pt x="1794" y="9393"/>
                    <a:pt x="1885" y="9424"/>
                  </a:cubicBezTo>
                  <a:cubicBezTo>
                    <a:pt x="2250" y="9515"/>
                    <a:pt x="2220" y="9545"/>
                    <a:pt x="2463" y="9667"/>
                  </a:cubicBezTo>
                  <a:cubicBezTo>
                    <a:pt x="2645" y="9788"/>
                    <a:pt x="2554" y="9667"/>
                    <a:pt x="2737" y="9880"/>
                  </a:cubicBezTo>
                  <a:cubicBezTo>
                    <a:pt x="2980" y="10244"/>
                    <a:pt x="3284" y="10579"/>
                    <a:pt x="3557" y="10913"/>
                  </a:cubicBezTo>
                  <a:cubicBezTo>
                    <a:pt x="3704" y="11157"/>
                    <a:pt x="3949" y="11343"/>
                    <a:pt x="4166" y="11343"/>
                  </a:cubicBezTo>
                  <a:cubicBezTo>
                    <a:pt x="4218" y="11343"/>
                    <a:pt x="4270" y="11332"/>
                    <a:pt x="4317" y="11308"/>
                  </a:cubicBezTo>
                  <a:cubicBezTo>
                    <a:pt x="4651" y="11521"/>
                    <a:pt x="5047" y="11612"/>
                    <a:pt x="5411" y="11764"/>
                  </a:cubicBezTo>
                  <a:cubicBezTo>
                    <a:pt x="5837" y="11916"/>
                    <a:pt x="6262" y="12129"/>
                    <a:pt x="6688" y="12281"/>
                  </a:cubicBezTo>
                  <a:cubicBezTo>
                    <a:pt x="6810" y="12342"/>
                    <a:pt x="6962" y="12372"/>
                    <a:pt x="7114" y="12433"/>
                  </a:cubicBezTo>
                  <a:cubicBezTo>
                    <a:pt x="7144" y="12524"/>
                    <a:pt x="7205" y="12615"/>
                    <a:pt x="7235" y="12737"/>
                  </a:cubicBezTo>
                  <a:cubicBezTo>
                    <a:pt x="7448" y="13649"/>
                    <a:pt x="7448" y="14074"/>
                    <a:pt x="7478" y="14956"/>
                  </a:cubicBezTo>
                  <a:cubicBezTo>
                    <a:pt x="7569" y="16141"/>
                    <a:pt x="7630" y="17266"/>
                    <a:pt x="7965" y="18603"/>
                  </a:cubicBezTo>
                  <a:cubicBezTo>
                    <a:pt x="8025" y="18816"/>
                    <a:pt x="8086" y="19029"/>
                    <a:pt x="8147" y="19181"/>
                  </a:cubicBezTo>
                  <a:cubicBezTo>
                    <a:pt x="8056" y="19272"/>
                    <a:pt x="7995" y="19363"/>
                    <a:pt x="7995" y="19515"/>
                  </a:cubicBezTo>
                  <a:cubicBezTo>
                    <a:pt x="7995" y="19859"/>
                    <a:pt x="8242" y="20000"/>
                    <a:pt x="8522" y="20000"/>
                  </a:cubicBezTo>
                  <a:cubicBezTo>
                    <a:pt x="8762" y="20000"/>
                    <a:pt x="9026" y="19896"/>
                    <a:pt x="9180" y="19728"/>
                  </a:cubicBezTo>
                  <a:cubicBezTo>
                    <a:pt x="9241" y="19667"/>
                    <a:pt x="9332" y="19576"/>
                    <a:pt x="9454" y="19454"/>
                  </a:cubicBezTo>
                  <a:cubicBezTo>
                    <a:pt x="9484" y="19545"/>
                    <a:pt x="9545" y="19606"/>
                    <a:pt x="9606" y="19697"/>
                  </a:cubicBezTo>
                  <a:cubicBezTo>
                    <a:pt x="9728" y="19849"/>
                    <a:pt x="9849" y="20032"/>
                    <a:pt x="10001" y="20153"/>
                  </a:cubicBezTo>
                  <a:cubicBezTo>
                    <a:pt x="10133" y="20224"/>
                    <a:pt x="10271" y="20258"/>
                    <a:pt x="10405" y="20258"/>
                  </a:cubicBezTo>
                  <a:cubicBezTo>
                    <a:pt x="10673" y="20258"/>
                    <a:pt x="10923" y="20123"/>
                    <a:pt x="11065" y="19880"/>
                  </a:cubicBezTo>
                  <a:cubicBezTo>
                    <a:pt x="11247" y="19880"/>
                    <a:pt x="11430" y="19728"/>
                    <a:pt x="11430" y="19485"/>
                  </a:cubicBezTo>
                  <a:cubicBezTo>
                    <a:pt x="11430" y="18998"/>
                    <a:pt x="11308" y="18299"/>
                    <a:pt x="11247" y="17509"/>
                  </a:cubicBezTo>
                  <a:cubicBezTo>
                    <a:pt x="11247" y="17205"/>
                    <a:pt x="11217" y="16931"/>
                    <a:pt x="11187" y="16627"/>
                  </a:cubicBezTo>
                  <a:cubicBezTo>
                    <a:pt x="11278" y="16080"/>
                    <a:pt x="11460" y="15016"/>
                    <a:pt x="11490" y="14956"/>
                  </a:cubicBezTo>
                  <a:cubicBezTo>
                    <a:pt x="11612" y="14348"/>
                    <a:pt x="11673" y="14074"/>
                    <a:pt x="11825" y="13497"/>
                  </a:cubicBezTo>
                  <a:cubicBezTo>
                    <a:pt x="11855" y="13405"/>
                    <a:pt x="11886" y="13345"/>
                    <a:pt x="11886" y="13284"/>
                  </a:cubicBezTo>
                  <a:cubicBezTo>
                    <a:pt x="11977" y="13010"/>
                    <a:pt x="12098" y="12767"/>
                    <a:pt x="12220" y="12494"/>
                  </a:cubicBezTo>
                  <a:cubicBezTo>
                    <a:pt x="12342" y="12190"/>
                    <a:pt x="12706" y="11521"/>
                    <a:pt x="13010" y="10943"/>
                  </a:cubicBezTo>
                  <a:cubicBezTo>
                    <a:pt x="13193" y="10548"/>
                    <a:pt x="13345" y="10153"/>
                    <a:pt x="13466" y="9758"/>
                  </a:cubicBezTo>
                  <a:cubicBezTo>
                    <a:pt x="13557" y="9606"/>
                    <a:pt x="13649" y="9424"/>
                    <a:pt x="13709" y="9272"/>
                  </a:cubicBezTo>
                  <a:cubicBezTo>
                    <a:pt x="13892" y="8785"/>
                    <a:pt x="14469" y="7965"/>
                    <a:pt x="14500" y="6962"/>
                  </a:cubicBezTo>
                  <a:cubicBezTo>
                    <a:pt x="14500" y="6779"/>
                    <a:pt x="14500" y="6627"/>
                    <a:pt x="14500" y="6445"/>
                  </a:cubicBezTo>
                  <a:cubicBezTo>
                    <a:pt x="14560" y="6354"/>
                    <a:pt x="14560" y="6262"/>
                    <a:pt x="14591" y="6202"/>
                  </a:cubicBezTo>
                  <a:cubicBezTo>
                    <a:pt x="14652" y="5959"/>
                    <a:pt x="14652" y="5746"/>
                    <a:pt x="14652" y="5503"/>
                  </a:cubicBezTo>
                  <a:cubicBezTo>
                    <a:pt x="14652" y="5199"/>
                    <a:pt x="14652" y="4925"/>
                    <a:pt x="14591" y="4652"/>
                  </a:cubicBezTo>
                  <a:cubicBezTo>
                    <a:pt x="14469" y="4196"/>
                    <a:pt x="14196" y="3770"/>
                    <a:pt x="13892" y="3405"/>
                  </a:cubicBezTo>
                  <a:cubicBezTo>
                    <a:pt x="13497" y="3041"/>
                    <a:pt x="12949" y="2949"/>
                    <a:pt x="12463" y="2828"/>
                  </a:cubicBezTo>
                  <a:cubicBezTo>
                    <a:pt x="12311" y="2767"/>
                    <a:pt x="12129" y="2737"/>
                    <a:pt x="11977" y="2676"/>
                  </a:cubicBezTo>
                  <a:cubicBezTo>
                    <a:pt x="11946" y="2250"/>
                    <a:pt x="11825" y="1825"/>
                    <a:pt x="11430" y="1582"/>
                  </a:cubicBezTo>
                  <a:cubicBezTo>
                    <a:pt x="11399" y="1551"/>
                    <a:pt x="11369" y="1521"/>
                    <a:pt x="11308" y="1521"/>
                  </a:cubicBezTo>
                  <a:cubicBezTo>
                    <a:pt x="11217" y="1430"/>
                    <a:pt x="11095" y="1308"/>
                    <a:pt x="11035" y="1278"/>
                  </a:cubicBezTo>
                  <a:cubicBezTo>
                    <a:pt x="10518" y="852"/>
                    <a:pt x="9940" y="396"/>
                    <a:pt x="9272" y="305"/>
                  </a:cubicBezTo>
                  <a:cubicBezTo>
                    <a:pt x="8876" y="123"/>
                    <a:pt x="8451" y="1"/>
                    <a:pt x="8025" y="1"/>
                  </a:cubicBezTo>
                  <a:close/>
                </a:path>
              </a:pathLst>
            </a:custGeom>
            <a:solidFill>
              <a:srgbClr val="D4A7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60;p36">
              <a:extLst>
                <a:ext uri="{FF2B5EF4-FFF2-40B4-BE49-F238E27FC236}">
                  <a16:creationId xmlns:a16="http://schemas.microsoft.com/office/drawing/2014/main" id="{50099207-2511-5690-A731-00B1060B7688}"/>
                </a:ext>
              </a:extLst>
            </p:cNvPr>
            <p:cNvSpPr/>
            <p:nvPr/>
          </p:nvSpPr>
          <p:spPr>
            <a:xfrm>
              <a:off x="7241643" y="2384380"/>
              <a:ext cx="1113909" cy="937100"/>
            </a:xfrm>
            <a:custGeom>
              <a:avLst/>
              <a:gdLst/>
              <a:ahLst/>
              <a:cxnLst/>
              <a:rect l="l" t="t" r="r" b="b"/>
              <a:pathLst>
                <a:path w="9910" h="8337" extrusionOk="0">
                  <a:moveTo>
                    <a:pt x="8194" y="0"/>
                  </a:moveTo>
                  <a:cubicBezTo>
                    <a:pt x="8084" y="0"/>
                    <a:pt x="7911" y="93"/>
                    <a:pt x="7782" y="129"/>
                  </a:cubicBezTo>
                  <a:cubicBezTo>
                    <a:pt x="7691" y="129"/>
                    <a:pt x="7630" y="433"/>
                    <a:pt x="6597" y="859"/>
                  </a:cubicBezTo>
                  <a:cubicBezTo>
                    <a:pt x="5957" y="1196"/>
                    <a:pt x="5508" y="1298"/>
                    <a:pt x="5188" y="1298"/>
                  </a:cubicBezTo>
                  <a:cubicBezTo>
                    <a:pt x="4707" y="1298"/>
                    <a:pt x="4516" y="1068"/>
                    <a:pt x="4401" y="1068"/>
                  </a:cubicBezTo>
                  <a:cubicBezTo>
                    <a:pt x="4393" y="1068"/>
                    <a:pt x="4385" y="1069"/>
                    <a:pt x="4378" y="1072"/>
                  </a:cubicBezTo>
                  <a:cubicBezTo>
                    <a:pt x="4378" y="1091"/>
                    <a:pt x="3892" y="1192"/>
                    <a:pt x="3025" y="1192"/>
                  </a:cubicBezTo>
                  <a:cubicBezTo>
                    <a:pt x="2503" y="1192"/>
                    <a:pt x="1842" y="1155"/>
                    <a:pt x="1065" y="1041"/>
                  </a:cubicBezTo>
                  <a:cubicBezTo>
                    <a:pt x="882" y="1254"/>
                    <a:pt x="609" y="1831"/>
                    <a:pt x="487" y="2075"/>
                  </a:cubicBezTo>
                  <a:cubicBezTo>
                    <a:pt x="426" y="2196"/>
                    <a:pt x="274" y="2500"/>
                    <a:pt x="274" y="2531"/>
                  </a:cubicBezTo>
                  <a:cubicBezTo>
                    <a:pt x="244" y="2591"/>
                    <a:pt x="244" y="2652"/>
                    <a:pt x="214" y="2743"/>
                  </a:cubicBezTo>
                  <a:cubicBezTo>
                    <a:pt x="92" y="3260"/>
                    <a:pt x="1" y="3807"/>
                    <a:pt x="31" y="4385"/>
                  </a:cubicBezTo>
                  <a:cubicBezTo>
                    <a:pt x="31" y="4354"/>
                    <a:pt x="31" y="4324"/>
                    <a:pt x="31" y="4293"/>
                  </a:cubicBezTo>
                  <a:cubicBezTo>
                    <a:pt x="62" y="4658"/>
                    <a:pt x="153" y="5053"/>
                    <a:pt x="305" y="5388"/>
                  </a:cubicBezTo>
                  <a:cubicBezTo>
                    <a:pt x="548" y="6026"/>
                    <a:pt x="791" y="6421"/>
                    <a:pt x="1308" y="7029"/>
                  </a:cubicBezTo>
                  <a:cubicBezTo>
                    <a:pt x="1429" y="7151"/>
                    <a:pt x="1521" y="7211"/>
                    <a:pt x="1581" y="7272"/>
                  </a:cubicBezTo>
                  <a:cubicBezTo>
                    <a:pt x="1581" y="7333"/>
                    <a:pt x="1581" y="7394"/>
                    <a:pt x="1581" y="7455"/>
                  </a:cubicBezTo>
                  <a:cubicBezTo>
                    <a:pt x="1642" y="7971"/>
                    <a:pt x="2098" y="8306"/>
                    <a:pt x="2584" y="8336"/>
                  </a:cubicBezTo>
                  <a:cubicBezTo>
                    <a:pt x="2858" y="8336"/>
                    <a:pt x="3132" y="8245"/>
                    <a:pt x="3283" y="8032"/>
                  </a:cubicBezTo>
                  <a:cubicBezTo>
                    <a:pt x="3709" y="8123"/>
                    <a:pt x="4165" y="8215"/>
                    <a:pt x="4621" y="8215"/>
                  </a:cubicBezTo>
                  <a:cubicBezTo>
                    <a:pt x="5198" y="8154"/>
                    <a:pt x="5350" y="8154"/>
                    <a:pt x="5898" y="8032"/>
                  </a:cubicBezTo>
                  <a:cubicBezTo>
                    <a:pt x="6505" y="7880"/>
                    <a:pt x="7053" y="7607"/>
                    <a:pt x="7600" y="7333"/>
                  </a:cubicBezTo>
                  <a:cubicBezTo>
                    <a:pt x="7660" y="7272"/>
                    <a:pt x="7752" y="7242"/>
                    <a:pt x="7843" y="7181"/>
                  </a:cubicBezTo>
                  <a:cubicBezTo>
                    <a:pt x="7934" y="7242"/>
                    <a:pt x="8025" y="7303"/>
                    <a:pt x="8116" y="7333"/>
                  </a:cubicBezTo>
                  <a:cubicBezTo>
                    <a:pt x="8243" y="7384"/>
                    <a:pt x="8381" y="7408"/>
                    <a:pt x="8518" y="7408"/>
                  </a:cubicBezTo>
                  <a:cubicBezTo>
                    <a:pt x="8709" y="7408"/>
                    <a:pt x="8899" y="7361"/>
                    <a:pt x="9059" y="7272"/>
                  </a:cubicBezTo>
                  <a:cubicBezTo>
                    <a:pt x="9454" y="7120"/>
                    <a:pt x="9788" y="6756"/>
                    <a:pt x="9849" y="6330"/>
                  </a:cubicBezTo>
                  <a:cubicBezTo>
                    <a:pt x="9910" y="5935"/>
                    <a:pt x="9819" y="5479"/>
                    <a:pt x="9454" y="5266"/>
                  </a:cubicBezTo>
                  <a:cubicBezTo>
                    <a:pt x="9332" y="5175"/>
                    <a:pt x="9180" y="5145"/>
                    <a:pt x="8998" y="5114"/>
                  </a:cubicBezTo>
                  <a:cubicBezTo>
                    <a:pt x="9059" y="5023"/>
                    <a:pt x="9089" y="4901"/>
                    <a:pt x="9059" y="4780"/>
                  </a:cubicBezTo>
                  <a:cubicBezTo>
                    <a:pt x="8967" y="4597"/>
                    <a:pt x="8785" y="4415"/>
                    <a:pt x="8633" y="4263"/>
                  </a:cubicBezTo>
                  <a:cubicBezTo>
                    <a:pt x="8268" y="3777"/>
                    <a:pt x="7873" y="3199"/>
                    <a:pt x="7873" y="2804"/>
                  </a:cubicBezTo>
                  <a:cubicBezTo>
                    <a:pt x="7812" y="1102"/>
                    <a:pt x="8299" y="403"/>
                    <a:pt x="8299" y="160"/>
                  </a:cubicBezTo>
                  <a:cubicBezTo>
                    <a:pt x="8311" y="40"/>
                    <a:pt x="8266" y="0"/>
                    <a:pt x="8194" y="0"/>
                  </a:cubicBezTo>
                  <a:close/>
                </a:path>
              </a:pathLst>
            </a:custGeom>
            <a:solidFill>
              <a:srgbClr val="FFDB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61;p36">
              <a:extLst>
                <a:ext uri="{FF2B5EF4-FFF2-40B4-BE49-F238E27FC236}">
                  <a16:creationId xmlns:a16="http://schemas.microsoft.com/office/drawing/2014/main" id="{81AE6F8A-DB7B-12F5-FAB0-8A3EFDDA36CE}"/>
                </a:ext>
              </a:extLst>
            </p:cNvPr>
            <p:cNvSpPr/>
            <p:nvPr/>
          </p:nvSpPr>
          <p:spPr>
            <a:xfrm>
              <a:off x="7514329" y="2871191"/>
              <a:ext cx="280894" cy="146798"/>
            </a:xfrm>
            <a:custGeom>
              <a:avLst/>
              <a:gdLst/>
              <a:ahLst/>
              <a:cxnLst/>
              <a:rect l="l" t="t" r="r" b="b"/>
              <a:pathLst>
                <a:path w="2499" h="1306" extrusionOk="0">
                  <a:moveTo>
                    <a:pt x="873" y="0"/>
                  </a:moveTo>
                  <a:cubicBezTo>
                    <a:pt x="736" y="0"/>
                    <a:pt x="599" y="23"/>
                    <a:pt x="462" y="54"/>
                  </a:cubicBezTo>
                  <a:cubicBezTo>
                    <a:pt x="462" y="54"/>
                    <a:pt x="432" y="84"/>
                    <a:pt x="432" y="84"/>
                  </a:cubicBezTo>
                  <a:lnTo>
                    <a:pt x="402" y="84"/>
                  </a:lnTo>
                  <a:cubicBezTo>
                    <a:pt x="374" y="75"/>
                    <a:pt x="347" y="71"/>
                    <a:pt x="322" y="71"/>
                  </a:cubicBezTo>
                  <a:cubicBezTo>
                    <a:pt x="101" y="71"/>
                    <a:pt x="1" y="400"/>
                    <a:pt x="219" y="510"/>
                  </a:cubicBezTo>
                  <a:cubicBezTo>
                    <a:pt x="250" y="540"/>
                    <a:pt x="280" y="540"/>
                    <a:pt x="310" y="570"/>
                  </a:cubicBezTo>
                  <a:cubicBezTo>
                    <a:pt x="341" y="631"/>
                    <a:pt x="371" y="692"/>
                    <a:pt x="402" y="722"/>
                  </a:cubicBezTo>
                  <a:cubicBezTo>
                    <a:pt x="554" y="905"/>
                    <a:pt x="857" y="1057"/>
                    <a:pt x="918" y="1087"/>
                  </a:cubicBezTo>
                  <a:cubicBezTo>
                    <a:pt x="1119" y="1221"/>
                    <a:pt x="1351" y="1305"/>
                    <a:pt x="1581" y="1305"/>
                  </a:cubicBezTo>
                  <a:cubicBezTo>
                    <a:pt x="1665" y="1305"/>
                    <a:pt x="1749" y="1294"/>
                    <a:pt x="1830" y="1270"/>
                  </a:cubicBezTo>
                  <a:cubicBezTo>
                    <a:pt x="2499" y="1026"/>
                    <a:pt x="2499" y="601"/>
                    <a:pt x="1921" y="236"/>
                  </a:cubicBezTo>
                  <a:cubicBezTo>
                    <a:pt x="1739" y="145"/>
                    <a:pt x="1496" y="114"/>
                    <a:pt x="1283" y="84"/>
                  </a:cubicBezTo>
                  <a:cubicBezTo>
                    <a:pt x="1146" y="23"/>
                    <a:pt x="1009" y="0"/>
                    <a:pt x="8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662;p36">
              <a:extLst>
                <a:ext uri="{FF2B5EF4-FFF2-40B4-BE49-F238E27FC236}">
                  <a16:creationId xmlns:a16="http://schemas.microsoft.com/office/drawing/2014/main" id="{0693D8F9-4DEE-7E72-FBD8-EC00A52A590F}"/>
                </a:ext>
              </a:extLst>
            </p:cNvPr>
            <p:cNvSpPr/>
            <p:nvPr/>
          </p:nvSpPr>
          <p:spPr>
            <a:xfrm>
              <a:off x="7801965" y="2914803"/>
              <a:ext cx="331587" cy="269991"/>
            </a:xfrm>
            <a:custGeom>
              <a:avLst/>
              <a:gdLst/>
              <a:ahLst/>
              <a:cxnLst/>
              <a:rect l="l" t="t" r="r" b="b"/>
              <a:pathLst>
                <a:path w="2950" h="2402" extrusionOk="0">
                  <a:moveTo>
                    <a:pt x="1216" y="0"/>
                  </a:moveTo>
                  <a:cubicBezTo>
                    <a:pt x="1064" y="30"/>
                    <a:pt x="913" y="61"/>
                    <a:pt x="730" y="122"/>
                  </a:cubicBezTo>
                  <a:cubicBezTo>
                    <a:pt x="213" y="395"/>
                    <a:pt x="1" y="973"/>
                    <a:pt x="153" y="1429"/>
                  </a:cubicBezTo>
                  <a:cubicBezTo>
                    <a:pt x="213" y="1945"/>
                    <a:pt x="639" y="2371"/>
                    <a:pt x="1216" y="2401"/>
                  </a:cubicBezTo>
                  <a:cubicBezTo>
                    <a:pt x="1612" y="2371"/>
                    <a:pt x="2037" y="2189"/>
                    <a:pt x="2311" y="1885"/>
                  </a:cubicBezTo>
                  <a:cubicBezTo>
                    <a:pt x="2949" y="1003"/>
                    <a:pt x="2311" y="91"/>
                    <a:pt x="1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663;p36">
              <a:extLst>
                <a:ext uri="{FF2B5EF4-FFF2-40B4-BE49-F238E27FC236}">
                  <a16:creationId xmlns:a16="http://schemas.microsoft.com/office/drawing/2014/main" id="{934A5328-22B7-6B3D-A38F-EBAB7FFC7BB2}"/>
                </a:ext>
              </a:extLst>
            </p:cNvPr>
            <p:cNvSpPr/>
            <p:nvPr/>
          </p:nvSpPr>
          <p:spPr>
            <a:xfrm>
              <a:off x="7239395" y="2658528"/>
              <a:ext cx="272239" cy="232224"/>
            </a:xfrm>
            <a:custGeom>
              <a:avLst/>
              <a:gdLst/>
              <a:ahLst/>
              <a:cxnLst/>
              <a:rect l="l" t="t" r="r" b="b"/>
              <a:pathLst>
                <a:path w="2422" h="2066" extrusionOk="0">
                  <a:moveTo>
                    <a:pt x="1328" y="0"/>
                  </a:moveTo>
                  <a:cubicBezTo>
                    <a:pt x="902" y="0"/>
                    <a:pt x="507" y="274"/>
                    <a:pt x="355" y="669"/>
                  </a:cubicBezTo>
                  <a:cubicBezTo>
                    <a:pt x="1" y="1378"/>
                    <a:pt x="595" y="2065"/>
                    <a:pt x="1259" y="2065"/>
                  </a:cubicBezTo>
                  <a:cubicBezTo>
                    <a:pt x="1393" y="2065"/>
                    <a:pt x="1530" y="2037"/>
                    <a:pt x="1662" y="1976"/>
                  </a:cubicBezTo>
                  <a:cubicBezTo>
                    <a:pt x="2088" y="1854"/>
                    <a:pt x="2422" y="1429"/>
                    <a:pt x="2361" y="851"/>
                  </a:cubicBezTo>
                  <a:cubicBezTo>
                    <a:pt x="2300" y="335"/>
                    <a:pt x="1814" y="0"/>
                    <a:pt x="13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64;p36">
              <a:extLst>
                <a:ext uri="{FF2B5EF4-FFF2-40B4-BE49-F238E27FC236}">
                  <a16:creationId xmlns:a16="http://schemas.microsoft.com/office/drawing/2014/main" id="{956F792B-C27D-5514-38A5-30359B3FA910}"/>
                </a:ext>
              </a:extLst>
            </p:cNvPr>
            <p:cNvSpPr/>
            <p:nvPr/>
          </p:nvSpPr>
          <p:spPr>
            <a:xfrm>
              <a:off x="6377275" y="3073177"/>
              <a:ext cx="1927028" cy="2650114"/>
            </a:xfrm>
            <a:custGeom>
              <a:avLst/>
              <a:gdLst/>
              <a:ahLst/>
              <a:cxnLst/>
              <a:rect l="l" t="t" r="r" b="b"/>
              <a:pathLst>
                <a:path w="17144" h="23577" extrusionOk="0">
                  <a:moveTo>
                    <a:pt x="7812" y="810"/>
                  </a:moveTo>
                  <a:cubicBezTo>
                    <a:pt x="7873" y="840"/>
                    <a:pt x="7934" y="871"/>
                    <a:pt x="7964" y="931"/>
                  </a:cubicBezTo>
                  <a:cubicBezTo>
                    <a:pt x="8055" y="1023"/>
                    <a:pt x="8025" y="962"/>
                    <a:pt x="8116" y="1144"/>
                  </a:cubicBezTo>
                  <a:cubicBezTo>
                    <a:pt x="8147" y="1144"/>
                    <a:pt x="8147" y="1175"/>
                    <a:pt x="8177" y="1235"/>
                  </a:cubicBezTo>
                  <a:lnTo>
                    <a:pt x="8147" y="1235"/>
                  </a:lnTo>
                  <a:cubicBezTo>
                    <a:pt x="8086" y="1114"/>
                    <a:pt x="7995" y="962"/>
                    <a:pt x="7812" y="810"/>
                  </a:cubicBezTo>
                  <a:close/>
                  <a:moveTo>
                    <a:pt x="6533" y="0"/>
                  </a:moveTo>
                  <a:cubicBezTo>
                    <a:pt x="6321" y="0"/>
                    <a:pt x="6109" y="24"/>
                    <a:pt x="5897" y="80"/>
                  </a:cubicBezTo>
                  <a:lnTo>
                    <a:pt x="5502" y="80"/>
                  </a:lnTo>
                  <a:cubicBezTo>
                    <a:pt x="5259" y="80"/>
                    <a:pt x="4925" y="111"/>
                    <a:pt x="4834" y="415"/>
                  </a:cubicBezTo>
                  <a:cubicBezTo>
                    <a:pt x="4682" y="810"/>
                    <a:pt x="4986" y="1144"/>
                    <a:pt x="5229" y="1418"/>
                  </a:cubicBezTo>
                  <a:cubicBezTo>
                    <a:pt x="5107" y="1570"/>
                    <a:pt x="5016" y="1722"/>
                    <a:pt x="5016" y="1874"/>
                  </a:cubicBezTo>
                  <a:cubicBezTo>
                    <a:pt x="4986" y="2178"/>
                    <a:pt x="5168" y="2482"/>
                    <a:pt x="5441" y="2634"/>
                  </a:cubicBezTo>
                  <a:cubicBezTo>
                    <a:pt x="5381" y="2725"/>
                    <a:pt x="5350" y="2846"/>
                    <a:pt x="5350" y="2968"/>
                  </a:cubicBezTo>
                  <a:cubicBezTo>
                    <a:pt x="5291" y="3412"/>
                    <a:pt x="5405" y="3972"/>
                    <a:pt x="5861" y="3972"/>
                  </a:cubicBezTo>
                  <a:cubicBezTo>
                    <a:pt x="5873" y="3972"/>
                    <a:pt x="5885" y="3972"/>
                    <a:pt x="5897" y="3971"/>
                  </a:cubicBezTo>
                  <a:lnTo>
                    <a:pt x="5897" y="3971"/>
                  </a:lnTo>
                  <a:cubicBezTo>
                    <a:pt x="5837" y="4062"/>
                    <a:pt x="5776" y="4153"/>
                    <a:pt x="5745" y="4245"/>
                  </a:cubicBezTo>
                  <a:cubicBezTo>
                    <a:pt x="5593" y="4488"/>
                    <a:pt x="5472" y="4731"/>
                    <a:pt x="5320" y="5004"/>
                  </a:cubicBezTo>
                  <a:cubicBezTo>
                    <a:pt x="5289" y="5096"/>
                    <a:pt x="5229" y="5217"/>
                    <a:pt x="5229" y="5339"/>
                  </a:cubicBezTo>
                  <a:cubicBezTo>
                    <a:pt x="4165" y="6889"/>
                    <a:pt x="3314" y="8622"/>
                    <a:pt x="2675" y="10385"/>
                  </a:cubicBezTo>
                  <a:cubicBezTo>
                    <a:pt x="2584" y="10597"/>
                    <a:pt x="2523" y="10780"/>
                    <a:pt x="2463" y="10962"/>
                  </a:cubicBezTo>
                  <a:cubicBezTo>
                    <a:pt x="2159" y="11570"/>
                    <a:pt x="1824" y="12269"/>
                    <a:pt x="1551" y="12938"/>
                  </a:cubicBezTo>
                  <a:cubicBezTo>
                    <a:pt x="1277" y="13363"/>
                    <a:pt x="913" y="14427"/>
                    <a:pt x="700" y="15217"/>
                  </a:cubicBezTo>
                  <a:cubicBezTo>
                    <a:pt x="426" y="16281"/>
                    <a:pt x="92" y="17315"/>
                    <a:pt x="61" y="18409"/>
                  </a:cubicBezTo>
                  <a:cubicBezTo>
                    <a:pt x="1" y="19138"/>
                    <a:pt x="31" y="19868"/>
                    <a:pt x="274" y="20567"/>
                  </a:cubicBezTo>
                  <a:cubicBezTo>
                    <a:pt x="305" y="20658"/>
                    <a:pt x="335" y="20749"/>
                    <a:pt x="365" y="20841"/>
                  </a:cubicBezTo>
                  <a:cubicBezTo>
                    <a:pt x="396" y="21053"/>
                    <a:pt x="457" y="21266"/>
                    <a:pt x="548" y="21449"/>
                  </a:cubicBezTo>
                  <a:cubicBezTo>
                    <a:pt x="713" y="21946"/>
                    <a:pt x="1205" y="22342"/>
                    <a:pt x="1727" y="22342"/>
                  </a:cubicBezTo>
                  <a:cubicBezTo>
                    <a:pt x="1780" y="22342"/>
                    <a:pt x="1832" y="22338"/>
                    <a:pt x="1885" y="22330"/>
                  </a:cubicBezTo>
                  <a:cubicBezTo>
                    <a:pt x="2250" y="22269"/>
                    <a:pt x="2645" y="21935"/>
                    <a:pt x="2919" y="21631"/>
                  </a:cubicBezTo>
                  <a:cubicBezTo>
                    <a:pt x="3040" y="21570"/>
                    <a:pt x="3101" y="21479"/>
                    <a:pt x="3192" y="21418"/>
                  </a:cubicBezTo>
                  <a:cubicBezTo>
                    <a:pt x="3466" y="22087"/>
                    <a:pt x="3952" y="22664"/>
                    <a:pt x="4530" y="23120"/>
                  </a:cubicBezTo>
                  <a:cubicBezTo>
                    <a:pt x="4803" y="23363"/>
                    <a:pt x="5138" y="23515"/>
                    <a:pt x="5533" y="23546"/>
                  </a:cubicBezTo>
                  <a:cubicBezTo>
                    <a:pt x="5669" y="23561"/>
                    <a:pt x="5821" y="23576"/>
                    <a:pt x="5973" y="23576"/>
                  </a:cubicBezTo>
                  <a:cubicBezTo>
                    <a:pt x="6125" y="23576"/>
                    <a:pt x="6277" y="23561"/>
                    <a:pt x="6414" y="23515"/>
                  </a:cubicBezTo>
                  <a:cubicBezTo>
                    <a:pt x="6718" y="23424"/>
                    <a:pt x="6992" y="23211"/>
                    <a:pt x="7235" y="23029"/>
                  </a:cubicBezTo>
                  <a:cubicBezTo>
                    <a:pt x="7356" y="22938"/>
                    <a:pt x="7448" y="22816"/>
                    <a:pt x="7539" y="22725"/>
                  </a:cubicBezTo>
                  <a:cubicBezTo>
                    <a:pt x="7569" y="22725"/>
                    <a:pt x="7569" y="22756"/>
                    <a:pt x="7569" y="22756"/>
                  </a:cubicBezTo>
                  <a:cubicBezTo>
                    <a:pt x="7843" y="23029"/>
                    <a:pt x="8238" y="23151"/>
                    <a:pt x="8633" y="23151"/>
                  </a:cubicBezTo>
                  <a:cubicBezTo>
                    <a:pt x="8666" y="23153"/>
                    <a:pt x="8699" y="23154"/>
                    <a:pt x="8732" y="23154"/>
                  </a:cubicBezTo>
                  <a:cubicBezTo>
                    <a:pt x="9154" y="23154"/>
                    <a:pt x="9567" y="22977"/>
                    <a:pt x="9849" y="22695"/>
                  </a:cubicBezTo>
                  <a:cubicBezTo>
                    <a:pt x="10001" y="22543"/>
                    <a:pt x="10122" y="22360"/>
                    <a:pt x="10214" y="22178"/>
                  </a:cubicBezTo>
                  <a:cubicBezTo>
                    <a:pt x="10335" y="22300"/>
                    <a:pt x="10426" y="22391"/>
                    <a:pt x="10548" y="22452"/>
                  </a:cubicBezTo>
                  <a:cubicBezTo>
                    <a:pt x="10786" y="22716"/>
                    <a:pt x="11117" y="22889"/>
                    <a:pt x="11479" y="22889"/>
                  </a:cubicBezTo>
                  <a:cubicBezTo>
                    <a:pt x="11533" y="22889"/>
                    <a:pt x="11587" y="22885"/>
                    <a:pt x="11642" y="22877"/>
                  </a:cubicBezTo>
                  <a:cubicBezTo>
                    <a:pt x="12463" y="22847"/>
                    <a:pt x="13010" y="22208"/>
                    <a:pt x="13344" y="21509"/>
                  </a:cubicBezTo>
                  <a:cubicBezTo>
                    <a:pt x="13375" y="21509"/>
                    <a:pt x="13436" y="21540"/>
                    <a:pt x="13496" y="21570"/>
                  </a:cubicBezTo>
                  <a:cubicBezTo>
                    <a:pt x="13681" y="21650"/>
                    <a:pt x="13878" y="21688"/>
                    <a:pt x="14075" y="21688"/>
                  </a:cubicBezTo>
                  <a:cubicBezTo>
                    <a:pt x="14625" y="21688"/>
                    <a:pt x="15173" y="21394"/>
                    <a:pt x="15442" y="20901"/>
                  </a:cubicBezTo>
                  <a:cubicBezTo>
                    <a:pt x="15502" y="20780"/>
                    <a:pt x="15563" y="20658"/>
                    <a:pt x="15594" y="20537"/>
                  </a:cubicBezTo>
                  <a:cubicBezTo>
                    <a:pt x="16141" y="20537"/>
                    <a:pt x="16445" y="19898"/>
                    <a:pt x="16475" y="19412"/>
                  </a:cubicBezTo>
                  <a:cubicBezTo>
                    <a:pt x="16475" y="19321"/>
                    <a:pt x="16475" y="19260"/>
                    <a:pt x="16475" y="19199"/>
                  </a:cubicBezTo>
                  <a:cubicBezTo>
                    <a:pt x="16657" y="19108"/>
                    <a:pt x="16809" y="18926"/>
                    <a:pt x="16931" y="18743"/>
                  </a:cubicBezTo>
                  <a:cubicBezTo>
                    <a:pt x="17113" y="18470"/>
                    <a:pt x="17144" y="18105"/>
                    <a:pt x="17113" y="17771"/>
                  </a:cubicBezTo>
                  <a:cubicBezTo>
                    <a:pt x="17113" y="17771"/>
                    <a:pt x="17113" y="17740"/>
                    <a:pt x="17113" y="17710"/>
                  </a:cubicBezTo>
                  <a:cubicBezTo>
                    <a:pt x="17113" y="17679"/>
                    <a:pt x="17113" y="17679"/>
                    <a:pt x="17113" y="17679"/>
                  </a:cubicBezTo>
                  <a:cubicBezTo>
                    <a:pt x="17083" y="17497"/>
                    <a:pt x="17053" y="17315"/>
                    <a:pt x="16901" y="17193"/>
                  </a:cubicBezTo>
                  <a:cubicBezTo>
                    <a:pt x="16840" y="17132"/>
                    <a:pt x="16779" y="17102"/>
                    <a:pt x="16718" y="17102"/>
                  </a:cubicBezTo>
                  <a:cubicBezTo>
                    <a:pt x="16657" y="16980"/>
                    <a:pt x="16566" y="16859"/>
                    <a:pt x="16475" y="16737"/>
                  </a:cubicBezTo>
                  <a:cubicBezTo>
                    <a:pt x="16445" y="16707"/>
                    <a:pt x="16384" y="16646"/>
                    <a:pt x="16354" y="16616"/>
                  </a:cubicBezTo>
                  <a:cubicBezTo>
                    <a:pt x="16354" y="16494"/>
                    <a:pt x="16323" y="16372"/>
                    <a:pt x="16232" y="16281"/>
                  </a:cubicBezTo>
                  <a:cubicBezTo>
                    <a:pt x="16110" y="16038"/>
                    <a:pt x="15928" y="15795"/>
                    <a:pt x="15776" y="15582"/>
                  </a:cubicBezTo>
                  <a:cubicBezTo>
                    <a:pt x="15563" y="15309"/>
                    <a:pt x="14955" y="14336"/>
                    <a:pt x="14682" y="13728"/>
                  </a:cubicBezTo>
                  <a:cubicBezTo>
                    <a:pt x="14347" y="12907"/>
                    <a:pt x="14347" y="12907"/>
                    <a:pt x="14013" y="11965"/>
                  </a:cubicBezTo>
                  <a:cubicBezTo>
                    <a:pt x="13739" y="11296"/>
                    <a:pt x="13588" y="10385"/>
                    <a:pt x="13436" y="9442"/>
                  </a:cubicBezTo>
                  <a:cubicBezTo>
                    <a:pt x="13405" y="9381"/>
                    <a:pt x="13405" y="9351"/>
                    <a:pt x="13375" y="9321"/>
                  </a:cubicBezTo>
                  <a:cubicBezTo>
                    <a:pt x="13405" y="9138"/>
                    <a:pt x="13344" y="8956"/>
                    <a:pt x="13314" y="8774"/>
                  </a:cubicBezTo>
                  <a:cubicBezTo>
                    <a:pt x="13284" y="8348"/>
                    <a:pt x="13223" y="7892"/>
                    <a:pt x="13132" y="7467"/>
                  </a:cubicBezTo>
                  <a:cubicBezTo>
                    <a:pt x="13162" y="7436"/>
                    <a:pt x="13162" y="7406"/>
                    <a:pt x="13192" y="7375"/>
                  </a:cubicBezTo>
                  <a:cubicBezTo>
                    <a:pt x="13618" y="6524"/>
                    <a:pt x="13983" y="5552"/>
                    <a:pt x="13831" y="4609"/>
                  </a:cubicBezTo>
                  <a:cubicBezTo>
                    <a:pt x="13739" y="4245"/>
                    <a:pt x="13618" y="3910"/>
                    <a:pt x="13405" y="3606"/>
                  </a:cubicBezTo>
                  <a:cubicBezTo>
                    <a:pt x="13253" y="3363"/>
                    <a:pt x="13010" y="3181"/>
                    <a:pt x="12767" y="2968"/>
                  </a:cubicBezTo>
                  <a:cubicBezTo>
                    <a:pt x="12584" y="2816"/>
                    <a:pt x="12554" y="2755"/>
                    <a:pt x="12189" y="2512"/>
                  </a:cubicBezTo>
                  <a:cubicBezTo>
                    <a:pt x="12068" y="2451"/>
                    <a:pt x="11946" y="2390"/>
                    <a:pt x="11794" y="2330"/>
                  </a:cubicBezTo>
                  <a:cubicBezTo>
                    <a:pt x="11764" y="2330"/>
                    <a:pt x="11733" y="2299"/>
                    <a:pt x="11703" y="2299"/>
                  </a:cubicBezTo>
                  <a:cubicBezTo>
                    <a:pt x="11513" y="2191"/>
                    <a:pt x="11298" y="2082"/>
                    <a:pt x="11081" y="2082"/>
                  </a:cubicBezTo>
                  <a:cubicBezTo>
                    <a:pt x="11055" y="2082"/>
                    <a:pt x="11030" y="2083"/>
                    <a:pt x="11004" y="2087"/>
                  </a:cubicBezTo>
                  <a:cubicBezTo>
                    <a:pt x="10659" y="2168"/>
                    <a:pt x="10382" y="2235"/>
                    <a:pt x="10128" y="2235"/>
                  </a:cubicBezTo>
                  <a:cubicBezTo>
                    <a:pt x="10001" y="2235"/>
                    <a:pt x="9879" y="2218"/>
                    <a:pt x="9758" y="2178"/>
                  </a:cubicBezTo>
                  <a:cubicBezTo>
                    <a:pt x="9666" y="2178"/>
                    <a:pt x="9575" y="2147"/>
                    <a:pt x="9484" y="2117"/>
                  </a:cubicBezTo>
                  <a:cubicBezTo>
                    <a:pt x="9484" y="2087"/>
                    <a:pt x="9484" y="2087"/>
                    <a:pt x="9484" y="2087"/>
                  </a:cubicBezTo>
                  <a:cubicBezTo>
                    <a:pt x="9484" y="1965"/>
                    <a:pt x="9423" y="1874"/>
                    <a:pt x="9363" y="1783"/>
                  </a:cubicBezTo>
                  <a:lnTo>
                    <a:pt x="9332" y="1783"/>
                  </a:lnTo>
                  <a:cubicBezTo>
                    <a:pt x="9332" y="1752"/>
                    <a:pt x="9302" y="1752"/>
                    <a:pt x="9302" y="1722"/>
                  </a:cubicBezTo>
                  <a:cubicBezTo>
                    <a:pt x="9241" y="1631"/>
                    <a:pt x="9180" y="1570"/>
                    <a:pt x="9089" y="1509"/>
                  </a:cubicBezTo>
                  <a:cubicBezTo>
                    <a:pt x="8937" y="1387"/>
                    <a:pt x="8876" y="1296"/>
                    <a:pt x="8694" y="1235"/>
                  </a:cubicBezTo>
                  <a:lnTo>
                    <a:pt x="8663" y="1235"/>
                  </a:lnTo>
                  <a:cubicBezTo>
                    <a:pt x="8572" y="962"/>
                    <a:pt x="8420" y="719"/>
                    <a:pt x="8207" y="506"/>
                  </a:cubicBezTo>
                  <a:cubicBezTo>
                    <a:pt x="7934" y="293"/>
                    <a:pt x="7600" y="141"/>
                    <a:pt x="7265" y="80"/>
                  </a:cubicBezTo>
                  <a:cubicBezTo>
                    <a:pt x="7021" y="32"/>
                    <a:pt x="6777" y="0"/>
                    <a:pt x="65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65;p36">
              <a:extLst>
                <a:ext uri="{FF2B5EF4-FFF2-40B4-BE49-F238E27FC236}">
                  <a16:creationId xmlns:a16="http://schemas.microsoft.com/office/drawing/2014/main" id="{8F8113DA-936C-FE59-C2D9-E576FAB7ABBA}"/>
                </a:ext>
              </a:extLst>
            </p:cNvPr>
            <p:cNvSpPr/>
            <p:nvPr/>
          </p:nvSpPr>
          <p:spPr>
            <a:xfrm>
              <a:off x="7282670" y="5565907"/>
              <a:ext cx="112" cy="11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lnTo>
                    <a:pt x="0" y="1"/>
                  </a:ln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F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66;p36">
              <a:extLst>
                <a:ext uri="{FF2B5EF4-FFF2-40B4-BE49-F238E27FC236}">
                  <a16:creationId xmlns:a16="http://schemas.microsoft.com/office/drawing/2014/main" id="{0D612481-19B5-0AAD-1704-B00E839F1419}"/>
                </a:ext>
              </a:extLst>
            </p:cNvPr>
            <p:cNvSpPr/>
            <p:nvPr/>
          </p:nvSpPr>
          <p:spPr>
            <a:xfrm>
              <a:off x="8051384" y="5333685"/>
              <a:ext cx="112" cy="3484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1" y="0"/>
                  </a:moveTo>
                  <a:lnTo>
                    <a:pt x="1" y="30"/>
                  </a:lnTo>
                  <a:lnTo>
                    <a:pt x="1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F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67;p36">
              <a:extLst>
                <a:ext uri="{FF2B5EF4-FFF2-40B4-BE49-F238E27FC236}">
                  <a16:creationId xmlns:a16="http://schemas.microsoft.com/office/drawing/2014/main" id="{D99DAC85-1179-90BF-9232-BC18ABBC057C}"/>
                </a:ext>
              </a:extLst>
            </p:cNvPr>
            <p:cNvSpPr/>
            <p:nvPr/>
          </p:nvSpPr>
          <p:spPr>
            <a:xfrm>
              <a:off x="8263261" y="2086066"/>
              <a:ext cx="71825" cy="129712"/>
            </a:xfrm>
            <a:custGeom>
              <a:avLst/>
              <a:gdLst/>
              <a:ahLst/>
              <a:cxnLst/>
              <a:rect l="l" t="t" r="r" b="b"/>
              <a:pathLst>
                <a:path w="639" h="1154" extrusionOk="0">
                  <a:moveTo>
                    <a:pt x="520" y="1"/>
                  </a:moveTo>
                  <a:cubicBezTo>
                    <a:pt x="472" y="1"/>
                    <a:pt x="422" y="25"/>
                    <a:pt x="395" y="78"/>
                  </a:cubicBezTo>
                  <a:cubicBezTo>
                    <a:pt x="370" y="66"/>
                    <a:pt x="345" y="58"/>
                    <a:pt x="322" y="58"/>
                  </a:cubicBezTo>
                  <a:cubicBezTo>
                    <a:pt x="289" y="58"/>
                    <a:pt x="261" y="73"/>
                    <a:pt x="243" y="108"/>
                  </a:cubicBezTo>
                  <a:cubicBezTo>
                    <a:pt x="122" y="260"/>
                    <a:pt x="122" y="443"/>
                    <a:pt x="61" y="625"/>
                  </a:cubicBezTo>
                  <a:cubicBezTo>
                    <a:pt x="61" y="777"/>
                    <a:pt x="0" y="929"/>
                    <a:pt x="61" y="1081"/>
                  </a:cubicBezTo>
                  <a:cubicBezTo>
                    <a:pt x="83" y="1126"/>
                    <a:pt x="138" y="1154"/>
                    <a:pt x="190" y="1154"/>
                  </a:cubicBezTo>
                  <a:cubicBezTo>
                    <a:pt x="208" y="1154"/>
                    <a:pt x="227" y="1150"/>
                    <a:pt x="243" y="1142"/>
                  </a:cubicBezTo>
                  <a:cubicBezTo>
                    <a:pt x="426" y="1020"/>
                    <a:pt x="426" y="868"/>
                    <a:pt x="486" y="625"/>
                  </a:cubicBezTo>
                  <a:cubicBezTo>
                    <a:pt x="486" y="595"/>
                    <a:pt x="517" y="534"/>
                    <a:pt x="517" y="504"/>
                  </a:cubicBezTo>
                  <a:cubicBezTo>
                    <a:pt x="578" y="382"/>
                    <a:pt x="638" y="260"/>
                    <a:pt x="638" y="108"/>
                  </a:cubicBezTo>
                  <a:cubicBezTo>
                    <a:pt x="638" y="40"/>
                    <a:pt x="581" y="1"/>
                    <a:pt x="520" y="1"/>
                  </a:cubicBezTo>
                  <a:close/>
                </a:path>
              </a:pathLst>
            </a:custGeom>
            <a:solidFill>
              <a:srgbClr val="D4A7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68;p36">
              <a:extLst>
                <a:ext uri="{FF2B5EF4-FFF2-40B4-BE49-F238E27FC236}">
                  <a16:creationId xmlns:a16="http://schemas.microsoft.com/office/drawing/2014/main" id="{A926A862-2A86-8792-4F22-01ADA2917B2F}"/>
                </a:ext>
              </a:extLst>
            </p:cNvPr>
            <p:cNvSpPr/>
            <p:nvPr/>
          </p:nvSpPr>
          <p:spPr>
            <a:xfrm>
              <a:off x="8307660" y="2166546"/>
              <a:ext cx="126453" cy="90484"/>
            </a:xfrm>
            <a:custGeom>
              <a:avLst/>
              <a:gdLst/>
              <a:ahLst/>
              <a:cxnLst/>
              <a:rect l="l" t="t" r="r" b="b"/>
              <a:pathLst>
                <a:path w="1125" h="805" extrusionOk="0">
                  <a:moveTo>
                    <a:pt x="912" y="0"/>
                  </a:moveTo>
                  <a:cubicBezTo>
                    <a:pt x="669" y="61"/>
                    <a:pt x="0" y="304"/>
                    <a:pt x="31" y="639"/>
                  </a:cubicBezTo>
                  <a:cubicBezTo>
                    <a:pt x="81" y="760"/>
                    <a:pt x="159" y="804"/>
                    <a:pt x="249" y="804"/>
                  </a:cubicBezTo>
                  <a:cubicBezTo>
                    <a:pt x="429" y="804"/>
                    <a:pt x="659" y="629"/>
                    <a:pt x="821" y="548"/>
                  </a:cubicBezTo>
                  <a:cubicBezTo>
                    <a:pt x="882" y="517"/>
                    <a:pt x="942" y="487"/>
                    <a:pt x="1003" y="456"/>
                  </a:cubicBezTo>
                  <a:cubicBezTo>
                    <a:pt x="1034" y="426"/>
                    <a:pt x="1034" y="426"/>
                    <a:pt x="1034" y="426"/>
                  </a:cubicBezTo>
                  <a:cubicBezTo>
                    <a:pt x="1125" y="365"/>
                    <a:pt x="1125" y="244"/>
                    <a:pt x="1064" y="152"/>
                  </a:cubicBezTo>
                  <a:cubicBezTo>
                    <a:pt x="1064" y="92"/>
                    <a:pt x="1034" y="0"/>
                    <a:pt x="912" y="0"/>
                  </a:cubicBezTo>
                  <a:close/>
                </a:path>
              </a:pathLst>
            </a:custGeom>
            <a:solidFill>
              <a:srgbClr val="D4A7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69;p36">
              <a:extLst>
                <a:ext uri="{FF2B5EF4-FFF2-40B4-BE49-F238E27FC236}">
                  <a16:creationId xmlns:a16="http://schemas.microsoft.com/office/drawing/2014/main" id="{B63AAC13-A2FD-7A37-50ED-8B8D79C7A7FB}"/>
                </a:ext>
              </a:extLst>
            </p:cNvPr>
            <p:cNvSpPr/>
            <p:nvPr/>
          </p:nvSpPr>
          <p:spPr>
            <a:xfrm>
              <a:off x="7208934" y="2358640"/>
              <a:ext cx="948452" cy="179619"/>
            </a:xfrm>
            <a:custGeom>
              <a:avLst/>
              <a:gdLst/>
              <a:ahLst/>
              <a:cxnLst/>
              <a:rect l="l" t="t" r="r" b="b"/>
              <a:pathLst>
                <a:path w="8438" h="1598" extrusionOk="0">
                  <a:moveTo>
                    <a:pt x="6067" y="168"/>
                  </a:moveTo>
                  <a:cubicBezTo>
                    <a:pt x="6090" y="168"/>
                    <a:pt x="6113" y="176"/>
                    <a:pt x="6128" y="206"/>
                  </a:cubicBezTo>
                  <a:cubicBezTo>
                    <a:pt x="6128" y="206"/>
                    <a:pt x="6128" y="267"/>
                    <a:pt x="6128" y="298"/>
                  </a:cubicBezTo>
                  <a:cubicBezTo>
                    <a:pt x="6097" y="449"/>
                    <a:pt x="5824" y="632"/>
                    <a:pt x="5733" y="693"/>
                  </a:cubicBezTo>
                  <a:cubicBezTo>
                    <a:pt x="5459" y="875"/>
                    <a:pt x="5155" y="966"/>
                    <a:pt x="4851" y="1057"/>
                  </a:cubicBezTo>
                  <a:cubicBezTo>
                    <a:pt x="4969" y="645"/>
                    <a:pt x="5573" y="175"/>
                    <a:pt x="5970" y="175"/>
                  </a:cubicBezTo>
                  <a:cubicBezTo>
                    <a:pt x="5982" y="175"/>
                    <a:pt x="5994" y="175"/>
                    <a:pt x="6006" y="176"/>
                  </a:cubicBezTo>
                  <a:cubicBezTo>
                    <a:pt x="6021" y="176"/>
                    <a:pt x="6044" y="168"/>
                    <a:pt x="6067" y="168"/>
                  </a:cubicBezTo>
                  <a:close/>
                  <a:moveTo>
                    <a:pt x="5946" y="0"/>
                  </a:moveTo>
                  <a:cubicBezTo>
                    <a:pt x="5798" y="0"/>
                    <a:pt x="5636" y="51"/>
                    <a:pt x="5520" y="85"/>
                  </a:cubicBezTo>
                  <a:cubicBezTo>
                    <a:pt x="5185" y="237"/>
                    <a:pt x="4638" y="693"/>
                    <a:pt x="4608" y="1118"/>
                  </a:cubicBezTo>
                  <a:cubicBezTo>
                    <a:pt x="4334" y="1179"/>
                    <a:pt x="4030" y="1240"/>
                    <a:pt x="3726" y="1270"/>
                  </a:cubicBezTo>
                  <a:cubicBezTo>
                    <a:pt x="3434" y="1313"/>
                    <a:pt x="3118" y="1337"/>
                    <a:pt x="2796" y="1337"/>
                  </a:cubicBezTo>
                  <a:cubicBezTo>
                    <a:pt x="1978" y="1337"/>
                    <a:pt x="1124" y="1185"/>
                    <a:pt x="535" y="814"/>
                  </a:cubicBezTo>
                  <a:cubicBezTo>
                    <a:pt x="322" y="723"/>
                    <a:pt x="292" y="693"/>
                    <a:pt x="201" y="662"/>
                  </a:cubicBezTo>
                  <a:cubicBezTo>
                    <a:pt x="188" y="637"/>
                    <a:pt x="149" y="622"/>
                    <a:pt x="110" y="622"/>
                  </a:cubicBezTo>
                  <a:cubicBezTo>
                    <a:pt x="56" y="622"/>
                    <a:pt x="0" y="652"/>
                    <a:pt x="18" y="723"/>
                  </a:cubicBezTo>
                  <a:cubicBezTo>
                    <a:pt x="18" y="784"/>
                    <a:pt x="109" y="814"/>
                    <a:pt x="170" y="845"/>
                  </a:cubicBezTo>
                  <a:cubicBezTo>
                    <a:pt x="413" y="997"/>
                    <a:pt x="687" y="1118"/>
                    <a:pt x="960" y="1240"/>
                  </a:cubicBezTo>
                  <a:cubicBezTo>
                    <a:pt x="1566" y="1442"/>
                    <a:pt x="2203" y="1532"/>
                    <a:pt x="2840" y="1532"/>
                  </a:cubicBezTo>
                  <a:cubicBezTo>
                    <a:pt x="3450" y="1532"/>
                    <a:pt x="4059" y="1449"/>
                    <a:pt x="4638" y="1301"/>
                  </a:cubicBezTo>
                  <a:cubicBezTo>
                    <a:pt x="4638" y="1331"/>
                    <a:pt x="4669" y="1361"/>
                    <a:pt x="4699" y="1392"/>
                  </a:cubicBezTo>
                  <a:cubicBezTo>
                    <a:pt x="4790" y="1513"/>
                    <a:pt x="4912" y="1544"/>
                    <a:pt x="5064" y="1574"/>
                  </a:cubicBezTo>
                  <a:cubicBezTo>
                    <a:pt x="5170" y="1590"/>
                    <a:pt x="5278" y="1598"/>
                    <a:pt x="5387" y="1598"/>
                  </a:cubicBezTo>
                  <a:cubicBezTo>
                    <a:pt x="5685" y="1598"/>
                    <a:pt x="5990" y="1542"/>
                    <a:pt x="6280" y="1453"/>
                  </a:cubicBezTo>
                  <a:cubicBezTo>
                    <a:pt x="7009" y="1240"/>
                    <a:pt x="7678" y="936"/>
                    <a:pt x="8225" y="419"/>
                  </a:cubicBezTo>
                  <a:cubicBezTo>
                    <a:pt x="8286" y="328"/>
                    <a:pt x="8407" y="298"/>
                    <a:pt x="8438" y="206"/>
                  </a:cubicBezTo>
                  <a:cubicBezTo>
                    <a:pt x="8438" y="138"/>
                    <a:pt x="8387" y="104"/>
                    <a:pt x="8335" y="104"/>
                  </a:cubicBezTo>
                  <a:cubicBezTo>
                    <a:pt x="8318" y="104"/>
                    <a:pt x="8301" y="108"/>
                    <a:pt x="8286" y="115"/>
                  </a:cubicBezTo>
                  <a:cubicBezTo>
                    <a:pt x="7769" y="632"/>
                    <a:pt x="7161" y="966"/>
                    <a:pt x="6553" y="1149"/>
                  </a:cubicBezTo>
                  <a:cubicBezTo>
                    <a:pt x="6137" y="1259"/>
                    <a:pt x="5772" y="1396"/>
                    <a:pt x="5411" y="1396"/>
                  </a:cubicBezTo>
                  <a:cubicBezTo>
                    <a:pt x="5376" y="1396"/>
                    <a:pt x="5342" y="1394"/>
                    <a:pt x="5307" y="1392"/>
                  </a:cubicBezTo>
                  <a:cubicBezTo>
                    <a:pt x="5033" y="1361"/>
                    <a:pt x="4881" y="1331"/>
                    <a:pt x="4851" y="1240"/>
                  </a:cubicBezTo>
                  <a:cubicBezTo>
                    <a:pt x="5185" y="1149"/>
                    <a:pt x="6371" y="693"/>
                    <a:pt x="6249" y="146"/>
                  </a:cubicBezTo>
                  <a:cubicBezTo>
                    <a:pt x="6180" y="35"/>
                    <a:pt x="6068" y="0"/>
                    <a:pt x="594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670;p36">
              <a:extLst>
                <a:ext uri="{FF2B5EF4-FFF2-40B4-BE49-F238E27FC236}">
                  <a16:creationId xmlns:a16="http://schemas.microsoft.com/office/drawing/2014/main" id="{60B7FFC3-436B-6307-1FE4-2FBC13950866}"/>
                </a:ext>
              </a:extLst>
            </p:cNvPr>
            <p:cNvSpPr/>
            <p:nvPr/>
          </p:nvSpPr>
          <p:spPr>
            <a:xfrm>
              <a:off x="8099267" y="2418550"/>
              <a:ext cx="156127" cy="490974"/>
            </a:xfrm>
            <a:custGeom>
              <a:avLst/>
              <a:gdLst/>
              <a:ahLst/>
              <a:cxnLst/>
              <a:rect l="l" t="t" r="r" b="b"/>
              <a:pathLst>
                <a:path w="1389" h="4368" extrusionOk="0">
                  <a:moveTo>
                    <a:pt x="543" y="0"/>
                  </a:moveTo>
                  <a:cubicBezTo>
                    <a:pt x="509" y="0"/>
                    <a:pt x="471" y="23"/>
                    <a:pt x="456" y="68"/>
                  </a:cubicBezTo>
                  <a:cubicBezTo>
                    <a:pt x="0" y="950"/>
                    <a:pt x="30" y="1983"/>
                    <a:pt x="243" y="2926"/>
                  </a:cubicBezTo>
                  <a:cubicBezTo>
                    <a:pt x="304" y="3199"/>
                    <a:pt x="456" y="3442"/>
                    <a:pt x="608" y="3686"/>
                  </a:cubicBezTo>
                  <a:cubicBezTo>
                    <a:pt x="760" y="3929"/>
                    <a:pt x="851" y="4141"/>
                    <a:pt x="1155" y="4324"/>
                  </a:cubicBezTo>
                  <a:cubicBezTo>
                    <a:pt x="1185" y="4354"/>
                    <a:pt x="1223" y="4368"/>
                    <a:pt x="1258" y="4368"/>
                  </a:cubicBezTo>
                  <a:cubicBezTo>
                    <a:pt x="1327" y="4368"/>
                    <a:pt x="1388" y="4314"/>
                    <a:pt x="1368" y="4233"/>
                  </a:cubicBezTo>
                  <a:cubicBezTo>
                    <a:pt x="1337" y="4141"/>
                    <a:pt x="1307" y="4141"/>
                    <a:pt x="1216" y="4050"/>
                  </a:cubicBezTo>
                  <a:cubicBezTo>
                    <a:pt x="973" y="3898"/>
                    <a:pt x="638" y="3290"/>
                    <a:pt x="517" y="3047"/>
                  </a:cubicBezTo>
                  <a:cubicBezTo>
                    <a:pt x="304" y="2318"/>
                    <a:pt x="274" y="1527"/>
                    <a:pt x="365" y="859"/>
                  </a:cubicBezTo>
                  <a:cubicBezTo>
                    <a:pt x="426" y="616"/>
                    <a:pt x="547" y="342"/>
                    <a:pt x="608" y="68"/>
                  </a:cubicBezTo>
                  <a:cubicBezTo>
                    <a:pt x="608" y="23"/>
                    <a:pt x="578" y="0"/>
                    <a:pt x="543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71;p36">
              <a:extLst>
                <a:ext uri="{FF2B5EF4-FFF2-40B4-BE49-F238E27FC236}">
                  <a16:creationId xmlns:a16="http://schemas.microsoft.com/office/drawing/2014/main" id="{98D75285-7D83-4CB5-4357-88FBD770737F}"/>
                </a:ext>
              </a:extLst>
            </p:cNvPr>
            <p:cNvSpPr/>
            <p:nvPr/>
          </p:nvSpPr>
          <p:spPr>
            <a:xfrm>
              <a:off x="8099942" y="2944927"/>
              <a:ext cx="279545" cy="275386"/>
            </a:xfrm>
            <a:custGeom>
              <a:avLst/>
              <a:gdLst/>
              <a:ahLst/>
              <a:cxnLst/>
              <a:rect l="l" t="t" r="r" b="b"/>
              <a:pathLst>
                <a:path w="2487" h="2450" extrusionOk="0">
                  <a:moveTo>
                    <a:pt x="1334" y="1"/>
                  </a:moveTo>
                  <a:cubicBezTo>
                    <a:pt x="1268" y="1"/>
                    <a:pt x="1200" y="10"/>
                    <a:pt x="1149" y="36"/>
                  </a:cubicBezTo>
                  <a:cubicBezTo>
                    <a:pt x="997" y="66"/>
                    <a:pt x="845" y="97"/>
                    <a:pt x="693" y="158"/>
                  </a:cubicBezTo>
                  <a:cubicBezTo>
                    <a:pt x="693" y="158"/>
                    <a:pt x="663" y="188"/>
                    <a:pt x="632" y="218"/>
                  </a:cubicBezTo>
                  <a:cubicBezTo>
                    <a:pt x="632" y="249"/>
                    <a:pt x="663" y="310"/>
                    <a:pt x="724" y="310"/>
                  </a:cubicBezTo>
                  <a:cubicBezTo>
                    <a:pt x="876" y="249"/>
                    <a:pt x="1179" y="158"/>
                    <a:pt x="1271" y="158"/>
                  </a:cubicBezTo>
                  <a:cubicBezTo>
                    <a:pt x="1483" y="158"/>
                    <a:pt x="1635" y="188"/>
                    <a:pt x="1818" y="340"/>
                  </a:cubicBezTo>
                  <a:cubicBezTo>
                    <a:pt x="2183" y="644"/>
                    <a:pt x="2243" y="1343"/>
                    <a:pt x="1848" y="1799"/>
                  </a:cubicBezTo>
                  <a:cubicBezTo>
                    <a:pt x="1818" y="1829"/>
                    <a:pt x="1575" y="2103"/>
                    <a:pt x="1483" y="2103"/>
                  </a:cubicBezTo>
                  <a:cubicBezTo>
                    <a:pt x="1301" y="2179"/>
                    <a:pt x="1142" y="2209"/>
                    <a:pt x="978" y="2209"/>
                  </a:cubicBezTo>
                  <a:cubicBezTo>
                    <a:pt x="815" y="2209"/>
                    <a:pt x="648" y="2179"/>
                    <a:pt x="450" y="2133"/>
                  </a:cubicBezTo>
                  <a:cubicBezTo>
                    <a:pt x="359" y="2072"/>
                    <a:pt x="268" y="2012"/>
                    <a:pt x="207" y="1951"/>
                  </a:cubicBezTo>
                  <a:cubicBezTo>
                    <a:pt x="186" y="1937"/>
                    <a:pt x="164" y="1931"/>
                    <a:pt x="143" y="1931"/>
                  </a:cubicBezTo>
                  <a:cubicBezTo>
                    <a:pt x="69" y="1931"/>
                    <a:pt x="1" y="2002"/>
                    <a:pt x="24" y="2072"/>
                  </a:cubicBezTo>
                  <a:cubicBezTo>
                    <a:pt x="116" y="2255"/>
                    <a:pt x="298" y="2346"/>
                    <a:pt x="480" y="2376"/>
                  </a:cubicBezTo>
                  <a:cubicBezTo>
                    <a:pt x="648" y="2427"/>
                    <a:pt x="806" y="2449"/>
                    <a:pt x="960" y="2449"/>
                  </a:cubicBezTo>
                  <a:cubicBezTo>
                    <a:pt x="1086" y="2449"/>
                    <a:pt x="1209" y="2434"/>
                    <a:pt x="1331" y="2407"/>
                  </a:cubicBezTo>
                  <a:cubicBezTo>
                    <a:pt x="1757" y="2316"/>
                    <a:pt x="2061" y="1981"/>
                    <a:pt x="2243" y="1617"/>
                  </a:cubicBezTo>
                  <a:cubicBezTo>
                    <a:pt x="2487" y="1009"/>
                    <a:pt x="2274" y="158"/>
                    <a:pt x="1544" y="36"/>
                  </a:cubicBezTo>
                  <a:cubicBezTo>
                    <a:pt x="1509" y="18"/>
                    <a:pt x="1423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72;p36">
              <a:extLst>
                <a:ext uri="{FF2B5EF4-FFF2-40B4-BE49-F238E27FC236}">
                  <a16:creationId xmlns:a16="http://schemas.microsoft.com/office/drawing/2014/main" id="{180727AF-1B3A-5827-77C9-7BC12A463546}"/>
                </a:ext>
              </a:extLst>
            </p:cNvPr>
            <p:cNvSpPr/>
            <p:nvPr/>
          </p:nvSpPr>
          <p:spPr>
            <a:xfrm>
              <a:off x="8134449" y="3037546"/>
              <a:ext cx="113976" cy="41814"/>
            </a:xfrm>
            <a:custGeom>
              <a:avLst/>
              <a:gdLst/>
              <a:ahLst/>
              <a:cxnLst/>
              <a:rect l="l" t="t" r="r" b="b"/>
              <a:pathLst>
                <a:path w="1014" h="372" extrusionOk="0">
                  <a:moveTo>
                    <a:pt x="787" y="0"/>
                  </a:moveTo>
                  <a:cubicBezTo>
                    <a:pt x="552" y="0"/>
                    <a:pt x="158" y="128"/>
                    <a:pt x="82" y="185"/>
                  </a:cubicBezTo>
                  <a:cubicBezTo>
                    <a:pt x="1" y="266"/>
                    <a:pt x="89" y="372"/>
                    <a:pt x="174" y="372"/>
                  </a:cubicBezTo>
                  <a:cubicBezTo>
                    <a:pt x="184" y="372"/>
                    <a:pt x="194" y="370"/>
                    <a:pt x="204" y="367"/>
                  </a:cubicBezTo>
                  <a:cubicBezTo>
                    <a:pt x="386" y="276"/>
                    <a:pt x="599" y="215"/>
                    <a:pt x="751" y="215"/>
                  </a:cubicBezTo>
                  <a:cubicBezTo>
                    <a:pt x="781" y="215"/>
                    <a:pt x="812" y="223"/>
                    <a:pt x="842" y="223"/>
                  </a:cubicBezTo>
                  <a:cubicBezTo>
                    <a:pt x="872" y="223"/>
                    <a:pt x="903" y="215"/>
                    <a:pt x="933" y="185"/>
                  </a:cubicBezTo>
                  <a:cubicBezTo>
                    <a:pt x="1014" y="47"/>
                    <a:pt x="929" y="0"/>
                    <a:pt x="78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73;p36">
              <a:extLst>
                <a:ext uri="{FF2B5EF4-FFF2-40B4-BE49-F238E27FC236}">
                  <a16:creationId xmlns:a16="http://schemas.microsoft.com/office/drawing/2014/main" id="{204B4C08-3761-5BE0-B8AF-34DC82B3ECA7}"/>
                </a:ext>
              </a:extLst>
            </p:cNvPr>
            <p:cNvSpPr/>
            <p:nvPr/>
          </p:nvSpPr>
          <p:spPr>
            <a:xfrm>
              <a:off x="7217702" y="2511281"/>
              <a:ext cx="847515" cy="810197"/>
            </a:xfrm>
            <a:custGeom>
              <a:avLst/>
              <a:gdLst/>
              <a:ahLst/>
              <a:cxnLst/>
              <a:rect l="l" t="t" r="r" b="b"/>
              <a:pathLst>
                <a:path w="7540" h="7208" extrusionOk="0">
                  <a:moveTo>
                    <a:pt x="1158" y="1"/>
                  </a:moveTo>
                  <a:cubicBezTo>
                    <a:pt x="1132" y="1"/>
                    <a:pt x="1107" y="11"/>
                    <a:pt x="1095" y="34"/>
                  </a:cubicBezTo>
                  <a:cubicBezTo>
                    <a:pt x="700" y="733"/>
                    <a:pt x="396" y="1310"/>
                    <a:pt x="183" y="2101"/>
                  </a:cubicBezTo>
                  <a:cubicBezTo>
                    <a:pt x="62" y="2587"/>
                    <a:pt x="1" y="2952"/>
                    <a:pt x="123" y="3438"/>
                  </a:cubicBezTo>
                  <a:cubicBezTo>
                    <a:pt x="214" y="3924"/>
                    <a:pt x="457" y="4320"/>
                    <a:pt x="730" y="4715"/>
                  </a:cubicBezTo>
                  <a:cubicBezTo>
                    <a:pt x="1156" y="5353"/>
                    <a:pt x="1582" y="5809"/>
                    <a:pt x="2189" y="6234"/>
                  </a:cubicBezTo>
                  <a:cubicBezTo>
                    <a:pt x="2737" y="6630"/>
                    <a:pt x="3375" y="6873"/>
                    <a:pt x="4044" y="7025"/>
                  </a:cubicBezTo>
                  <a:cubicBezTo>
                    <a:pt x="4469" y="7116"/>
                    <a:pt x="4773" y="7177"/>
                    <a:pt x="5290" y="7207"/>
                  </a:cubicBezTo>
                  <a:cubicBezTo>
                    <a:pt x="5928" y="7207"/>
                    <a:pt x="6718" y="6873"/>
                    <a:pt x="7174" y="6599"/>
                  </a:cubicBezTo>
                  <a:cubicBezTo>
                    <a:pt x="7296" y="6478"/>
                    <a:pt x="7357" y="6447"/>
                    <a:pt x="7478" y="6356"/>
                  </a:cubicBezTo>
                  <a:cubicBezTo>
                    <a:pt x="7509" y="6356"/>
                    <a:pt x="7539" y="6295"/>
                    <a:pt x="7509" y="6265"/>
                  </a:cubicBezTo>
                  <a:cubicBezTo>
                    <a:pt x="7478" y="6214"/>
                    <a:pt x="7448" y="6197"/>
                    <a:pt x="7420" y="6197"/>
                  </a:cubicBezTo>
                  <a:cubicBezTo>
                    <a:pt x="7363" y="6197"/>
                    <a:pt x="7316" y="6265"/>
                    <a:pt x="7296" y="6265"/>
                  </a:cubicBezTo>
                  <a:cubicBezTo>
                    <a:pt x="7174" y="6356"/>
                    <a:pt x="7053" y="6417"/>
                    <a:pt x="6931" y="6478"/>
                  </a:cubicBezTo>
                  <a:cubicBezTo>
                    <a:pt x="6384" y="6782"/>
                    <a:pt x="5807" y="6964"/>
                    <a:pt x="5229" y="6964"/>
                  </a:cubicBezTo>
                  <a:cubicBezTo>
                    <a:pt x="4196" y="6873"/>
                    <a:pt x="3162" y="6630"/>
                    <a:pt x="2250" y="5991"/>
                  </a:cubicBezTo>
                  <a:cubicBezTo>
                    <a:pt x="1399" y="5353"/>
                    <a:pt x="396" y="4137"/>
                    <a:pt x="305" y="3043"/>
                  </a:cubicBezTo>
                  <a:cubicBezTo>
                    <a:pt x="244" y="2496"/>
                    <a:pt x="548" y="1432"/>
                    <a:pt x="882" y="763"/>
                  </a:cubicBezTo>
                  <a:cubicBezTo>
                    <a:pt x="943" y="611"/>
                    <a:pt x="1186" y="307"/>
                    <a:pt x="1247" y="64"/>
                  </a:cubicBezTo>
                  <a:cubicBezTo>
                    <a:pt x="1247" y="27"/>
                    <a:pt x="1201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674;p36">
              <a:extLst>
                <a:ext uri="{FF2B5EF4-FFF2-40B4-BE49-F238E27FC236}">
                  <a16:creationId xmlns:a16="http://schemas.microsoft.com/office/drawing/2014/main" id="{D59374C2-68B2-BE48-1231-28347CA79E5D}"/>
                </a:ext>
              </a:extLst>
            </p:cNvPr>
            <p:cNvSpPr/>
            <p:nvPr/>
          </p:nvSpPr>
          <p:spPr>
            <a:xfrm>
              <a:off x="6988852" y="1999068"/>
              <a:ext cx="1239350" cy="942495"/>
            </a:xfrm>
            <a:custGeom>
              <a:avLst/>
              <a:gdLst/>
              <a:ahLst/>
              <a:cxnLst/>
              <a:rect l="l" t="t" r="r" b="b"/>
              <a:pathLst>
                <a:path w="11026" h="8385" extrusionOk="0">
                  <a:moveTo>
                    <a:pt x="7286" y="0"/>
                  </a:moveTo>
                  <a:cubicBezTo>
                    <a:pt x="6850" y="0"/>
                    <a:pt x="6412" y="55"/>
                    <a:pt x="5988" y="153"/>
                  </a:cubicBezTo>
                  <a:cubicBezTo>
                    <a:pt x="5411" y="275"/>
                    <a:pt x="4833" y="396"/>
                    <a:pt x="4317" y="670"/>
                  </a:cubicBezTo>
                  <a:cubicBezTo>
                    <a:pt x="3040" y="1460"/>
                    <a:pt x="2098" y="2919"/>
                    <a:pt x="1490" y="4104"/>
                  </a:cubicBezTo>
                  <a:cubicBezTo>
                    <a:pt x="1004" y="5077"/>
                    <a:pt x="639" y="6111"/>
                    <a:pt x="335" y="7144"/>
                  </a:cubicBezTo>
                  <a:cubicBezTo>
                    <a:pt x="244" y="7509"/>
                    <a:pt x="122" y="7873"/>
                    <a:pt x="31" y="8238"/>
                  </a:cubicBezTo>
                  <a:cubicBezTo>
                    <a:pt x="0" y="8269"/>
                    <a:pt x="31" y="8329"/>
                    <a:pt x="61" y="8360"/>
                  </a:cubicBezTo>
                  <a:cubicBezTo>
                    <a:pt x="84" y="8377"/>
                    <a:pt x="104" y="8384"/>
                    <a:pt x="121" y="8384"/>
                  </a:cubicBezTo>
                  <a:cubicBezTo>
                    <a:pt x="194" y="8384"/>
                    <a:pt x="219" y="8246"/>
                    <a:pt x="244" y="8147"/>
                  </a:cubicBezTo>
                  <a:cubicBezTo>
                    <a:pt x="335" y="7873"/>
                    <a:pt x="396" y="7600"/>
                    <a:pt x="487" y="7326"/>
                  </a:cubicBezTo>
                  <a:cubicBezTo>
                    <a:pt x="791" y="6354"/>
                    <a:pt x="1155" y="5290"/>
                    <a:pt x="1551" y="4530"/>
                  </a:cubicBezTo>
                  <a:cubicBezTo>
                    <a:pt x="2250" y="3101"/>
                    <a:pt x="3374" y="1278"/>
                    <a:pt x="4803" y="700"/>
                  </a:cubicBezTo>
                  <a:cubicBezTo>
                    <a:pt x="5645" y="412"/>
                    <a:pt x="6536" y="221"/>
                    <a:pt x="7369" y="221"/>
                  </a:cubicBezTo>
                  <a:cubicBezTo>
                    <a:pt x="7678" y="221"/>
                    <a:pt x="7980" y="247"/>
                    <a:pt x="8268" y="305"/>
                  </a:cubicBezTo>
                  <a:cubicBezTo>
                    <a:pt x="8663" y="427"/>
                    <a:pt x="9089" y="579"/>
                    <a:pt x="9393" y="761"/>
                  </a:cubicBezTo>
                  <a:cubicBezTo>
                    <a:pt x="9666" y="913"/>
                    <a:pt x="9909" y="1156"/>
                    <a:pt x="10153" y="1338"/>
                  </a:cubicBezTo>
                  <a:cubicBezTo>
                    <a:pt x="10426" y="1521"/>
                    <a:pt x="10669" y="1734"/>
                    <a:pt x="10913" y="1916"/>
                  </a:cubicBezTo>
                  <a:cubicBezTo>
                    <a:pt x="10925" y="1920"/>
                    <a:pt x="10936" y="1922"/>
                    <a:pt x="10946" y="1922"/>
                  </a:cubicBezTo>
                  <a:cubicBezTo>
                    <a:pt x="11010" y="1922"/>
                    <a:pt x="11026" y="1847"/>
                    <a:pt x="10973" y="1794"/>
                  </a:cubicBezTo>
                  <a:cubicBezTo>
                    <a:pt x="10639" y="1551"/>
                    <a:pt x="10335" y="1278"/>
                    <a:pt x="10001" y="1004"/>
                  </a:cubicBezTo>
                  <a:cubicBezTo>
                    <a:pt x="9879" y="913"/>
                    <a:pt x="9697" y="731"/>
                    <a:pt x="9514" y="609"/>
                  </a:cubicBezTo>
                  <a:cubicBezTo>
                    <a:pt x="8850" y="179"/>
                    <a:pt x="8072" y="0"/>
                    <a:pt x="728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675;p36">
              <a:extLst>
                <a:ext uri="{FF2B5EF4-FFF2-40B4-BE49-F238E27FC236}">
                  <a16:creationId xmlns:a16="http://schemas.microsoft.com/office/drawing/2014/main" id="{EA04ED58-E8D8-298F-6B53-6FADE53F3837}"/>
                </a:ext>
              </a:extLst>
            </p:cNvPr>
            <p:cNvSpPr/>
            <p:nvPr/>
          </p:nvSpPr>
          <p:spPr>
            <a:xfrm>
              <a:off x="7922797" y="2305811"/>
              <a:ext cx="695884" cy="2002563"/>
            </a:xfrm>
            <a:custGeom>
              <a:avLst/>
              <a:gdLst/>
              <a:ahLst/>
              <a:cxnLst/>
              <a:rect l="l" t="t" r="r" b="b"/>
              <a:pathLst>
                <a:path w="6191" h="17816" extrusionOk="0">
                  <a:moveTo>
                    <a:pt x="1023" y="15661"/>
                  </a:moveTo>
                  <a:lnTo>
                    <a:pt x="1023" y="15661"/>
                  </a:lnTo>
                  <a:cubicBezTo>
                    <a:pt x="1114" y="15905"/>
                    <a:pt x="1053" y="16208"/>
                    <a:pt x="962" y="16543"/>
                  </a:cubicBezTo>
                  <a:cubicBezTo>
                    <a:pt x="962" y="16573"/>
                    <a:pt x="962" y="16573"/>
                    <a:pt x="962" y="16604"/>
                  </a:cubicBezTo>
                  <a:cubicBezTo>
                    <a:pt x="932" y="16482"/>
                    <a:pt x="901" y="16391"/>
                    <a:pt x="901" y="16300"/>
                  </a:cubicBezTo>
                  <a:cubicBezTo>
                    <a:pt x="901" y="16087"/>
                    <a:pt x="962" y="15783"/>
                    <a:pt x="1023" y="15661"/>
                  </a:cubicBezTo>
                  <a:close/>
                  <a:moveTo>
                    <a:pt x="3379" y="0"/>
                  </a:moveTo>
                  <a:cubicBezTo>
                    <a:pt x="3341" y="0"/>
                    <a:pt x="3303" y="8"/>
                    <a:pt x="3272" y="38"/>
                  </a:cubicBezTo>
                  <a:cubicBezTo>
                    <a:pt x="3211" y="68"/>
                    <a:pt x="3272" y="190"/>
                    <a:pt x="3333" y="190"/>
                  </a:cubicBezTo>
                  <a:cubicBezTo>
                    <a:pt x="3759" y="220"/>
                    <a:pt x="4184" y="281"/>
                    <a:pt x="4488" y="403"/>
                  </a:cubicBezTo>
                  <a:cubicBezTo>
                    <a:pt x="5096" y="737"/>
                    <a:pt x="5400" y="1284"/>
                    <a:pt x="5704" y="1953"/>
                  </a:cubicBezTo>
                  <a:cubicBezTo>
                    <a:pt x="6038" y="2804"/>
                    <a:pt x="5795" y="4141"/>
                    <a:pt x="5643" y="4932"/>
                  </a:cubicBezTo>
                  <a:cubicBezTo>
                    <a:pt x="5491" y="5631"/>
                    <a:pt x="5157" y="6269"/>
                    <a:pt x="4883" y="6907"/>
                  </a:cubicBezTo>
                  <a:cubicBezTo>
                    <a:pt x="4427" y="8062"/>
                    <a:pt x="3819" y="9005"/>
                    <a:pt x="3303" y="10190"/>
                  </a:cubicBezTo>
                  <a:cubicBezTo>
                    <a:pt x="2999" y="10828"/>
                    <a:pt x="2816" y="11467"/>
                    <a:pt x="2664" y="12135"/>
                  </a:cubicBezTo>
                  <a:cubicBezTo>
                    <a:pt x="2421" y="13017"/>
                    <a:pt x="2269" y="13990"/>
                    <a:pt x="2360" y="14993"/>
                  </a:cubicBezTo>
                  <a:cubicBezTo>
                    <a:pt x="2391" y="15692"/>
                    <a:pt x="2573" y="16239"/>
                    <a:pt x="2482" y="16908"/>
                  </a:cubicBezTo>
                  <a:cubicBezTo>
                    <a:pt x="2452" y="17060"/>
                    <a:pt x="2360" y="17424"/>
                    <a:pt x="2300" y="17485"/>
                  </a:cubicBezTo>
                  <a:cubicBezTo>
                    <a:pt x="2188" y="17584"/>
                    <a:pt x="2066" y="17633"/>
                    <a:pt x="1942" y="17633"/>
                  </a:cubicBezTo>
                  <a:cubicBezTo>
                    <a:pt x="1763" y="17633"/>
                    <a:pt x="1580" y="17531"/>
                    <a:pt x="1418" y="17333"/>
                  </a:cubicBezTo>
                  <a:cubicBezTo>
                    <a:pt x="1297" y="17212"/>
                    <a:pt x="1175" y="17029"/>
                    <a:pt x="1084" y="16877"/>
                  </a:cubicBezTo>
                  <a:cubicBezTo>
                    <a:pt x="1205" y="16543"/>
                    <a:pt x="1266" y="16148"/>
                    <a:pt x="1266" y="15783"/>
                  </a:cubicBezTo>
                  <a:cubicBezTo>
                    <a:pt x="1266" y="15647"/>
                    <a:pt x="1149" y="15411"/>
                    <a:pt x="1013" y="15411"/>
                  </a:cubicBezTo>
                  <a:cubicBezTo>
                    <a:pt x="967" y="15411"/>
                    <a:pt x="918" y="15439"/>
                    <a:pt x="871" y="15509"/>
                  </a:cubicBezTo>
                  <a:cubicBezTo>
                    <a:pt x="689" y="15844"/>
                    <a:pt x="628" y="16239"/>
                    <a:pt x="719" y="16604"/>
                  </a:cubicBezTo>
                  <a:cubicBezTo>
                    <a:pt x="780" y="16695"/>
                    <a:pt x="810" y="16786"/>
                    <a:pt x="841" y="16877"/>
                  </a:cubicBezTo>
                  <a:cubicBezTo>
                    <a:pt x="810" y="16938"/>
                    <a:pt x="749" y="16968"/>
                    <a:pt x="689" y="16999"/>
                  </a:cubicBezTo>
                  <a:cubicBezTo>
                    <a:pt x="537" y="17090"/>
                    <a:pt x="385" y="17120"/>
                    <a:pt x="263" y="17120"/>
                  </a:cubicBezTo>
                  <a:cubicBezTo>
                    <a:pt x="202" y="17120"/>
                    <a:pt x="141" y="17120"/>
                    <a:pt x="111" y="17151"/>
                  </a:cubicBezTo>
                  <a:cubicBezTo>
                    <a:pt x="0" y="17262"/>
                    <a:pt x="92" y="17398"/>
                    <a:pt x="224" y="17398"/>
                  </a:cubicBezTo>
                  <a:cubicBezTo>
                    <a:pt x="237" y="17398"/>
                    <a:pt x="250" y="17397"/>
                    <a:pt x="263" y="17394"/>
                  </a:cubicBezTo>
                  <a:cubicBezTo>
                    <a:pt x="506" y="17363"/>
                    <a:pt x="780" y="17272"/>
                    <a:pt x="962" y="17090"/>
                  </a:cubicBezTo>
                  <a:cubicBezTo>
                    <a:pt x="1145" y="17394"/>
                    <a:pt x="1418" y="17667"/>
                    <a:pt x="1752" y="17789"/>
                  </a:cubicBezTo>
                  <a:cubicBezTo>
                    <a:pt x="1817" y="17807"/>
                    <a:pt x="1883" y="17815"/>
                    <a:pt x="1950" y="17815"/>
                  </a:cubicBezTo>
                  <a:cubicBezTo>
                    <a:pt x="2229" y="17815"/>
                    <a:pt x="2505" y="17664"/>
                    <a:pt x="2604" y="17394"/>
                  </a:cubicBezTo>
                  <a:cubicBezTo>
                    <a:pt x="2968" y="16452"/>
                    <a:pt x="2543" y="15479"/>
                    <a:pt x="2604" y="14597"/>
                  </a:cubicBezTo>
                  <a:cubicBezTo>
                    <a:pt x="2604" y="13564"/>
                    <a:pt x="2725" y="12926"/>
                    <a:pt x="2968" y="12105"/>
                  </a:cubicBezTo>
                  <a:cubicBezTo>
                    <a:pt x="3120" y="11406"/>
                    <a:pt x="3485" y="10464"/>
                    <a:pt x="3728" y="9917"/>
                  </a:cubicBezTo>
                  <a:cubicBezTo>
                    <a:pt x="4306" y="8853"/>
                    <a:pt x="4883" y="7758"/>
                    <a:pt x="5309" y="6634"/>
                  </a:cubicBezTo>
                  <a:cubicBezTo>
                    <a:pt x="5886" y="5418"/>
                    <a:pt x="6190" y="4050"/>
                    <a:pt x="6069" y="2713"/>
                  </a:cubicBezTo>
                  <a:cubicBezTo>
                    <a:pt x="6038" y="2166"/>
                    <a:pt x="5856" y="1771"/>
                    <a:pt x="5613" y="1315"/>
                  </a:cubicBezTo>
                  <a:cubicBezTo>
                    <a:pt x="5339" y="737"/>
                    <a:pt x="4822" y="190"/>
                    <a:pt x="4154" y="99"/>
                  </a:cubicBezTo>
                  <a:cubicBezTo>
                    <a:pt x="3941" y="38"/>
                    <a:pt x="3698" y="38"/>
                    <a:pt x="3485" y="8"/>
                  </a:cubicBezTo>
                  <a:cubicBezTo>
                    <a:pt x="3455" y="8"/>
                    <a:pt x="3417" y="0"/>
                    <a:pt x="337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676;p36">
              <a:extLst>
                <a:ext uri="{FF2B5EF4-FFF2-40B4-BE49-F238E27FC236}">
                  <a16:creationId xmlns:a16="http://schemas.microsoft.com/office/drawing/2014/main" id="{6418F8E5-E6BC-FB84-6FF5-07D814F34A60}"/>
                </a:ext>
              </a:extLst>
            </p:cNvPr>
            <p:cNvSpPr/>
            <p:nvPr/>
          </p:nvSpPr>
          <p:spPr>
            <a:xfrm>
              <a:off x="7279298" y="3403750"/>
              <a:ext cx="627880" cy="635524"/>
            </a:xfrm>
            <a:custGeom>
              <a:avLst/>
              <a:gdLst/>
              <a:ahLst/>
              <a:cxnLst/>
              <a:rect l="l" t="t" r="r" b="b"/>
              <a:pathLst>
                <a:path w="5586" h="5654" extrusionOk="0">
                  <a:moveTo>
                    <a:pt x="3651" y="1"/>
                  </a:moveTo>
                  <a:cubicBezTo>
                    <a:pt x="3015" y="1"/>
                    <a:pt x="2555" y="321"/>
                    <a:pt x="1763" y="726"/>
                  </a:cubicBezTo>
                  <a:cubicBezTo>
                    <a:pt x="1307" y="1000"/>
                    <a:pt x="973" y="1243"/>
                    <a:pt x="608" y="1395"/>
                  </a:cubicBezTo>
                  <a:cubicBezTo>
                    <a:pt x="517" y="1425"/>
                    <a:pt x="395" y="1456"/>
                    <a:pt x="274" y="1486"/>
                  </a:cubicBezTo>
                  <a:cubicBezTo>
                    <a:pt x="0" y="1638"/>
                    <a:pt x="274" y="2033"/>
                    <a:pt x="426" y="2185"/>
                  </a:cubicBezTo>
                  <a:cubicBezTo>
                    <a:pt x="608" y="2337"/>
                    <a:pt x="821" y="2489"/>
                    <a:pt x="1064" y="2519"/>
                  </a:cubicBezTo>
                  <a:cubicBezTo>
                    <a:pt x="851" y="2732"/>
                    <a:pt x="638" y="3371"/>
                    <a:pt x="1459" y="3553"/>
                  </a:cubicBezTo>
                  <a:cubicBezTo>
                    <a:pt x="1520" y="3583"/>
                    <a:pt x="1550" y="3583"/>
                    <a:pt x="1581" y="3583"/>
                  </a:cubicBezTo>
                  <a:cubicBezTo>
                    <a:pt x="1429" y="3887"/>
                    <a:pt x="1338" y="4191"/>
                    <a:pt x="1550" y="4526"/>
                  </a:cubicBezTo>
                  <a:cubicBezTo>
                    <a:pt x="1611" y="4647"/>
                    <a:pt x="1702" y="4738"/>
                    <a:pt x="1885" y="4829"/>
                  </a:cubicBezTo>
                  <a:cubicBezTo>
                    <a:pt x="2097" y="4890"/>
                    <a:pt x="2128" y="4890"/>
                    <a:pt x="2371" y="4890"/>
                  </a:cubicBezTo>
                  <a:lnTo>
                    <a:pt x="2432" y="4890"/>
                  </a:lnTo>
                  <a:cubicBezTo>
                    <a:pt x="2493" y="4921"/>
                    <a:pt x="2645" y="5255"/>
                    <a:pt x="2827" y="5437"/>
                  </a:cubicBezTo>
                  <a:cubicBezTo>
                    <a:pt x="2979" y="5559"/>
                    <a:pt x="3131" y="5620"/>
                    <a:pt x="3313" y="5650"/>
                  </a:cubicBezTo>
                  <a:cubicBezTo>
                    <a:pt x="3344" y="5650"/>
                    <a:pt x="3394" y="5654"/>
                    <a:pt x="3456" y="5654"/>
                  </a:cubicBezTo>
                  <a:cubicBezTo>
                    <a:pt x="3580" y="5654"/>
                    <a:pt x="3749" y="5640"/>
                    <a:pt x="3891" y="5559"/>
                  </a:cubicBezTo>
                  <a:cubicBezTo>
                    <a:pt x="4316" y="5346"/>
                    <a:pt x="4711" y="4981"/>
                    <a:pt x="4955" y="4586"/>
                  </a:cubicBezTo>
                  <a:cubicBezTo>
                    <a:pt x="5289" y="4009"/>
                    <a:pt x="5441" y="3553"/>
                    <a:pt x="5563" y="3188"/>
                  </a:cubicBezTo>
                  <a:cubicBezTo>
                    <a:pt x="5585" y="3120"/>
                    <a:pt x="5523" y="3086"/>
                    <a:pt x="5464" y="3086"/>
                  </a:cubicBezTo>
                  <a:cubicBezTo>
                    <a:pt x="5445" y="3086"/>
                    <a:pt x="5426" y="3089"/>
                    <a:pt x="5411" y="3097"/>
                  </a:cubicBezTo>
                  <a:cubicBezTo>
                    <a:pt x="5380" y="3127"/>
                    <a:pt x="5380" y="3158"/>
                    <a:pt x="5380" y="3158"/>
                  </a:cubicBezTo>
                  <a:cubicBezTo>
                    <a:pt x="5319" y="3310"/>
                    <a:pt x="5289" y="3401"/>
                    <a:pt x="5198" y="3583"/>
                  </a:cubicBezTo>
                  <a:cubicBezTo>
                    <a:pt x="5137" y="3705"/>
                    <a:pt x="4985" y="4039"/>
                    <a:pt x="4803" y="4282"/>
                  </a:cubicBezTo>
                  <a:cubicBezTo>
                    <a:pt x="4590" y="4678"/>
                    <a:pt x="4134" y="5194"/>
                    <a:pt x="3617" y="5346"/>
                  </a:cubicBezTo>
                  <a:cubicBezTo>
                    <a:pt x="3599" y="5364"/>
                    <a:pt x="3563" y="5371"/>
                    <a:pt x="3518" y="5371"/>
                  </a:cubicBezTo>
                  <a:cubicBezTo>
                    <a:pt x="3409" y="5371"/>
                    <a:pt x="3247" y="5328"/>
                    <a:pt x="3161" y="5285"/>
                  </a:cubicBezTo>
                  <a:cubicBezTo>
                    <a:pt x="2948" y="5164"/>
                    <a:pt x="3040" y="5225"/>
                    <a:pt x="2857" y="4951"/>
                  </a:cubicBezTo>
                  <a:cubicBezTo>
                    <a:pt x="2766" y="4829"/>
                    <a:pt x="2675" y="4708"/>
                    <a:pt x="2553" y="4647"/>
                  </a:cubicBezTo>
                  <a:cubicBezTo>
                    <a:pt x="2249" y="4556"/>
                    <a:pt x="2158" y="4617"/>
                    <a:pt x="2067" y="4556"/>
                  </a:cubicBezTo>
                  <a:cubicBezTo>
                    <a:pt x="1854" y="4465"/>
                    <a:pt x="1733" y="4161"/>
                    <a:pt x="1763" y="4039"/>
                  </a:cubicBezTo>
                  <a:cubicBezTo>
                    <a:pt x="1824" y="3826"/>
                    <a:pt x="1824" y="3826"/>
                    <a:pt x="1915" y="3644"/>
                  </a:cubicBezTo>
                  <a:cubicBezTo>
                    <a:pt x="1915" y="3644"/>
                    <a:pt x="2006" y="3462"/>
                    <a:pt x="1885" y="3371"/>
                  </a:cubicBezTo>
                  <a:cubicBezTo>
                    <a:pt x="1733" y="3310"/>
                    <a:pt x="1641" y="3310"/>
                    <a:pt x="1520" y="3279"/>
                  </a:cubicBezTo>
                  <a:cubicBezTo>
                    <a:pt x="1338" y="3219"/>
                    <a:pt x="1155" y="3067"/>
                    <a:pt x="1216" y="2975"/>
                  </a:cubicBezTo>
                  <a:cubicBezTo>
                    <a:pt x="1246" y="2823"/>
                    <a:pt x="1277" y="2854"/>
                    <a:pt x="1368" y="2702"/>
                  </a:cubicBezTo>
                  <a:lnTo>
                    <a:pt x="1368" y="2702"/>
                  </a:lnTo>
                  <a:cubicBezTo>
                    <a:pt x="1362" y="2707"/>
                    <a:pt x="1360" y="2710"/>
                    <a:pt x="1360" y="2710"/>
                  </a:cubicBezTo>
                  <a:cubicBezTo>
                    <a:pt x="1359" y="2710"/>
                    <a:pt x="1404" y="2660"/>
                    <a:pt x="1429" y="2611"/>
                  </a:cubicBezTo>
                  <a:cubicBezTo>
                    <a:pt x="1429" y="2611"/>
                    <a:pt x="1459" y="2580"/>
                    <a:pt x="1489" y="2519"/>
                  </a:cubicBezTo>
                  <a:cubicBezTo>
                    <a:pt x="1520" y="2428"/>
                    <a:pt x="1489" y="2337"/>
                    <a:pt x="1398" y="2307"/>
                  </a:cubicBezTo>
                  <a:cubicBezTo>
                    <a:pt x="1277" y="2246"/>
                    <a:pt x="1246" y="2276"/>
                    <a:pt x="1064" y="2215"/>
                  </a:cubicBezTo>
                  <a:cubicBezTo>
                    <a:pt x="1003" y="2215"/>
                    <a:pt x="760" y="2063"/>
                    <a:pt x="669" y="1972"/>
                  </a:cubicBezTo>
                  <a:cubicBezTo>
                    <a:pt x="638" y="1942"/>
                    <a:pt x="578" y="1851"/>
                    <a:pt x="517" y="1760"/>
                  </a:cubicBezTo>
                  <a:cubicBezTo>
                    <a:pt x="973" y="1608"/>
                    <a:pt x="1368" y="1334"/>
                    <a:pt x="1793" y="1091"/>
                  </a:cubicBezTo>
                  <a:cubicBezTo>
                    <a:pt x="2432" y="726"/>
                    <a:pt x="2979" y="331"/>
                    <a:pt x="3526" y="240"/>
                  </a:cubicBezTo>
                  <a:cubicBezTo>
                    <a:pt x="3572" y="231"/>
                    <a:pt x="3622" y="228"/>
                    <a:pt x="3675" y="228"/>
                  </a:cubicBezTo>
                  <a:cubicBezTo>
                    <a:pt x="4006" y="228"/>
                    <a:pt x="4445" y="374"/>
                    <a:pt x="4681" y="453"/>
                  </a:cubicBezTo>
                  <a:cubicBezTo>
                    <a:pt x="4772" y="483"/>
                    <a:pt x="4894" y="574"/>
                    <a:pt x="4985" y="574"/>
                  </a:cubicBezTo>
                  <a:cubicBezTo>
                    <a:pt x="5076" y="544"/>
                    <a:pt x="5107" y="392"/>
                    <a:pt x="5015" y="361"/>
                  </a:cubicBezTo>
                  <a:cubicBezTo>
                    <a:pt x="4439" y="106"/>
                    <a:pt x="4016" y="1"/>
                    <a:pt x="365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77;p36">
              <a:extLst>
                <a:ext uri="{FF2B5EF4-FFF2-40B4-BE49-F238E27FC236}">
                  <a16:creationId xmlns:a16="http://schemas.microsoft.com/office/drawing/2014/main" id="{B174773F-F3A3-122A-EB5B-869F851ED9A1}"/>
                </a:ext>
              </a:extLst>
            </p:cNvPr>
            <p:cNvSpPr/>
            <p:nvPr/>
          </p:nvSpPr>
          <p:spPr>
            <a:xfrm>
              <a:off x="7424183" y="3239419"/>
              <a:ext cx="213902" cy="115213"/>
            </a:xfrm>
            <a:custGeom>
              <a:avLst/>
              <a:gdLst/>
              <a:ahLst/>
              <a:cxnLst/>
              <a:rect l="l" t="t" r="r" b="b"/>
              <a:pathLst>
                <a:path w="1903" h="1025" extrusionOk="0">
                  <a:moveTo>
                    <a:pt x="109" y="1"/>
                  </a:moveTo>
                  <a:cubicBezTo>
                    <a:pt x="54" y="1"/>
                    <a:pt x="0" y="51"/>
                    <a:pt x="18" y="121"/>
                  </a:cubicBezTo>
                  <a:cubicBezTo>
                    <a:pt x="18" y="395"/>
                    <a:pt x="109" y="699"/>
                    <a:pt x="383" y="851"/>
                  </a:cubicBezTo>
                  <a:cubicBezTo>
                    <a:pt x="572" y="959"/>
                    <a:pt x="815" y="1025"/>
                    <a:pt x="1054" y="1025"/>
                  </a:cubicBezTo>
                  <a:cubicBezTo>
                    <a:pt x="1352" y="1025"/>
                    <a:pt x="1643" y="922"/>
                    <a:pt x="1811" y="668"/>
                  </a:cubicBezTo>
                  <a:cubicBezTo>
                    <a:pt x="1903" y="577"/>
                    <a:pt x="1842" y="425"/>
                    <a:pt x="1690" y="425"/>
                  </a:cubicBezTo>
                  <a:cubicBezTo>
                    <a:pt x="1599" y="486"/>
                    <a:pt x="1629" y="486"/>
                    <a:pt x="1568" y="577"/>
                  </a:cubicBezTo>
                  <a:cubicBezTo>
                    <a:pt x="1482" y="698"/>
                    <a:pt x="1237" y="790"/>
                    <a:pt x="975" y="790"/>
                  </a:cubicBezTo>
                  <a:cubicBezTo>
                    <a:pt x="777" y="790"/>
                    <a:pt x="570" y="738"/>
                    <a:pt x="413" y="608"/>
                  </a:cubicBezTo>
                  <a:cubicBezTo>
                    <a:pt x="322" y="516"/>
                    <a:pt x="231" y="364"/>
                    <a:pt x="200" y="91"/>
                  </a:cubicBezTo>
                  <a:cubicBezTo>
                    <a:pt x="188" y="27"/>
                    <a:pt x="148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78;p36">
              <a:extLst>
                <a:ext uri="{FF2B5EF4-FFF2-40B4-BE49-F238E27FC236}">
                  <a16:creationId xmlns:a16="http://schemas.microsoft.com/office/drawing/2014/main" id="{36075D85-9092-A637-D602-A410EA038D96}"/>
                </a:ext>
              </a:extLst>
            </p:cNvPr>
            <p:cNvSpPr/>
            <p:nvPr/>
          </p:nvSpPr>
          <p:spPr>
            <a:xfrm>
              <a:off x="7884018" y="3526155"/>
              <a:ext cx="41027" cy="145674"/>
            </a:xfrm>
            <a:custGeom>
              <a:avLst/>
              <a:gdLst/>
              <a:ahLst/>
              <a:cxnLst/>
              <a:rect l="l" t="t" r="r" b="b"/>
              <a:pathLst>
                <a:path w="365" h="1296" extrusionOk="0">
                  <a:moveTo>
                    <a:pt x="81" y="1"/>
                  </a:moveTo>
                  <a:cubicBezTo>
                    <a:pt x="38" y="1"/>
                    <a:pt x="0" y="34"/>
                    <a:pt x="0" y="93"/>
                  </a:cubicBezTo>
                  <a:cubicBezTo>
                    <a:pt x="152" y="488"/>
                    <a:pt x="274" y="853"/>
                    <a:pt x="183" y="1187"/>
                  </a:cubicBezTo>
                  <a:cubicBezTo>
                    <a:pt x="148" y="1256"/>
                    <a:pt x="191" y="1295"/>
                    <a:pt x="235" y="1295"/>
                  </a:cubicBezTo>
                  <a:cubicBezTo>
                    <a:pt x="269" y="1295"/>
                    <a:pt x="304" y="1271"/>
                    <a:pt x="304" y="1218"/>
                  </a:cubicBezTo>
                  <a:cubicBezTo>
                    <a:pt x="334" y="1126"/>
                    <a:pt x="365" y="944"/>
                    <a:pt x="334" y="792"/>
                  </a:cubicBezTo>
                  <a:cubicBezTo>
                    <a:pt x="304" y="519"/>
                    <a:pt x="243" y="275"/>
                    <a:pt x="152" y="32"/>
                  </a:cubicBezTo>
                  <a:cubicBezTo>
                    <a:pt x="131" y="11"/>
                    <a:pt x="105" y="1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679;p36">
              <a:extLst>
                <a:ext uri="{FF2B5EF4-FFF2-40B4-BE49-F238E27FC236}">
                  <a16:creationId xmlns:a16="http://schemas.microsoft.com/office/drawing/2014/main" id="{BD3265EF-0A77-F980-3F55-7EA6E33D5307}"/>
                </a:ext>
              </a:extLst>
            </p:cNvPr>
            <p:cNvSpPr/>
            <p:nvPr/>
          </p:nvSpPr>
          <p:spPr>
            <a:xfrm>
              <a:off x="6380759" y="3290562"/>
              <a:ext cx="1736506" cy="2412382"/>
            </a:xfrm>
            <a:custGeom>
              <a:avLst/>
              <a:gdLst/>
              <a:ahLst/>
              <a:cxnLst/>
              <a:rect l="l" t="t" r="r" b="b"/>
              <a:pathLst>
                <a:path w="15449" h="21462" extrusionOk="0">
                  <a:moveTo>
                    <a:pt x="7599" y="1"/>
                  </a:moveTo>
                  <a:cubicBezTo>
                    <a:pt x="7569" y="1"/>
                    <a:pt x="7508" y="1"/>
                    <a:pt x="7508" y="31"/>
                  </a:cubicBezTo>
                  <a:cubicBezTo>
                    <a:pt x="7021" y="791"/>
                    <a:pt x="6444" y="1490"/>
                    <a:pt x="5927" y="2219"/>
                  </a:cubicBezTo>
                  <a:cubicBezTo>
                    <a:pt x="5471" y="2827"/>
                    <a:pt x="5076" y="3496"/>
                    <a:pt x="4651" y="4134"/>
                  </a:cubicBezTo>
                  <a:cubicBezTo>
                    <a:pt x="4012" y="5137"/>
                    <a:pt x="3617" y="6110"/>
                    <a:pt x="3040" y="7144"/>
                  </a:cubicBezTo>
                  <a:cubicBezTo>
                    <a:pt x="2340" y="8390"/>
                    <a:pt x="1854" y="9788"/>
                    <a:pt x="1307" y="11156"/>
                  </a:cubicBezTo>
                  <a:cubicBezTo>
                    <a:pt x="760" y="12645"/>
                    <a:pt x="304" y="14165"/>
                    <a:pt x="182" y="15776"/>
                  </a:cubicBezTo>
                  <a:cubicBezTo>
                    <a:pt x="0" y="16931"/>
                    <a:pt x="91" y="18147"/>
                    <a:pt x="456" y="19271"/>
                  </a:cubicBezTo>
                  <a:cubicBezTo>
                    <a:pt x="608" y="19727"/>
                    <a:pt x="851" y="20214"/>
                    <a:pt x="1337" y="20396"/>
                  </a:cubicBezTo>
                  <a:cubicBezTo>
                    <a:pt x="1445" y="20430"/>
                    <a:pt x="1559" y="20445"/>
                    <a:pt x="1674" y="20445"/>
                  </a:cubicBezTo>
                  <a:cubicBezTo>
                    <a:pt x="2175" y="20445"/>
                    <a:pt x="2713" y="20162"/>
                    <a:pt x="3009" y="19940"/>
                  </a:cubicBezTo>
                  <a:cubicBezTo>
                    <a:pt x="3100" y="19879"/>
                    <a:pt x="3192" y="19788"/>
                    <a:pt x="3344" y="19727"/>
                  </a:cubicBezTo>
                  <a:lnTo>
                    <a:pt x="3374" y="19727"/>
                  </a:lnTo>
                  <a:cubicBezTo>
                    <a:pt x="3678" y="20092"/>
                    <a:pt x="3891" y="20670"/>
                    <a:pt x="4377" y="21034"/>
                  </a:cubicBezTo>
                  <a:cubicBezTo>
                    <a:pt x="4742" y="21308"/>
                    <a:pt x="5205" y="21461"/>
                    <a:pt x="5668" y="21461"/>
                  </a:cubicBezTo>
                  <a:cubicBezTo>
                    <a:pt x="5977" y="21461"/>
                    <a:pt x="6286" y="21393"/>
                    <a:pt x="6565" y="21247"/>
                  </a:cubicBezTo>
                  <a:cubicBezTo>
                    <a:pt x="6930" y="21095"/>
                    <a:pt x="7295" y="20700"/>
                    <a:pt x="7508" y="20578"/>
                  </a:cubicBezTo>
                  <a:lnTo>
                    <a:pt x="7538" y="20578"/>
                  </a:lnTo>
                  <a:cubicBezTo>
                    <a:pt x="7599" y="20609"/>
                    <a:pt x="7569" y="20639"/>
                    <a:pt x="7599" y="20639"/>
                  </a:cubicBezTo>
                  <a:cubicBezTo>
                    <a:pt x="7903" y="20913"/>
                    <a:pt x="8268" y="21247"/>
                    <a:pt x="8724" y="21277"/>
                  </a:cubicBezTo>
                  <a:cubicBezTo>
                    <a:pt x="9058" y="21217"/>
                    <a:pt x="9392" y="21095"/>
                    <a:pt x="9696" y="20973"/>
                  </a:cubicBezTo>
                  <a:cubicBezTo>
                    <a:pt x="9909" y="20852"/>
                    <a:pt x="10031" y="20670"/>
                    <a:pt x="10152" y="20518"/>
                  </a:cubicBezTo>
                  <a:cubicBezTo>
                    <a:pt x="10259" y="20411"/>
                    <a:pt x="10272" y="20366"/>
                    <a:pt x="10313" y="20366"/>
                  </a:cubicBezTo>
                  <a:cubicBezTo>
                    <a:pt x="10342" y="20366"/>
                    <a:pt x="10386" y="20389"/>
                    <a:pt x="10487" y="20426"/>
                  </a:cubicBezTo>
                  <a:cubicBezTo>
                    <a:pt x="10865" y="20604"/>
                    <a:pt x="11259" y="20717"/>
                    <a:pt x="11658" y="20717"/>
                  </a:cubicBezTo>
                  <a:cubicBezTo>
                    <a:pt x="11804" y="20717"/>
                    <a:pt x="11951" y="20702"/>
                    <a:pt x="12098" y="20670"/>
                  </a:cubicBezTo>
                  <a:cubicBezTo>
                    <a:pt x="12310" y="20639"/>
                    <a:pt x="12523" y="20609"/>
                    <a:pt x="12675" y="20518"/>
                  </a:cubicBezTo>
                  <a:cubicBezTo>
                    <a:pt x="12949" y="20366"/>
                    <a:pt x="13101" y="20122"/>
                    <a:pt x="13253" y="19879"/>
                  </a:cubicBezTo>
                  <a:cubicBezTo>
                    <a:pt x="13313" y="19788"/>
                    <a:pt x="13374" y="19666"/>
                    <a:pt x="13435" y="19575"/>
                  </a:cubicBezTo>
                  <a:cubicBezTo>
                    <a:pt x="13605" y="19661"/>
                    <a:pt x="13789" y="19699"/>
                    <a:pt x="13974" y="19699"/>
                  </a:cubicBezTo>
                  <a:cubicBezTo>
                    <a:pt x="14581" y="19699"/>
                    <a:pt x="15201" y="19283"/>
                    <a:pt x="15411" y="18724"/>
                  </a:cubicBezTo>
                  <a:cubicBezTo>
                    <a:pt x="15448" y="18612"/>
                    <a:pt x="15358" y="18534"/>
                    <a:pt x="15262" y="18534"/>
                  </a:cubicBezTo>
                  <a:cubicBezTo>
                    <a:pt x="15203" y="18534"/>
                    <a:pt x="15142" y="18563"/>
                    <a:pt x="15107" y="18633"/>
                  </a:cubicBezTo>
                  <a:cubicBezTo>
                    <a:pt x="15076" y="18755"/>
                    <a:pt x="14894" y="18998"/>
                    <a:pt x="14803" y="19119"/>
                  </a:cubicBezTo>
                  <a:cubicBezTo>
                    <a:pt x="14608" y="19286"/>
                    <a:pt x="14084" y="19427"/>
                    <a:pt x="13879" y="19427"/>
                  </a:cubicBezTo>
                  <a:cubicBezTo>
                    <a:pt x="13860" y="19427"/>
                    <a:pt x="13843" y="19426"/>
                    <a:pt x="13830" y="19423"/>
                  </a:cubicBezTo>
                  <a:cubicBezTo>
                    <a:pt x="13708" y="19393"/>
                    <a:pt x="13617" y="19363"/>
                    <a:pt x="13496" y="19332"/>
                  </a:cubicBezTo>
                  <a:cubicBezTo>
                    <a:pt x="13454" y="19311"/>
                    <a:pt x="13412" y="19276"/>
                    <a:pt x="13370" y="19276"/>
                  </a:cubicBezTo>
                  <a:cubicBezTo>
                    <a:pt x="13351" y="19276"/>
                    <a:pt x="13332" y="19283"/>
                    <a:pt x="13313" y="19302"/>
                  </a:cubicBezTo>
                  <a:cubicBezTo>
                    <a:pt x="13192" y="19393"/>
                    <a:pt x="13131" y="19545"/>
                    <a:pt x="13040" y="19666"/>
                  </a:cubicBezTo>
                  <a:cubicBezTo>
                    <a:pt x="12918" y="19910"/>
                    <a:pt x="12675" y="20183"/>
                    <a:pt x="12614" y="20214"/>
                  </a:cubicBezTo>
                  <a:cubicBezTo>
                    <a:pt x="12401" y="20366"/>
                    <a:pt x="12189" y="20366"/>
                    <a:pt x="11885" y="20426"/>
                  </a:cubicBezTo>
                  <a:cubicBezTo>
                    <a:pt x="11835" y="20431"/>
                    <a:pt x="11783" y="20434"/>
                    <a:pt x="11728" y="20434"/>
                  </a:cubicBezTo>
                  <a:cubicBezTo>
                    <a:pt x="11443" y="20434"/>
                    <a:pt x="11086" y="20366"/>
                    <a:pt x="10730" y="20214"/>
                  </a:cubicBezTo>
                  <a:cubicBezTo>
                    <a:pt x="10604" y="20160"/>
                    <a:pt x="10447" y="20095"/>
                    <a:pt x="10301" y="20095"/>
                  </a:cubicBezTo>
                  <a:cubicBezTo>
                    <a:pt x="10200" y="20095"/>
                    <a:pt x="10105" y="20126"/>
                    <a:pt x="10031" y="20214"/>
                  </a:cubicBezTo>
                  <a:cubicBezTo>
                    <a:pt x="9909" y="20366"/>
                    <a:pt x="9787" y="20578"/>
                    <a:pt x="9696" y="20639"/>
                  </a:cubicBezTo>
                  <a:cubicBezTo>
                    <a:pt x="9514" y="20791"/>
                    <a:pt x="9119" y="20882"/>
                    <a:pt x="8754" y="20973"/>
                  </a:cubicBezTo>
                  <a:cubicBezTo>
                    <a:pt x="8745" y="20975"/>
                    <a:pt x="8734" y="20976"/>
                    <a:pt x="8724" y="20976"/>
                  </a:cubicBezTo>
                  <a:cubicBezTo>
                    <a:pt x="8525" y="20976"/>
                    <a:pt x="8103" y="20718"/>
                    <a:pt x="7873" y="20487"/>
                  </a:cubicBezTo>
                  <a:cubicBezTo>
                    <a:pt x="7738" y="20353"/>
                    <a:pt x="7629" y="20301"/>
                    <a:pt x="7529" y="20301"/>
                  </a:cubicBezTo>
                  <a:cubicBezTo>
                    <a:pt x="7357" y="20301"/>
                    <a:pt x="7214" y="20455"/>
                    <a:pt x="7021" y="20609"/>
                  </a:cubicBezTo>
                  <a:cubicBezTo>
                    <a:pt x="6748" y="20882"/>
                    <a:pt x="6474" y="21034"/>
                    <a:pt x="6170" y="21125"/>
                  </a:cubicBezTo>
                  <a:cubicBezTo>
                    <a:pt x="5981" y="21192"/>
                    <a:pt x="5797" y="21223"/>
                    <a:pt x="5618" y="21223"/>
                  </a:cubicBezTo>
                  <a:cubicBezTo>
                    <a:pt x="5224" y="21223"/>
                    <a:pt x="4854" y="21072"/>
                    <a:pt x="4499" y="20822"/>
                  </a:cubicBezTo>
                  <a:cubicBezTo>
                    <a:pt x="4195" y="20578"/>
                    <a:pt x="3951" y="20153"/>
                    <a:pt x="3708" y="19758"/>
                  </a:cubicBezTo>
                  <a:cubicBezTo>
                    <a:pt x="3636" y="19637"/>
                    <a:pt x="3526" y="19478"/>
                    <a:pt x="3392" y="19478"/>
                  </a:cubicBezTo>
                  <a:cubicBezTo>
                    <a:pt x="3357" y="19478"/>
                    <a:pt x="3321" y="19489"/>
                    <a:pt x="3283" y="19515"/>
                  </a:cubicBezTo>
                  <a:cubicBezTo>
                    <a:pt x="3040" y="19636"/>
                    <a:pt x="2827" y="19849"/>
                    <a:pt x="2644" y="19970"/>
                  </a:cubicBezTo>
                  <a:cubicBezTo>
                    <a:pt x="2326" y="20147"/>
                    <a:pt x="2021" y="20246"/>
                    <a:pt x="1748" y="20246"/>
                  </a:cubicBezTo>
                  <a:cubicBezTo>
                    <a:pt x="1317" y="20246"/>
                    <a:pt x="965" y="20000"/>
                    <a:pt x="760" y="19423"/>
                  </a:cubicBezTo>
                  <a:cubicBezTo>
                    <a:pt x="334" y="18299"/>
                    <a:pt x="213" y="16961"/>
                    <a:pt x="395" y="15685"/>
                  </a:cubicBezTo>
                  <a:cubicBezTo>
                    <a:pt x="517" y="13983"/>
                    <a:pt x="1064" y="12341"/>
                    <a:pt x="1702" y="10730"/>
                  </a:cubicBezTo>
                  <a:cubicBezTo>
                    <a:pt x="2037" y="9910"/>
                    <a:pt x="2340" y="9089"/>
                    <a:pt x="2675" y="8268"/>
                  </a:cubicBezTo>
                  <a:cubicBezTo>
                    <a:pt x="3040" y="7478"/>
                    <a:pt x="3404" y="6840"/>
                    <a:pt x="3799" y="6049"/>
                  </a:cubicBezTo>
                  <a:cubicBezTo>
                    <a:pt x="4103" y="5441"/>
                    <a:pt x="4377" y="4833"/>
                    <a:pt x="4772" y="4226"/>
                  </a:cubicBezTo>
                  <a:cubicBezTo>
                    <a:pt x="5319" y="3466"/>
                    <a:pt x="5775" y="2645"/>
                    <a:pt x="6322" y="1915"/>
                  </a:cubicBezTo>
                  <a:cubicBezTo>
                    <a:pt x="6778" y="1338"/>
                    <a:pt x="7204" y="730"/>
                    <a:pt x="7629" y="92"/>
                  </a:cubicBezTo>
                  <a:cubicBezTo>
                    <a:pt x="7629" y="61"/>
                    <a:pt x="7629" y="31"/>
                    <a:pt x="759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680;p36">
              <a:extLst>
                <a:ext uri="{FF2B5EF4-FFF2-40B4-BE49-F238E27FC236}">
                  <a16:creationId xmlns:a16="http://schemas.microsoft.com/office/drawing/2014/main" id="{BFDC5B27-EC8F-18C0-1117-83BA3E1C4B4B}"/>
                </a:ext>
              </a:extLst>
            </p:cNvPr>
            <p:cNvSpPr/>
            <p:nvPr/>
          </p:nvSpPr>
          <p:spPr>
            <a:xfrm>
              <a:off x="7832763" y="3965196"/>
              <a:ext cx="471528" cy="1395927"/>
            </a:xfrm>
            <a:custGeom>
              <a:avLst/>
              <a:gdLst/>
              <a:ahLst/>
              <a:cxnLst/>
              <a:rect l="l" t="t" r="r" b="b"/>
              <a:pathLst>
                <a:path w="4195" h="12419" extrusionOk="0">
                  <a:moveTo>
                    <a:pt x="96" y="0"/>
                  </a:moveTo>
                  <a:cubicBezTo>
                    <a:pt x="48" y="0"/>
                    <a:pt x="0" y="40"/>
                    <a:pt x="0" y="108"/>
                  </a:cubicBezTo>
                  <a:cubicBezTo>
                    <a:pt x="91" y="625"/>
                    <a:pt x="122" y="1142"/>
                    <a:pt x="243" y="1628"/>
                  </a:cubicBezTo>
                  <a:cubicBezTo>
                    <a:pt x="365" y="2084"/>
                    <a:pt x="487" y="2388"/>
                    <a:pt x="608" y="2813"/>
                  </a:cubicBezTo>
                  <a:cubicBezTo>
                    <a:pt x="973" y="3968"/>
                    <a:pt x="1338" y="5032"/>
                    <a:pt x="1885" y="6157"/>
                  </a:cubicBezTo>
                  <a:cubicBezTo>
                    <a:pt x="2401" y="7403"/>
                    <a:pt x="3374" y="8467"/>
                    <a:pt x="3830" y="9531"/>
                  </a:cubicBezTo>
                  <a:cubicBezTo>
                    <a:pt x="3982" y="9926"/>
                    <a:pt x="3860" y="10503"/>
                    <a:pt x="3739" y="10686"/>
                  </a:cubicBezTo>
                  <a:cubicBezTo>
                    <a:pt x="3648" y="10807"/>
                    <a:pt x="3496" y="10868"/>
                    <a:pt x="3405" y="10959"/>
                  </a:cubicBezTo>
                  <a:cubicBezTo>
                    <a:pt x="3253" y="11111"/>
                    <a:pt x="3283" y="11567"/>
                    <a:pt x="3283" y="11598"/>
                  </a:cubicBezTo>
                  <a:cubicBezTo>
                    <a:pt x="3222" y="11871"/>
                    <a:pt x="3161" y="11902"/>
                    <a:pt x="2949" y="12084"/>
                  </a:cubicBezTo>
                  <a:cubicBezTo>
                    <a:pt x="2888" y="12175"/>
                    <a:pt x="2766" y="12175"/>
                    <a:pt x="2705" y="12266"/>
                  </a:cubicBezTo>
                  <a:cubicBezTo>
                    <a:pt x="2675" y="12327"/>
                    <a:pt x="2736" y="12418"/>
                    <a:pt x="2827" y="12418"/>
                  </a:cubicBezTo>
                  <a:cubicBezTo>
                    <a:pt x="2918" y="12418"/>
                    <a:pt x="2979" y="12327"/>
                    <a:pt x="3070" y="12297"/>
                  </a:cubicBezTo>
                  <a:cubicBezTo>
                    <a:pt x="3222" y="12205"/>
                    <a:pt x="3344" y="12084"/>
                    <a:pt x="3435" y="11962"/>
                  </a:cubicBezTo>
                  <a:cubicBezTo>
                    <a:pt x="3556" y="11750"/>
                    <a:pt x="3556" y="11537"/>
                    <a:pt x="3556" y="11294"/>
                  </a:cubicBezTo>
                  <a:cubicBezTo>
                    <a:pt x="3587" y="11142"/>
                    <a:pt x="3587" y="11172"/>
                    <a:pt x="3708" y="11050"/>
                  </a:cubicBezTo>
                  <a:cubicBezTo>
                    <a:pt x="3830" y="10990"/>
                    <a:pt x="3921" y="10959"/>
                    <a:pt x="4012" y="10777"/>
                  </a:cubicBezTo>
                  <a:cubicBezTo>
                    <a:pt x="4134" y="10503"/>
                    <a:pt x="4195" y="10169"/>
                    <a:pt x="4164" y="9865"/>
                  </a:cubicBezTo>
                  <a:cubicBezTo>
                    <a:pt x="4134" y="9531"/>
                    <a:pt x="4012" y="9227"/>
                    <a:pt x="3830" y="8953"/>
                  </a:cubicBezTo>
                  <a:cubicBezTo>
                    <a:pt x="3587" y="8497"/>
                    <a:pt x="3374" y="8224"/>
                    <a:pt x="3070" y="7768"/>
                  </a:cubicBezTo>
                  <a:cubicBezTo>
                    <a:pt x="2614" y="7069"/>
                    <a:pt x="2037" y="6066"/>
                    <a:pt x="1702" y="5184"/>
                  </a:cubicBezTo>
                  <a:cubicBezTo>
                    <a:pt x="1186" y="3847"/>
                    <a:pt x="760" y="2752"/>
                    <a:pt x="395" y="1445"/>
                  </a:cubicBezTo>
                  <a:cubicBezTo>
                    <a:pt x="304" y="990"/>
                    <a:pt x="243" y="534"/>
                    <a:pt x="183" y="78"/>
                  </a:cubicBezTo>
                  <a:cubicBezTo>
                    <a:pt x="169" y="24"/>
                    <a:pt x="133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81;p36">
              <a:extLst>
                <a:ext uri="{FF2B5EF4-FFF2-40B4-BE49-F238E27FC236}">
                  <a16:creationId xmlns:a16="http://schemas.microsoft.com/office/drawing/2014/main" id="{D82569E4-41FA-9E3E-696A-6D46539127F9}"/>
                </a:ext>
              </a:extLst>
            </p:cNvPr>
            <p:cNvSpPr/>
            <p:nvPr/>
          </p:nvSpPr>
          <p:spPr>
            <a:xfrm>
              <a:off x="6903427" y="3054294"/>
              <a:ext cx="477823" cy="441629"/>
            </a:xfrm>
            <a:custGeom>
              <a:avLst/>
              <a:gdLst/>
              <a:ahLst/>
              <a:cxnLst/>
              <a:rect l="l" t="t" r="r" b="b"/>
              <a:pathLst>
                <a:path w="4251" h="3929" extrusionOk="0">
                  <a:moveTo>
                    <a:pt x="1919" y="0"/>
                  </a:moveTo>
                  <a:cubicBezTo>
                    <a:pt x="1377" y="0"/>
                    <a:pt x="827" y="92"/>
                    <a:pt x="305" y="157"/>
                  </a:cubicBezTo>
                  <a:cubicBezTo>
                    <a:pt x="274" y="188"/>
                    <a:pt x="274" y="188"/>
                    <a:pt x="274" y="188"/>
                  </a:cubicBezTo>
                  <a:lnTo>
                    <a:pt x="183" y="188"/>
                  </a:lnTo>
                  <a:cubicBezTo>
                    <a:pt x="92" y="279"/>
                    <a:pt x="92" y="461"/>
                    <a:pt x="92" y="613"/>
                  </a:cubicBezTo>
                  <a:cubicBezTo>
                    <a:pt x="92" y="948"/>
                    <a:pt x="335" y="1251"/>
                    <a:pt x="548" y="1495"/>
                  </a:cubicBezTo>
                  <a:cubicBezTo>
                    <a:pt x="578" y="1495"/>
                    <a:pt x="578" y="1525"/>
                    <a:pt x="608" y="1555"/>
                  </a:cubicBezTo>
                  <a:cubicBezTo>
                    <a:pt x="548" y="1586"/>
                    <a:pt x="487" y="1616"/>
                    <a:pt x="426" y="1677"/>
                  </a:cubicBezTo>
                  <a:cubicBezTo>
                    <a:pt x="153" y="1829"/>
                    <a:pt x="1" y="2224"/>
                    <a:pt x="153" y="2528"/>
                  </a:cubicBezTo>
                  <a:cubicBezTo>
                    <a:pt x="244" y="2710"/>
                    <a:pt x="426" y="2771"/>
                    <a:pt x="578" y="2862"/>
                  </a:cubicBezTo>
                  <a:cubicBezTo>
                    <a:pt x="487" y="3045"/>
                    <a:pt x="426" y="3227"/>
                    <a:pt x="487" y="3440"/>
                  </a:cubicBezTo>
                  <a:cubicBezTo>
                    <a:pt x="545" y="3671"/>
                    <a:pt x="739" y="3929"/>
                    <a:pt x="914" y="3929"/>
                  </a:cubicBezTo>
                  <a:cubicBezTo>
                    <a:pt x="924" y="3929"/>
                    <a:pt x="933" y="3928"/>
                    <a:pt x="943" y="3926"/>
                  </a:cubicBezTo>
                  <a:cubicBezTo>
                    <a:pt x="1034" y="3896"/>
                    <a:pt x="1095" y="3805"/>
                    <a:pt x="1034" y="3714"/>
                  </a:cubicBezTo>
                  <a:cubicBezTo>
                    <a:pt x="1034" y="3683"/>
                    <a:pt x="1004" y="3683"/>
                    <a:pt x="1004" y="3653"/>
                  </a:cubicBezTo>
                  <a:cubicBezTo>
                    <a:pt x="973" y="3653"/>
                    <a:pt x="943" y="3592"/>
                    <a:pt x="912" y="3592"/>
                  </a:cubicBezTo>
                  <a:cubicBezTo>
                    <a:pt x="852" y="3501"/>
                    <a:pt x="791" y="3410"/>
                    <a:pt x="760" y="3318"/>
                  </a:cubicBezTo>
                  <a:cubicBezTo>
                    <a:pt x="730" y="3136"/>
                    <a:pt x="821" y="3106"/>
                    <a:pt x="852" y="2771"/>
                  </a:cubicBezTo>
                  <a:cubicBezTo>
                    <a:pt x="821" y="2680"/>
                    <a:pt x="700" y="2650"/>
                    <a:pt x="639" y="2589"/>
                  </a:cubicBezTo>
                  <a:cubicBezTo>
                    <a:pt x="548" y="2528"/>
                    <a:pt x="457" y="2467"/>
                    <a:pt x="426" y="2467"/>
                  </a:cubicBezTo>
                  <a:cubicBezTo>
                    <a:pt x="274" y="2315"/>
                    <a:pt x="426" y="1981"/>
                    <a:pt x="639" y="1829"/>
                  </a:cubicBezTo>
                  <a:cubicBezTo>
                    <a:pt x="912" y="1647"/>
                    <a:pt x="943" y="1555"/>
                    <a:pt x="730" y="1343"/>
                  </a:cubicBezTo>
                  <a:cubicBezTo>
                    <a:pt x="487" y="1069"/>
                    <a:pt x="335" y="856"/>
                    <a:pt x="305" y="583"/>
                  </a:cubicBezTo>
                  <a:cubicBezTo>
                    <a:pt x="305" y="492"/>
                    <a:pt x="305" y="492"/>
                    <a:pt x="335" y="400"/>
                  </a:cubicBezTo>
                  <a:cubicBezTo>
                    <a:pt x="791" y="340"/>
                    <a:pt x="1368" y="248"/>
                    <a:pt x="1672" y="218"/>
                  </a:cubicBezTo>
                  <a:cubicBezTo>
                    <a:pt x="1762" y="213"/>
                    <a:pt x="1851" y="211"/>
                    <a:pt x="1940" y="211"/>
                  </a:cubicBezTo>
                  <a:cubicBezTo>
                    <a:pt x="2424" y="211"/>
                    <a:pt x="2888" y="286"/>
                    <a:pt x="3223" y="492"/>
                  </a:cubicBezTo>
                  <a:cubicBezTo>
                    <a:pt x="3435" y="674"/>
                    <a:pt x="3709" y="978"/>
                    <a:pt x="3830" y="1251"/>
                  </a:cubicBezTo>
                  <a:cubicBezTo>
                    <a:pt x="3891" y="1343"/>
                    <a:pt x="3952" y="1464"/>
                    <a:pt x="3982" y="1555"/>
                  </a:cubicBezTo>
                  <a:cubicBezTo>
                    <a:pt x="4013" y="1616"/>
                    <a:pt x="4013" y="1677"/>
                    <a:pt x="4074" y="1677"/>
                  </a:cubicBezTo>
                  <a:cubicBezTo>
                    <a:pt x="4091" y="1688"/>
                    <a:pt x="4108" y="1693"/>
                    <a:pt x="4124" y="1693"/>
                  </a:cubicBezTo>
                  <a:cubicBezTo>
                    <a:pt x="4195" y="1693"/>
                    <a:pt x="4250" y="1599"/>
                    <a:pt x="4226" y="1525"/>
                  </a:cubicBezTo>
                  <a:cubicBezTo>
                    <a:pt x="4013" y="1039"/>
                    <a:pt x="3709" y="583"/>
                    <a:pt x="3283" y="279"/>
                  </a:cubicBezTo>
                  <a:cubicBezTo>
                    <a:pt x="2848" y="68"/>
                    <a:pt x="2386" y="0"/>
                    <a:pt x="191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82;p36">
              <a:extLst>
                <a:ext uri="{FF2B5EF4-FFF2-40B4-BE49-F238E27FC236}">
                  <a16:creationId xmlns:a16="http://schemas.microsoft.com/office/drawing/2014/main" id="{9C116674-52AB-C1D9-2098-EB68D9E365BE}"/>
                </a:ext>
              </a:extLst>
            </p:cNvPr>
            <p:cNvSpPr/>
            <p:nvPr/>
          </p:nvSpPr>
          <p:spPr>
            <a:xfrm>
              <a:off x="7036735" y="5702587"/>
              <a:ext cx="304161" cy="884495"/>
            </a:xfrm>
            <a:custGeom>
              <a:avLst/>
              <a:gdLst/>
              <a:ahLst/>
              <a:cxnLst/>
              <a:rect l="l" t="t" r="r" b="b"/>
              <a:pathLst>
                <a:path w="2706" h="7869" extrusionOk="0">
                  <a:moveTo>
                    <a:pt x="274" y="214"/>
                  </a:moveTo>
                  <a:cubicBezTo>
                    <a:pt x="274" y="214"/>
                    <a:pt x="274" y="244"/>
                    <a:pt x="274" y="244"/>
                  </a:cubicBezTo>
                  <a:cubicBezTo>
                    <a:pt x="304" y="457"/>
                    <a:pt x="304" y="670"/>
                    <a:pt x="334" y="852"/>
                  </a:cubicBezTo>
                  <a:cubicBezTo>
                    <a:pt x="304" y="730"/>
                    <a:pt x="274" y="578"/>
                    <a:pt x="274" y="457"/>
                  </a:cubicBezTo>
                  <a:cubicBezTo>
                    <a:pt x="243" y="426"/>
                    <a:pt x="243" y="426"/>
                    <a:pt x="243" y="396"/>
                  </a:cubicBezTo>
                  <a:cubicBezTo>
                    <a:pt x="243" y="366"/>
                    <a:pt x="213" y="305"/>
                    <a:pt x="213" y="244"/>
                  </a:cubicBezTo>
                  <a:cubicBezTo>
                    <a:pt x="243" y="244"/>
                    <a:pt x="274" y="214"/>
                    <a:pt x="274" y="214"/>
                  </a:cubicBezTo>
                  <a:close/>
                  <a:moveTo>
                    <a:pt x="578" y="1399"/>
                  </a:moveTo>
                  <a:cubicBezTo>
                    <a:pt x="608" y="1551"/>
                    <a:pt x="638" y="1673"/>
                    <a:pt x="669" y="1825"/>
                  </a:cubicBezTo>
                  <a:cubicBezTo>
                    <a:pt x="669" y="1855"/>
                    <a:pt x="669" y="1885"/>
                    <a:pt x="699" y="1885"/>
                  </a:cubicBezTo>
                  <a:cubicBezTo>
                    <a:pt x="790" y="2311"/>
                    <a:pt x="881" y="2706"/>
                    <a:pt x="1003" y="3132"/>
                  </a:cubicBezTo>
                  <a:cubicBezTo>
                    <a:pt x="912" y="2888"/>
                    <a:pt x="851" y="2645"/>
                    <a:pt x="760" y="2402"/>
                  </a:cubicBezTo>
                  <a:cubicBezTo>
                    <a:pt x="669" y="2068"/>
                    <a:pt x="608" y="1733"/>
                    <a:pt x="578" y="1399"/>
                  </a:cubicBezTo>
                  <a:close/>
                  <a:moveTo>
                    <a:pt x="395" y="1"/>
                  </a:moveTo>
                  <a:cubicBezTo>
                    <a:pt x="304" y="1"/>
                    <a:pt x="213" y="31"/>
                    <a:pt x="152" y="92"/>
                  </a:cubicBezTo>
                  <a:lnTo>
                    <a:pt x="122" y="92"/>
                  </a:lnTo>
                  <a:cubicBezTo>
                    <a:pt x="122" y="92"/>
                    <a:pt x="61" y="122"/>
                    <a:pt x="61" y="153"/>
                  </a:cubicBezTo>
                  <a:cubicBezTo>
                    <a:pt x="0" y="578"/>
                    <a:pt x="152" y="973"/>
                    <a:pt x="213" y="1369"/>
                  </a:cubicBezTo>
                  <a:cubicBezTo>
                    <a:pt x="426" y="2129"/>
                    <a:pt x="669" y="3071"/>
                    <a:pt x="881" y="3679"/>
                  </a:cubicBezTo>
                  <a:cubicBezTo>
                    <a:pt x="1246" y="4743"/>
                    <a:pt x="1702" y="5746"/>
                    <a:pt x="2219" y="6688"/>
                  </a:cubicBezTo>
                  <a:cubicBezTo>
                    <a:pt x="2219" y="6688"/>
                    <a:pt x="2188" y="6718"/>
                    <a:pt x="2188" y="6718"/>
                  </a:cubicBezTo>
                  <a:cubicBezTo>
                    <a:pt x="1976" y="6992"/>
                    <a:pt x="1763" y="7265"/>
                    <a:pt x="1611" y="7569"/>
                  </a:cubicBezTo>
                  <a:cubicBezTo>
                    <a:pt x="1581" y="7661"/>
                    <a:pt x="1520" y="7782"/>
                    <a:pt x="1611" y="7843"/>
                  </a:cubicBezTo>
                  <a:cubicBezTo>
                    <a:pt x="1647" y="7861"/>
                    <a:pt x="1682" y="7868"/>
                    <a:pt x="1717" y="7868"/>
                  </a:cubicBezTo>
                  <a:cubicBezTo>
                    <a:pt x="1801" y="7868"/>
                    <a:pt x="1881" y="7825"/>
                    <a:pt x="1945" y="7782"/>
                  </a:cubicBezTo>
                  <a:cubicBezTo>
                    <a:pt x="2188" y="7539"/>
                    <a:pt x="2401" y="7235"/>
                    <a:pt x="2584" y="6931"/>
                  </a:cubicBezTo>
                  <a:cubicBezTo>
                    <a:pt x="2644" y="6809"/>
                    <a:pt x="2705" y="6688"/>
                    <a:pt x="2675" y="6566"/>
                  </a:cubicBezTo>
                  <a:cubicBezTo>
                    <a:pt x="2644" y="6414"/>
                    <a:pt x="2553" y="6232"/>
                    <a:pt x="2401" y="6019"/>
                  </a:cubicBezTo>
                  <a:cubicBezTo>
                    <a:pt x="2371" y="5989"/>
                    <a:pt x="2371" y="5989"/>
                    <a:pt x="2340" y="5989"/>
                  </a:cubicBezTo>
                  <a:cubicBezTo>
                    <a:pt x="2280" y="5806"/>
                    <a:pt x="2188" y="5624"/>
                    <a:pt x="2097" y="5442"/>
                  </a:cubicBezTo>
                  <a:cubicBezTo>
                    <a:pt x="1915" y="5046"/>
                    <a:pt x="1763" y="4682"/>
                    <a:pt x="1641" y="4317"/>
                  </a:cubicBezTo>
                  <a:cubicBezTo>
                    <a:pt x="1550" y="4074"/>
                    <a:pt x="1489" y="3831"/>
                    <a:pt x="1398" y="3557"/>
                  </a:cubicBezTo>
                  <a:cubicBezTo>
                    <a:pt x="1185" y="2706"/>
                    <a:pt x="881" y="1855"/>
                    <a:pt x="699" y="973"/>
                  </a:cubicBezTo>
                  <a:cubicBezTo>
                    <a:pt x="638" y="730"/>
                    <a:pt x="608" y="487"/>
                    <a:pt x="578" y="274"/>
                  </a:cubicBezTo>
                  <a:cubicBezTo>
                    <a:pt x="578" y="183"/>
                    <a:pt x="578" y="62"/>
                    <a:pt x="456" y="31"/>
                  </a:cubicBezTo>
                  <a:lnTo>
                    <a:pt x="456" y="31"/>
                  </a:lnTo>
                  <a:cubicBezTo>
                    <a:pt x="433" y="20"/>
                    <a:pt x="395" y="1"/>
                    <a:pt x="39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83;p36">
              <a:extLst>
                <a:ext uri="{FF2B5EF4-FFF2-40B4-BE49-F238E27FC236}">
                  <a16:creationId xmlns:a16="http://schemas.microsoft.com/office/drawing/2014/main" id="{8E98EEC0-F5B8-B6CB-B6B1-89A61D2646AC}"/>
                </a:ext>
              </a:extLst>
            </p:cNvPr>
            <p:cNvSpPr/>
            <p:nvPr/>
          </p:nvSpPr>
          <p:spPr>
            <a:xfrm>
              <a:off x="7491062" y="5626828"/>
              <a:ext cx="229076" cy="938336"/>
            </a:xfrm>
            <a:custGeom>
              <a:avLst/>
              <a:gdLst/>
              <a:ahLst/>
              <a:cxnLst/>
              <a:rect l="l" t="t" r="r" b="b"/>
              <a:pathLst>
                <a:path w="2038" h="8348" extrusionOk="0">
                  <a:moveTo>
                    <a:pt x="335" y="188"/>
                  </a:moveTo>
                  <a:lnTo>
                    <a:pt x="335" y="219"/>
                  </a:lnTo>
                  <a:cubicBezTo>
                    <a:pt x="335" y="888"/>
                    <a:pt x="487" y="1526"/>
                    <a:pt x="548" y="2195"/>
                  </a:cubicBezTo>
                  <a:cubicBezTo>
                    <a:pt x="639" y="2559"/>
                    <a:pt x="700" y="2924"/>
                    <a:pt x="761" y="3289"/>
                  </a:cubicBezTo>
                  <a:cubicBezTo>
                    <a:pt x="517" y="2316"/>
                    <a:pt x="274" y="1222"/>
                    <a:pt x="244" y="340"/>
                  </a:cubicBezTo>
                  <a:cubicBezTo>
                    <a:pt x="244" y="219"/>
                    <a:pt x="244" y="249"/>
                    <a:pt x="305" y="188"/>
                  </a:cubicBezTo>
                  <a:close/>
                  <a:moveTo>
                    <a:pt x="330" y="1"/>
                  </a:moveTo>
                  <a:cubicBezTo>
                    <a:pt x="239" y="1"/>
                    <a:pt x="148" y="53"/>
                    <a:pt x="92" y="128"/>
                  </a:cubicBezTo>
                  <a:cubicBezTo>
                    <a:pt x="61" y="188"/>
                    <a:pt x="61" y="219"/>
                    <a:pt x="31" y="280"/>
                  </a:cubicBezTo>
                  <a:cubicBezTo>
                    <a:pt x="31" y="310"/>
                    <a:pt x="1" y="340"/>
                    <a:pt x="1" y="371"/>
                  </a:cubicBezTo>
                  <a:cubicBezTo>
                    <a:pt x="183" y="2529"/>
                    <a:pt x="730" y="4657"/>
                    <a:pt x="1338" y="6724"/>
                  </a:cubicBezTo>
                  <a:cubicBezTo>
                    <a:pt x="1338" y="6845"/>
                    <a:pt x="1338" y="6967"/>
                    <a:pt x="1308" y="7119"/>
                  </a:cubicBezTo>
                  <a:cubicBezTo>
                    <a:pt x="1308" y="7119"/>
                    <a:pt x="1308" y="7149"/>
                    <a:pt x="1277" y="7149"/>
                  </a:cubicBezTo>
                  <a:cubicBezTo>
                    <a:pt x="1216" y="7453"/>
                    <a:pt x="1125" y="7757"/>
                    <a:pt x="1156" y="8061"/>
                  </a:cubicBezTo>
                  <a:cubicBezTo>
                    <a:pt x="1156" y="8091"/>
                    <a:pt x="1186" y="8122"/>
                    <a:pt x="1186" y="8152"/>
                  </a:cubicBezTo>
                  <a:cubicBezTo>
                    <a:pt x="1186" y="8183"/>
                    <a:pt x="1216" y="8243"/>
                    <a:pt x="1216" y="8304"/>
                  </a:cubicBezTo>
                  <a:cubicBezTo>
                    <a:pt x="1251" y="8334"/>
                    <a:pt x="1284" y="8347"/>
                    <a:pt x="1316" y="8347"/>
                  </a:cubicBezTo>
                  <a:cubicBezTo>
                    <a:pt x="1508" y="8347"/>
                    <a:pt x="1646" y="7870"/>
                    <a:pt x="1672" y="7818"/>
                  </a:cubicBezTo>
                  <a:cubicBezTo>
                    <a:pt x="1794" y="7666"/>
                    <a:pt x="1976" y="7240"/>
                    <a:pt x="1976" y="6936"/>
                  </a:cubicBezTo>
                  <a:cubicBezTo>
                    <a:pt x="2007" y="6784"/>
                    <a:pt x="2037" y="6632"/>
                    <a:pt x="1885" y="6541"/>
                  </a:cubicBezTo>
                  <a:cubicBezTo>
                    <a:pt x="1855" y="6541"/>
                    <a:pt x="1824" y="6511"/>
                    <a:pt x="1794" y="6511"/>
                  </a:cubicBezTo>
                  <a:cubicBezTo>
                    <a:pt x="1764" y="6207"/>
                    <a:pt x="1642" y="5842"/>
                    <a:pt x="1581" y="5538"/>
                  </a:cubicBezTo>
                  <a:cubicBezTo>
                    <a:pt x="1338" y="4322"/>
                    <a:pt x="1064" y="3137"/>
                    <a:pt x="821" y="1951"/>
                  </a:cubicBezTo>
                  <a:cubicBezTo>
                    <a:pt x="761" y="1587"/>
                    <a:pt x="639" y="1100"/>
                    <a:pt x="639" y="796"/>
                  </a:cubicBezTo>
                  <a:cubicBezTo>
                    <a:pt x="609" y="584"/>
                    <a:pt x="609" y="340"/>
                    <a:pt x="578" y="97"/>
                  </a:cubicBezTo>
                  <a:cubicBezTo>
                    <a:pt x="578" y="76"/>
                    <a:pt x="548" y="54"/>
                    <a:pt x="519" y="54"/>
                  </a:cubicBezTo>
                  <a:cubicBezTo>
                    <a:pt x="507" y="54"/>
                    <a:pt x="496" y="58"/>
                    <a:pt x="487" y="67"/>
                  </a:cubicBezTo>
                  <a:cubicBezTo>
                    <a:pt x="441" y="20"/>
                    <a:pt x="385" y="1"/>
                    <a:pt x="33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84;p36">
              <a:extLst>
                <a:ext uri="{FF2B5EF4-FFF2-40B4-BE49-F238E27FC236}">
                  <a16:creationId xmlns:a16="http://schemas.microsoft.com/office/drawing/2014/main" id="{C1FC3D87-6AD2-EE5D-377A-9B16EB947FCE}"/>
                </a:ext>
              </a:extLst>
            </p:cNvPr>
            <p:cNvSpPr/>
            <p:nvPr/>
          </p:nvSpPr>
          <p:spPr>
            <a:xfrm>
              <a:off x="8256405" y="2069656"/>
              <a:ext cx="85538" cy="160174"/>
            </a:xfrm>
            <a:custGeom>
              <a:avLst/>
              <a:gdLst/>
              <a:ahLst/>
              <a:cxnLst/>
              <a:rect l="l" t="t" r="r" b="b"/>
              <a:pathLst>
                <a:path w="761" h="1425" extrusionOk="0">
                  <a:moveTo>
                    <a:pt x="547" y="194"/>
                  </a:moveTo>
                  <a:cubicBezTo>
                    <a:pt x="578" y="254"/>
                    <a:pt x="578" y="437"/>
                    <a:pt x="547" y="498"/>
                  </a:cubicBezTo>
                  <a:cubicBezTo>
                    <a:pt x="487" y="771"/>
                    <a:pt x="395" y="923"/>
                    <a:pt x="243" y="1166"/>
                  </a:cubicBezTo>
                  <a:cubicBezTo>
                    <a:pt x="243" y="1136"/>
                    <a:pt x="243" y="1106"/>
                    <a:pt x="243" y="1045"/>
                  </a:cubicBezTo>
                  <a:cubicBezTo>
                    <a:pt x="243" y="710"/>
                    <a:pt x="395" y="285"/>
                    <a:pt x="517" y="194"/>
                  </a:cubicBezTo>
                  <a:close/>
                  <a:moveTo>
                    <a:pt x="548" y="1"/>
                  </a:moveTo>
                  <a:cubicBezTo>
                    <a:pt x="529" y="1"/>
                    <a:pt x="508" y="4"/>
                    <a:pt x="487" y="11"/>
                  </a:cubicBezTo>
                  <a:cubicBezTo>
                    <a:pt x="304" y="103"/>
                    <a:pt x="183" y="376"/>
                    <a:pt x="152" y="589"/>
                  </a:cubicBezTo>
                  <a:cubicBezTo>
                    <a:pt x="122" y="741"/>
                    <a:pt x="0" y="1197"/>
                    <a:pt x="183" y="1318"/>
                  </a:cubicBezTo>
                  <a:cubicBezTo>
                    <a:pt x="183" y="1378"/>
                    <a:pt x="234" y="1424"/>
                    <a:pt x="279" y="1424"/>
                  </a:cubicBezTo>
                  <a:cubicBezTo>
                    <a:pt x="302" y="1424"/>
                    <a:pt x="324" y="1411"/>
                    <a:pt x="335" y="1379"/>
                  </a:cubicBezTo>
                  <a:cubicBezTo>
                    <a:pt x="547" y="1045"/>
                    <a:pt x="760" y="710"/>
                    <a:pt x="760" y="315"/>
                  </a:cubicBezTo>
                  <a:cubicBezTo>
                    <a:pt x="760" y="182"/>
                    <a:pt x="690" y="1"/>
                    <a:pt x="548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685;p36">
              <a:extLst>
                <a:ext uri="{FF2B5EF4-FFF2-40B4-BE49-F238E27FC236}">
                  <a16:creationId xmlns:a16="http://schemas.microsoft.com/office/drawing/2014/main" id="{4B33B1EF-B161-AC81-309D-FECBF2EB7550}"/>
                </a:ext>
              </a:extLst>
            </p:cNvPr>
            <p:cNvSpPr/>
            <p:nvPr/>
          </p:nvSpPr>
          <p:spPr>
            <a:xfrm>
              <a:off x="8300803" y="2165309"/>
              <a:ext cx="151968" cy="93631"/>
            </a:xfrm>
            <a:custGeom>
              <a:avLst/>
              <a:gdLst/>
              <a:ahLst/>
              <a:cxnLst/>
              <a:rect l="l" t="t" r="r" b="b"/>
              <a:pathLst>
                <a:path w="1352" h="833" extrusionOk="0">
                  <a:moveTo>
                    <a:pt x="1003" y="194"/>
                  </a:moveTo>
                  <a:cubicBezTo>
                    <a:pt x="1003" y="194"/>
                    <a:pt x="1034" y="194"/>
                    <a:pt x="1034" y="224"/>
                  </a:cubicBezTo>
                  <a:cubicBezTo>
                    <a:pt x="1034" y="346"/>
                    <a:pt x="639" y="559"/>
                    <a:pt x="304" y="589"/>
                  </a:cubicBezTo>
                  <a:cubicBezTo>
                    <a:pt x="487" y="437"/>
                    <a:pt x="669" y="285"/>
                    <a:pt x="791" y="224"/>
                  </a:cubicBezTo>
                  <a:cubicBezTo>
                    <a:pt x="912" y="194"/>
                    <a:pt x="912" y="194"/>
                    <a:pt x="1003" y="194"/>
                  </a:cubicBezTo>
                  <a:close/>
                  <a:moveTo>
                    <a:pt x="970" y="0"/>
                  </a:moveTo>
                  <a:cubicBezTo>
                    <a:pt x="934" y="0"/>
                    <a:pt x="895" y="4"/>
                    <a:pt x="851" y="11"/>
                  </a:cubicBezTo>
                  <a:cubicBezTo>
                    <a:pt x="517" y="103"/>
                    <a:pt x="244" y="376"/>
                    <a:pt x="31" y="619"/>
                  </a:cubicBezTo>
                  <a:cubicBezTo>
                    <a:pt x="0" y="650"/>
                    <a:pt x="0" y="680"/>
                    <a:pt x="31" y="710"/>
                  </a:cubicBezTo>
                  <a:cubicBezTo>
                    <a:pt x="31" y="771"/>
                    <a:pt x="61" y="832"/>
                    <a:pt x="152" y="832"/>
                  </a:cubicBezTo>
                  <a:cubicBezTo>
                    <a:pt x="426" y="832"/>
                    <a:pt x="700" y="710"/>
                    <a:pt x="943" y="589"/>
                  </a:cubicBezTo>
                  <a:cubicBezTo>
                    <a:pt x="1249" y="422"/>
                    <a:pt x="1351" y="0"/>
                    <a:pt x="97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686;p36">
              <a:extLst>
                <a:ext uri="{FF2B5EF4-FFF2-40B4-BE49-F238E27FC236}">
                  <a16:creationId xmlns:a16="http://schemas.microsoft.com/office/drawing/2014/main" id="{2A724F09-1062-1643-FA09-82E7102F252F}"/>
                </a:ext>
              </a:extLst>
            </p:cNvPr>
            <p:cNvSpPr/>
            <p:nvPr/>
          </p:nvSpPr>
          <p:spPr>
            <a:xfrm>
              <a:off x="7494547" y="2726868"/>
              <a:ext cx="382731" cy="297979"/>
            </a:xfrm>
            <a:custGeom>
              <a:avLst/>
              <a:gdLst/>
              <a:ahLst/>
              <a:cxnLst/>
              <a:rect l="l" t="t" r="r" b="b"/>
              <a:pathLst>
                <a:path w="3405" h="2651" extrusionOk="0">
                  <a:moveTo>
                    <a:pt x="1050" y="1340"/>
                  </a:moveTo>
                  <a:cubicBezTo>
                    <a:pt x="1148" y="1340"/>
                    <a:pt x="1253" y="1350"/>
                    <a:pt x="1368" y="1368"/>
                  </a:cubicBezTo>
                  <a:cubicBezTo>
                    <a:pt x="1672" y="1398"/>
                    <a:pt x="2037" y="1550"/>
                    <a:pt x="2280" y="1854"/>
                  </a:cubicBezTo>
                  <a:cubicBezTo>
                    <a:pt x="2401" y="2037"/>
                    <a:pt x="2401" y="2037"/>
                    <a:pt x="2492" y="2219"/>
                  </a:cubicBezTo>
                  <a:cubicBezTo>
                    <a:pt x="2492" y="2250"/>
                    <a:pt x="2523" y="2250"/>
                    <a:pt x="2523" y="2280"/>
                  </a:cubicBezTo>
                  <a:cubicBezTo>
                    <a:pt x="2303" y="2399"/>
                    <a:pt x="2063" y="2460"/>
                    <a:pt x="1816" y="2460"/>
                  </a:cubicBezTo>
                  <a:cubicBezTo>
                    <a:pt x="1619" y="2460"/>
                    <a:pt x="1418" y="2421"/>
                    <a:pt x="1216" y="2341"/>
                  </a:cubicBezTo>
                  <a:cubicBezTo>
                    <a:pt x="882" y="2250"/>
                    <a:pt x="638" y="1946"/>
                    <a:pt x="456" y="1672"/>
                  </a:cubicBezTo>
                  <a:cubicBezTo>
                    <a:pt x="426" y="1611"/>
                    <a:pt x="395" y="1581"/>
                    <a:pt x="395" y="1550"/>
                  </a:cubicBezTo>
                  <a:cubicBezTo>
                    <a:pt x="611" y="1400"/>
                    <a:pt x="811" y="1340"/>
                    <a:pt x="1050" y="1340"/>
                  </a:cubicBezTo>
                  <a:close/>
                  <a:moveTo>
                    <a:pt x="486" y="0"/>
                  </a:moveTo>
                  <a:cubicBezTo>
                    <a:pt x="456" y="0"/>
                    <a:pt x="456" y="0"/>
                    <a:pt x="426" y="31"/>
                  </a:cubicBezTo>
                  <a:lnTo>
                    <a:pt x="395" y="31"/>
                  </a:lnTo>
                  <a:cubicBezTo>
                    <a:pt x="334" y="61"/>
                    <a:pt x="304" y="91"/>
                    <a:pt x="243" y="122"/>
                  </a:cubicBezTo>
                  <a:cubicBezTo>
                    <a:pt x="243" y="152"/>
                    <a:pt x="213" y="183"/>
                    <a:pt x="213" y="183"/>
                  </a:cubicBezTo>
                  <a:cubicBezTo>
                    <a:pt x="152" y="274"/>
                    <a:pt x="122" y="335"/>
                    <a:pt x="91" y="395"/>
                  </a:cubicBezTo>
                  <a:cubicBezTo>
                    <a:pt x="91" y="456"/>
                    <a:pt x="61" y="517"/>
                    <a:pt x="30" y="608"/>
                  </a:cubicBezTo>
                  <a:cubicBezTo>
                    <a:pt x="0" y="760"/>
                    <a:pt x="30" y="943"/>
                    <a:pt x="61" y="1095"/>
                  </a:cubicBezTo>
                  <a:cubicBezTo>
                    <a:pt x="122" y="1429"/>
                    <a:pt x="304" y="1733"/>
                    <a:pt x="517" y="2006"/>
                  </a:cubicBezTo>
                  <a:cubicBezTo>
                    <a:pt x="699" y="2250"/>
                    <a:pt x="942" y="2402"/>
                    <a:pt x="1216" y="2523"/>
                  </a:cubicBezTo>
                  <a:cubicBezTo>
                    <a:pt x="1422" y="2598"/>
                    <a:pt x="1629" y="2650"/>
                    <a:pt x="1850" y="2650"/>
                  </a:cubicBezTo>
                  <a:cubicBezTo>
                    <a:pt x="1987" y="2650"/>
                    <a:pt x="2129" y="2630"/>
                    <a:pt x="2280" y="2584"/>
                  </a:cubicBezTo>
                  <a:cubicBezTo>
                    <a:pt x="2553" y="2493"/>
                    <a:pt x="2796" y="2371"/>
                    <a:pt x="3009" y="2189"/>
                  </a:cubicBezTo>
                  <a:cubicBezTo>
                    <a:pt x="3222" y="2006"/>
                    <a:pt x="3404" y="1794"/>
                    <a:pt x="3404" y="1581"/>
                  </a:cubicBezTo>
                  <a:cubicBezTo>
                    <a:pt x="3404" y="1338"/>
                    <a:pt x="3222" y="1125"/>
                    <a:pt x="2948" y="973"/>
                  </a:cubicBezTo>
                  <a:cubicBezTo>
                    <a:pt x="2948" y="943"/>
                    <a:pt x="2918" y="943"/>
                    <a:pt x="2918" y="912"/>
                  </a:cubicBezTo>
                  <a:cubicBezTo>
                    <a:pt x="2675" y="730"/>
                    <a:pt x="2432" y="608"/>
                    <a:pt x="2189" y="517"/>
                  </a:cubicBezTo>
                  <a:cubicBezTo>
                    <a:pt x="2158" y="487"/>
                    <a:pt x="2128" y="487"/>
                    <a:pt x="2097" y="487"/>
                  </a:cubicBezTo>
                  <a:cubicBezTo>
                    <a:pt x="1945" y="426"/>
                    <a:pt x="1793" y="365"/>
                    <a:pt x="1672" y="335"/>
                  </a:cubicBezTo>
                  <a:cubicBezTo>
                    <a:pt x="1611" y="304"/>
                    <a:pt x="1581" y="304"/>
                    <a:pt x="1550" y="274"/>
                  </a:cubicBezTo>
                  <a:cubicBezTo>
                    <a:pt x="1368" y="213"/>
                    <a:pt x="1185" y="152"/>
                    <a:pt x="1003" y="91"/>
                  </a:cubicBezTo>
                  <a:cubicBezTo>
                    <a:pt x="851" y="61"/>
                    <a:pt x="669" y="0"/>
                    <a:pt x="48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687;p36">
              <a:extLst>
                <a:ext uri="{FF2B5EF4-FFF2-40B4-BE49-F238E27FC236}">
                  <a16:creationId xmlns:a16="http://schemas.microsoft.com/office/drawing/2014/main" id="{D9B31A21-2E49-104E-B309-D520F6AF6692}"/>
                </a:ext>
              </a:extLst>
            </p:cNvPr>
            <p:cNvSpPr/>
            <p:nvPr/>
          </p:nvSpPr>
          <p:spPr>
            <a:xfrm>
              <a:off x="7897619" y="2795208"/>
              <a:ext cx="68453" cy="68903"/>
            </a:xfrm>
            <a:custGeom>
              <a:avLst/>
              <a:gdLst/>
              <a:ahLst/>
              <a:cxnLst/>
              <a:rect l="l" t="t" r="r" b="b"/>
              <a:pathLst>
                <a:path w="609" h="613" extrusionOk="0">
                  <a:moveTo>
                    <a:pt x="33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56"/>
                    <a:pt x="122" y="608"/>
                    <a:pt x="274" y="608"/>
                  </a:cubicBezTo>
                  <a:cubicBezTo>
                    <a:pt x="290" y="611"/>
                    <a:pt x="306" y="612"/>
                    <a:pt x="321" y="612"/>
                  </a:cubicBezTo>
                  <a:cubicBezTo>
                    <a:pt x="482" y="612"/>
                    <a:pt x="609" y="473"/>
                    <a:pt x="609" y="335"/>
                  </a:cubicBezTo>
                  <a:cubicBezTo>
                    <a:pt x="609" y="152"/>
                    <a:pt x="487" y="0"/>
                    <a:pt x="33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688;p36">
              <a:extLst>
                <a:ext uri="{FF2B5EF4-FFF2-40B4-BE49-F238E27FC236}">
                  <a16:creationId xmlns:a16="http://schemas.microsoft.com/office/drawing/2014/main" id="{6F47E560-2329-AB65-1578-3135C53BE572}"/>
                </a:ext>
              </a:extLst>
            </p:cNvPr>
            <p:cNvSpPr/>
            <p:nvPr/>
          </p:nvSpPr>
          <p:spPr>
            <a:xfrm>
              <a:off x="7515004" y="2627730"/>
              <a:ext cx="71825" cy="68453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52" y="1"/>
                    <a:pt x="31" y="122"/>
                    <a:pt x="0" y="274"/>
                  </a:cubicBezTo>
                  <a:cubicBezTo>
                    <a:pt x="0" y="457"/>
                    <a:pt x="122" y="609"/>
                    <a:pt x="304" y="609"/>
                  </a:cubicBezTo>
                  <a:cubicBezTo>
                    <a:pt x="456" y="609"/>
                    <a:pt x="608" y="487"/>
                    <a:pt x="639" y="335"/>
                  </a:cubicBezTo>
                  <a:cubicBezTo>
                    <a:pt x="63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689;p36">
              <a:extLst>
                <a:ext uri="{FF2B5EF4-FFF2-40B4-BE49-F238E27FC236}">
                  <a16:creationId xmlns:a16="http://schemas.microsoft.com/office/drawing/2014/main" id="{F8E02E64-4B3A-F14F-A37E-7182808B37A0}"/>
                </a:ext>
              </a:extLst>
            </p:cNvPr>
            <p:cNvSpPr/>
            <p:nvPr/>
          </p:nvSpPr>
          <p:spPr>
            <a:xfrm>
              <a:off x="6879485" y="3099816"/>
              <a:ext cx="640582" cy="888092"/>
            </a:xfrm>
            <a:custGeom>
              <a:avLst/>
              <a:gdLst/>
              <a:ahLst/>
              <a:cxnLst/>
              <a:rect l="l" t="t" r="r" b="b"/>
              <a:pathLst>
                <a:path w="5699" h="7901" extrusionOk="0">
                  <a:moveTo>
                    <a:pt x="1885" y="299"/>
                  </a:moveTo>
                  <a:cubicBezTo>
                    <a:pt x="1885" y="360"/>
                    <a:pt x="1885" y="603"/>
                    <a:pt x="1855" y="634"/>
                  </a:cubicBezTo>
                  <a:cubicBezTo>
                    <a:pt x="1855" y="694"/>
                    <a:pt x="1825" y="755"/>
                    <a:pt x="1794" y="846"/>
                  </a:cubicBezTo>
                  <a:lnTo>
                    <a:pt x="1794" y="816"/>
                  </a:lnTo>
                  <a:cubicBezTo>
                    <a:pt x="1794" y="543"/>
                    <a:pt x="1794" y="421"/>
                    <a:pt x="1885" y="299"/>
                  </a:cubicBezTo>
                  <a:close/>
                  <a:moveTo>
                    <a:pt x="1905" y="1"/>
                  </a:moveTo>
                  <a:cubicBezTo>
                    <a:pt x="1752" y="1"/>
                    <a:pt x="1577" y="159"/>
                    <a:pt x="1521" y="330"/>
                  </a:cubicBezTo>
                  <a:cubicBezTo>
                    <a:pt x="1429" y="573"/>
                    <a:pt x="1429" y="877"/>
                    <a:pt x="1399" y="1181"/>
                  </a:cubicBezTo>
                  <a:cubicBezTo>
                    <a:pt x="913" y="1819"/>
                    <a:pt x="153" y="2822"/>
                    <a:pt x="92" y="3886"/>
                  </a:cubicBezTo>
                  <a:cubicBezTo>
                    <a:pt x="1" y="4950"/>
                    <a:pt x="214" y="6135"/>
                    <a:pt x="943" y="6926"/>
                  </a:cubicBezTo>
                  <a:cubicBezTo>
                    <a:pt x="1338" y="7260"/>
                    <a:pt x="1764" y="7594"/>
                    <a:pt x="2280" y="7777"/>
                  </a:cubicBezTo>
                  <a:cubicBezTo>
                    <a:pt x="2541" y="7885"/>
                    <a:pt x="2879" y="7901"/>
                    <a:pt x="3173" y="7901"/>
                  </a:cubicBezTo>
                  <a:cubicBezTo>
                    <a:pt x="3290" y="7901"/>
                    <a:pt x="3401" y="7898"/>
                    <a:pt x="3496" y="7898"/>
                  </a:cubicBezTo>
                  <a:cubicBezTo>
                    <a:pt x="4074" y="7898"/>
                    <a:pt x="4864" y="7716"/>
                    <a:pt x="5533" y="7503"/>
                  </a:cubicBezTo>
                  <a:cubicBezTo>
                    <a:pt x="5699" y="7475"/>
                    <a:pt x="5663" y="7222"/>
                    <a:pt x="5518" y="7222"/>
                  </a:cubicBezTo>
                  <a:cubicBezTo>
                    <a:pt x="5504" y="7222"/>
                    <a:pt x="5489" y="7224"/>
                    <a:pt x="5472" y="7230"/>
                  </a:cubicBezTo>
                  <a:cubicBezTo>
                    <a:pt x="4651" y="7442"/>
                    <a:pt x="4104" y="7564"/>
                    <a:pt x="3375" y="7564"/>
                  </a:cubicBezTo>
                  <a:cubicBezTo>
                    <a:pt x="2919" y="7533"/>
                    <a:pt x="2645" y="7564"/>
                    <a:pt x="2250" y="7382"/>
                  </a:cubicBezTo>
                  <a:cubicBezTo>
                    <a:pt x="1733" y="7108"/>
                    <a:pt x="1095" y="6682"/>
                    <a:pt x="791" y="6075"/>
                  </a:cubicBezTo>
                  <a:cubicBezTo>
                    <a:pt x="426" y="5254"/>
                    <a:pt x="305" y="4190"/>
                    <a:pt x="518" y="3369"/>
                  </a:cubicBezTo>
                  <a:cubicBezTo>
                    <a:pt x="670" y="2701"/>
                    <a:pt x="1217" y="2001"/>
                    <a:pt x="1551" y="1515"/>
                  </a:cubicBezTo>
                  <a:cubicBezTo>
                    <a:pt x="1551" y="1515"/>
                    <a:pt x="1551" y="1485"/>
                    <a:pt x="1551" y="1485"/>
                  </a:cubicBezTo>
                  <a:cubicBezTo>
                    <a:pt x="1581" y="1515"/>
                    <a:pt x="1581" y="1546"/>
                    <a:pt x="1612" y="1546"/>
                  </a:cubicBezTo>
                  <a:cubicBezTo>
                    <a:pt x="1581" y="1606"/>
                    <a:pt x="1581" y="1667"/>
                    <a:pt x="1612" y="1728"/>
                  </a:cubicBezTo>
                  <a:cubicBezTo>
                    <a:pt x="1703" y="1850"/>
                    <a:pt x="1885" y="1941"/>
                    <a:pt x="2037" y="1941"/>
                  </a:cubicBezTo>
                  <a:cubicBezTo>
                    <a:pt x="2070" y="1949"/>
                    <a:pt x="2105" y="1953"/>
                    <a:pt x="2140" y="1953"/>
                  </a:cubicBezTo>
                  <a:cubicBezTo>
                    <a:pt x="2238" y="1953"/>
                    <a:pt x="2343" y="1924"/>
                    <a:pt x="2432" y="1880"/>
                  </a:cubicBezTo>
                  <a:cubicBezTo>
                    <a:pt x="2554" y="1850"/>
                    <a:pt x="2706" y="1758"/>
                    <a:pt x="2676" y="1637"/>
                  </a:cubicBezTo>
                  <a:cubicBezTo>
                    <a:pt x="2676" y="1546"/>
                    <a:pt x="2584" y="1485"/>
                    <a:pt x="2524" y="1454"/>
                  </a:cubicBezTo>
                  <a:cubicBezTo>
                    <a:pt x="2493" y="1454"/>
                    <a:pt x="2463" y="1424"/>
                    <a:pt x="2432" y="1424"/>
                  </a:cubicBezTo>
                  <a:cubicBezTo>
                    <a:pt x="2554" y="1363"/>
                    <a:pt x="2676" y="1272"/>
                    <a:pt x="2767" y="1181"/>
                  </a:cubicBezTo>
                  <a:cubicBezTo>
                    <a:pt x="2858" y="1120"/>
                    <a:pt x="2949" y="998"/>
                    <a:pt x="2949" y="877"/>
                  </a:cubicBezTo>
                  <a:cubicBezTo>
                    <a:pt x="2949" y="755"/>
                    <a:pt x="2797" y="664"/>
                    <a:pt x="2676" y="664"/>
                  </a:cubicBezTo>
                  <a:cubicBezTo>
                    <a:pt x="2645" y="664"/>
                    <a:pt x="2615" y="664"/>
                    <a:pt x="2554" y="694"/>
                  </a:cubicBezTo>
                  <a:cubicBezTo>
                    <a:pt x="2584" y="634"/>
                    <a:pt x="2615" y="573"/>
                    <a:pt x="2615" y="512"/>
                  </a:cubicBezTo>
                  <a:cubicBezTo>
                    <a:pt x="2615" y="388"/>
                    <a:pt x="2532" y="326"/>
                    <a:pt x="2433" y="326"/>
                  </a:cubicBezTo>
                  <a:cubicBezTo>
                    <a:pt x="2362" y="326"/>
                    <a:pt x="2283" y="358"/>
                    <a:pt x="2220" y="421"/>
                  </a:cubicBezTo>
                  <a:cubicBezTo>
                    <a:pt x="2189" y="421"/>
                    <a:pt x="2189" y="451"/>
                    <a:pt x="2159" y="451"/>
                  </a:cubicBezTo>
                  <a:cubicBezTo>
                    <a:pt x="2159" y="360"/>
                    <a:pt x="2159" y="269"/>
                    <a:pt x="2128" y="208"/>
                  </a:cubicBezTo>
                  <a:cubicBezTo>
                    <a:pt x="2083" y="59"/>
                    <a:pt x="1998" y="1"/>
                    <a:pt x="190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690;p36">
              <a:extLst>
                <a:ext uri="{FF2B5EF4-FFF2-40B4-BE49-F238E27FC236}">
                  <a16:creationId xmlns:a16="http://schemas.microsoft.com/office/drawing/2014/main" id="{BB364D20-D3AE-979B-4A18-7187FE6EBB9C}"/>
                </a:ext>
              </a:extLst>
            </p:cNvPr>
            <p:cNvSpPr/>
            <p:nvPr/>
          </p:nvSpPr>
          <p:spPr>
            <a:xfrm>
              <a:off x="7053708" y="3266620"/>
              <a:ext cx="112" cy="11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631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691;p36">
              <a:extLst>
                <a:ext uri="{FF2B5EF4-FFF2-40B4-BE49-F238E27FC236}">
                  <a16:creationId xmlns:a16="http://schemas.microsoft.com/office/drawing/2014/main" id="{A585F30A-0121-05BF-ECE0-2E28B0ACA4D5}"/>
                </a:ext>
              </a:extLst>
            </p:cNvPr>
            <p:cNvSpPr/>
            <p:nvPr/>
          </p:nvSpPr>
          <p:spPr>
            <a:xfrm>
              <a:off x="6490014" y="2707647"/>
              <a:ext cx="590450" cy="728930"/>
            </a:xfrm>
            <a:custGeom>
              <a:avLst/>
              <a:gdLst/>
              <a:ahLst/>
              <a:cxnLst/>
              <a:rect l="l" t="t" r="r" b="b"/>
              <a:pathLst>
                <a:path w="5253" h="6485" extrusionOk="0">
                  <a:moveTo>
                    <a:pt x="2311" y="5308"/>
                  </a:moveTo>
                  <a:cubicBezTo>
                    <a:pt x="2220" y="5399"/>
                    <a:pt x="2128" y="5490"/>
                    <a:pt x="2007" y="5612"/>
                  </a:cubicBezTo>
                  <a:cubicBezTo>
                    <a:pt x="1794" y="5794"/>
                    <a:pt x="1733" y="5886"/>
                    <a:pt x="1520" y="5977"/>
                  </a:cubicBezTo>
                  <a:cubicBezTo>
                    <a:pt x="1244" y="6107"/>
                    <a:pt x="949" y="6168"/>
                    <a:pt x="740" y="6168"/>
                  </a:cubicBezTo>
                  <a:cubicBezTo>
                    <a:pt x="559" y="6168"/>
                    <a:pt x="443" y="6122"/>
                    <a:pt x="457" y="6038"/>
                  </a:cubicBezTo>
                  <a:cubicBezTo>
                    <a:pt x="457" y="5886"/>
                    <a:pt x="1277" y="5521"/>
                    <a:pt x="1855" y="5399"/>
                  </a:cubicBezTo>
                  <a:cubicBezTo>
                    <a:pt x="2007" y="5369"/>
                    <a:pt x="2159" y="5339"/>
                    <a:pt x="2311" y="5308"/>
                  </a:cubicBezTo>
                  <a:close/>
                  <a:moveTo>
                    <a:pt x="4476" y="0"/>
                  </a:moveTo>
                  <a:cubicBezTo>
                    <a:pt x="4375" y="0"/>
                    <a:pt x="4269" y="93"/>
                    <a:pt x="4226" y="202"/>
                  </a:cubicBezTo>
                  <a:cubicBezTo>
                    <a:pt x="4165" y="323"/>
                    <a:pt x="4165" y="445"/>
                    <a:pt x="4165" y="536"/>
                  </a:cubicBezTo>
                  <a:cubicBezTo>
                    <a:pt x="4089" y="521"/>
                    <a:pt x="4013" y="513"/>
                    <a:pt x="3941" y="513"/>
                  </a:cubicBezTo>
                  <a:cubicBezTo>
                    <a:pt x="3869" y="513"/>
                    <a:pt x="3800" y="521"/>
                    <a:pt x="3739" y="536"/>
                  </a:cubicBezTo>
                  <a:cubicBezTo>
                    <a:pt x="3557" y="627"/>
                    <a:pt x="3557" y="779"/>
                    <a:pt x="3618" y="931"/>
                  </a:cubicBezTo>
                  <a:cubicBezTo>
                    <a:pt x="3587" y="1083"/>
                    <a:pt x="3618" y="1266"/>
                    <a:pt x="3679" y="1357"/>
                  </a:cubicBezTo>
                  <a:cubicBezTo>
                    <a:pt x="3800" y="1539"/>
                    <a:pt x="3983" y="1691"/>
                    <a:pt x="4165" y="1782"/>
                  </a:cubicBezTo>
                  <a:cubicBezTo>
                    <a:pt x="4226" y="1782"/>
                    <a:pt x="4256" y="1782"/>
                    <a:pt x="4286" y="1752"/>
                  </a:cubicBezTo>
                  <a:lnTo>
                    <a:pt x="4286" y="1752"/>
                  </a:lnTo>
                  <a:cubicBezTo>
                    <a:pt x="4165" y="2208"/>
                    <a:pt x="3861" y="2755"/>
                    <a:pt x="3739" y="3028"/>
                  </a:cubicBezTo>
                  <a:cubicBezTo>
                    <a:pt x="3496" y="3515"/>
                    <a:pt x="3010" y="4305"/>
                    <a:pt x="2615" y="4913"/>
                  </a:cubicBezTo>
                  <a:cubicBezTo>
                    <a:pt x="2280" y="4974"/>
                    <a:pt x="1916" y="5065"/>
                    <a:pt x="1551" y="5126"/>
                  </a:cubicBezTo>
                  <a:cubicBezTo>
                    <a:pt x="1095" y="5278"/>
                    <a:pt x="609" y="5399"/>
                    <a:pt x="244" y="5703"/>
                  </a:cubicBezTo>
                  <a:cubicBezTo>
                    <a:pt x="1" y="5916"/>
                    <a:pt x="122" y="6281"/>
                    <a:pt x="396" y="6402"/>
                  </a:cubicBezTo>
                  <a:cubicBezTo>
                    <a:pt x="522" y="6461"/>
                    <a:pt x="657" y="6485"/>
                    <a:pt x="797" y="6485"/>
                  </a:cubicBezTo>
                  <a:cubicBezTo>
                    <a:pt x="1095" y="6485"/>
                    <a:pt x="1413" y="6375"/>
                    <a:pt x="1703" y="6250"/>
                  </a:cubicBezTo>
                  <a:cubicBezTo>
                    <a:pt x="2128" y="6007"/>
                    <a:pt x="2524" y="5612"/>
                    <a:pt x="2858" y="5187"/>
                  </a:cubicBezTo>
                  <a:cubicBezTo>
                    <a:pt x="3162" y="5126"/>
                    <a:pt x="3466" y="5065"/>
                    <a:pt x="3770" y="5004"/>
                  </a:cubicBezTo>
                  <a:cubicBezTo>
                    <a:pt x="3963" y="4949"/>
                    <a:pt x="3930" y="4692"/>
                    <a:pt x="3763" y="4692"/>
                  </a:cubicBezTo>
                  <a:cubicBezTo>
                    <a:pt x="3746" y="4692"/>
                    <a:pt x="3728" y="4695"/>
                    <a:pt x="3709" y="4700"/>
                  </a:cubicBezTo>
                  <a:cubicBezTo>
                    <a:pt x="3496" y="4731"/>
                    <a:pt x="3314" y="4761"/>
                    <a:pt x="3101" y="4822"/>
                  </a:cubicBezTo>
                  <a:cubicBezTo>
                    <a:pt x="3344" y="4457"/>
                    <a:pt x="3587" y="4092"/>
                    <a:pt x="3770" y="3728"/>
                  </a:cubicBezTo>
                  <a:cubicBezTo>
                    <a:pt x="4013" y="3332"/>
                    <a:pt x="4195" y="2937"/>
                    <a:pt x="4378" y="2512"/>
                  </a:cubicBezTo>
                  <a:cubicBezTo>
                    <a:pt x="4469" y="2269"/>
                    <a:pt x="4590" y="2025"/>
                    <a:pt x="4682" y="1691"/>
                  </a:cubicBezTo>
                  <a:cubicBezTo>
                    <a:pt x="4742" y="1661"/>
                    <a:pt x="4773" y="1600"/>
                    <a:pt x="4803" y="1509"/>
                  </a:cubicBezTo>
                  <a:cubicBezTo>
                    <a:pt x="4894" y="1387"/>
                    <a:pt x="4986" y="1266"/>
                    <a:pt x="5046" y="1114"/>
                  </a:cubicBezTo>
                  <a:cubicBezTo>
                    <a:pt x="5190" y="912"/>
                    <a:pt x="5253" y="410"/>
                    <a:pt x="4922" y="410"/>
                  </a:cubicBezTo>
                  <a:cubicBezTo>
                    <a:pt x="4904" y="410"/>
                    <a:pt x="4885" y="411"/>
                    <a:pt x="4864" y="414"/>
                  </a:cubicBezTo>
                  <a:cubicBezTo>
                    <a:pt x="4834" y="414"/>
                    <a:pt x="4773" y="445"/>
                    <a:pt x="4742" y="445"/>
                  </a:cubicBezTo>
                  <a:cubicBezTo>
                    <a:pt x="4742" y="391"/>
                    <a:pt x="4742" y="337"/>
                    <a:pt x="4742" y="262"/>
                  </a:cubicBezTo>
                  <a:lnTo>
                    <a:pt x="4742" y="262"/>
                  </a:lnTo>
                  <a:cubicBezTo>
                    <a:pt x="4744" y="263"/>
                    <a:pt x="4745" y="263"/>
                    <a:pt x="4745" y="263"/>
                  </a:cubicBezTo>
                  <a:cubicBezTo>
                    <a:pt x="4748" y="263"/>
                    <a:pt x="4748" y="254"/>
                    <a:pt x="4742" y="232"/>
                  </a:cubicBezTo>
                  <a:cubicBezTo>
                    <a:pt x="4742" y="242"/>
                    <a:pt x="4742" y="252"/>
                    <a:pt x="4742" y="262"/>
                  </a:cubicBezTo>
                  <a:lnTo>
                    <a:pt x="4742" y="262"/>
                  </a:lnTo>
                  <a:cubicBezTo>
                    <a:pt x="4722" y="244"/>
                    <a:pt x="4638" y="73"/>
                    <a:pt x="4590" y="50"/>
                  </a:cubicBezTo>
                  <a:cubicBezTo>
                    <a:pt x="4556" y="15"/>
                    <a:pt x="4516" y="0"/>
                    <a:pt x="447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그림 2" descr="폰트, 텍스트, 화이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3E59D16-F784-48BC-FD66-302DDBAC5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4597" y="1272288"/>
            <a:ext cx="4014756" cy="12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95396"/>
      </p:ext>
    </p:extLst>
  </p:cSld>
  <p:clrMapOvr>
    <a:masterClrMapping/>
  </p:clrMapOvr>
</p:sld>
</file>

<file path=ppt/theme/theme1.xml><?xml version="1.0" encoding="utf-8"?>
<a:theme xmlns:a="http://schemas.openxmlformats.org/drawingml/2006/main" name="Pre-K Class Rules by Slidesgo">
  <a:themeElements>
    <a:clrScheme name="Simple Light">
      <a:dk1>
        <a:srgbClr val="000000"/>
      </a:dk1>
      <a:lt1>
        <a:srgbClr val="FFFFFF"/>
      </a:lt1>
      <a:dk2>
        <a:srgbClr val="00DFE8"/>
      </a:dk2>
      <a:lt2>
        <a:srgbClr val="FF7A7A"/>
      </a:lt2>
      <a:accent1>
        <a:srgbClr val="FFA6B0"/>
      </a:accent1>
      <a:accent2>
        <a:srgbClr val="FFC138"/>
      </a:accent2>
      <a:accent3>
        <a:srgbClr val="FFED72"/>
      </a:accent3>
      <a:accent4>
        <a:srgbClr val="A9E8EB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443</Words>
  <Application>Microsoft Office PowerPoint</Application>
  <PresentationFormat>화면 슬라이드 쇼(16:9)</PresentationFormat>
  <Paragraphs>94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Lilita One</vt:lpstr>
      <vt:lpstr>Gill Sans Ultra Bold</vt:lpstr>
      <vt:lpstr>Noto Sans KR Black</vt:lpstr>
      <vt:lpstr>Arial</vt:lpstr>
      <vt:lpstr>Didact Gothic</vt:lpstr>
      <vt:lpstr>Pre-K Class Rules by Slidesgo</vt:lpstr>
      <vt:lpstr>Python Classic </vt:lpstr>
      <vt:lpstr>1. While 문</vt:lpstr>
      <vt:lpstr>PowerPoint 프레젠테이션</vt:lpstr>
      <vt:lpstr>긴급 탈출 버튼 “break”</vt:lpstr>
      <vt:lpstr>while 실습 해보기</vt:lpstr>
      <vt:lpstr>정답 코드</vt:lpstr>
      <vt:lpstr>2. For 반복문</vt:lpstr>
      <vt:lpstr>PowerPoint 프레젠테이션</vt:lpstr>
      <vt:lpstr>좀 더 자세한 for 반복문</vt:lpstr>
      <vt:lpstr>For 반복문 실습 해보기</vt:lpstr>
      <vt:lpstr>정답 코드</vt:lpstr>
      <vt:lpstr>f-string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지원 황</cp:lastModifiedBy>
  <cp:revision>2</cp:revision>
  <dcterms:modified xsi:type="dcterms:W3CDTF">2025-07-20T14:20:00Z</dcterms:modified>
</cp:coreProperties>
</file>