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73" r:id="rId3"/>
    <p:sldId id="306" r:id="rId4"/>
    <p:sldId id="307" r:id="rId5"/>
    <p:sldId id="262" r:id="rId6"/>
    <p:sldId id="261" r:id="rId7"/>
    <p:sldId id="310" r:id="rId8"/>
    <p:sldId id="311" r:id="rId9"/>
    <p:sldId id="312" r:id="rId10"/>
    <p:sldId id="257" r:id="rId11"/>
    <p:sldId id="308" r:id="rId12"/>
    <p:sldId id="258" r:id="rId1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5"/>
    </p:embeddedFont>
    <p:embeddedFont>
      <p:font typeface="Gill Sans Ultra Bold" panose="020B0A02020104020203" pitchFamily="34" charset="0"/>
      <p:regular r:id="rId16"/>
    </p:embeddedFont>
    <p:embeddedFont>
      <p:font typeface="Lilita One" panose="020B0600000101010101" charset="0"/>
      <p:regular r:id="rId17"/>
    </p:embeddedFont>
    <p:embeddedFont>
      <p:font typeface="Neo둥근모 Pro" panose="02010503060201040203" pitchFamily="2" charset="-127"/>
      <p:regular r:id="rId18"/>
    </p:embeddedFont>
    <p:embeddedFont>
      <p:font typeface="Noto Sans KR Black" panose="020B0200000000000000" pitchFamily="50" charset="-127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0000"/>
    <a:srgbClr val="388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9BB33-1073-4FB5-8C60-F33100E8C88F}" v="112" dt="2025-07-14T14:07:35.507"/>
  </p1510:revLst>
</p1510:revInfo>
</file>

<file path=ppt/tableStyles.xml><?xml version="1.0" encoding="utf-8"?>
<a:tblStyleLst xmlns:a="http://schemas.openxmlformats.org/drawingml/2006/main" def="{4E3F8FC9-7B64-476F-83D9-CA25DA51A309}">
  <a:tblStyle styleId="{4E3F8FC9-7B64-476F-83D9-CA25DA51A3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6f4c9771d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6f4c9771d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>
          <a:extLst>
            <a:ext uri="{FF2B5EF4-FFF2-40B4-BE49-F238E27FC236}">
              <a16:creationId xmlns:a16="http://schemas.microsoft.com/office/drawing/2014/main" id="{2840227A-D591-36A5-94B6-21E61DF5A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70a20c7315_0_18438:notes">
            <a:extLst>
              <a:ext uri="{FF2B5EF4-FFF2-40B4-BE49-F238E27FC236}">
                <a16:creationId xmlns:a16="http://schemas.microsoft.com/office/drawing/2014/main" id="{20E80B00-9CAE-E0BB-8EC8-3CD1A9CB5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70a20c7315_0_18438:notes">
            <a:extLst>
              <a:ext uri="{FF2B5EF4-FFF2-40B4-BE49-F238E27FC236}">
                <a16:creationId xmlns:a16="http://schemas.microsoft.com/office/drawing/2014/main" id="{83984EDA-7AAF-88E8-536A-E3E6EE6181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37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70a20c7315_0_17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70a20c7315_0_17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170a20c7315_0_18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170a20c7315_0_18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>
          <a:extLst>
            <a:ext uri="{FF2B5EF4-FFF2-40B4-BE49-F238E27FC236}">
              <a16:creationId xmlns:a16="http://schemas.microsoft.com/office/drawing/2014/main" id="{5355EDBC-0E51-7C88-387D-FF755EB18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72a510fe1c_0_43:notes">
            <a:extLst>
              <a:ext uri="{FF2B5EF4-FFF2-40B4-BE49-F238E27FC236}">
                <a16:creationId xmlns:a16="http://schemas.microsoft.com/office/drawing/2014/main" id="{5DBBD021-5EE3-3F48-EA7B-9702BC44DB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72a510fe1c_0_43:notes">
            <a:extLst>
              <a:ext uri="{FF2B5EF4-FFF2-40B4-BE49-F238E27FC236}">
                <a16:creationId xmlns:a16="http://schemas.microsoft.com/office/drawing/2014/main" id="{4E754EF5-7B69-D1A3-5108-E7A9D42B1F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10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>
          <a:extLst>
            <a:ext uri="{FF2B5EF4-FFF2-40B4-BE49-F238E27FC236}">
              <a16:creationId xmlns:a16="http://schemas.microsoft.com/office/drawing/2014/main" id="{F07761DC-961F-D74A-62C1-10A95357B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70a20c7315_0_17714:notes">
            <a:extLst>
              <a:ext uri="{FF2B5EF4-FFF2-40B4-BE49-F238E27FC236}">
                <a16:creationId xmlns:a16="http://schemas.microsoft.com/office/drawing/2014/main" id="{AEE5E1B0-ED45-DFEB-5AC6-4CA6B22D4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70a20c7315_0_17714:notes">
            <a:extLst>
              <a:ext uri="{FF2B5EF4-FFF2-40B4-BE49-F238E27FC236}">
                <a16:creationId xmlns:a16="http://schemas.microsoft.com/office/drawing/2014/main" id="{C8F34488-0810-7969-F614-AA54154AB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9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70a20c7315_0_17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70a20c7315_0_17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6f4c9771d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6f4c9771d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>
          <a:extLst>
            <a:ext uri="{FF2B5EF4-FFF2-40B4-BE49-F238E27FC236}">
              <a16:creationId xmlns:a16="http://schemas.microsoft.com/office/drawing/2014/main" id="{0FD81CAA-89F3-A486-6956-20504128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70a20c7315_0_17844:notes">
            <a:extLst>
              <a:ext uri="{FF2B5EF4-FFF2-40B4-BE49-F238E27FC236}">
                <a16:creationId xmlns:a16="http://schemas.microsoft.com/office/drawing/2014/main" id="{72320357-6239-ABC1-799A-573D496B3F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70a20c7315_0_17844:notes">
            <a:extLst>
              <a:ext uri="{FF2B5EF4-FFF2-40B4-BE49-F238E27FC236}">
                <a16:creationId xmlns:a16="http://schemas.microsoft.com/office/drawing/2014/main" id="{0CC92ABD-11FC-F569-18B7-19BB483B3E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223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>
          <a:extLst>
            <a:ext uri="{FF2B5EF4-FFF2-40B4-BE49-F238E27FC236}">
              <a16:creationId xmlns:a16="http://schemas.microsoft.com/office/drawing/2014/main" id="{E9BFE133-B405-E0DC-4C87-AE3CFD48E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70a20c7315_0_18462:notes">
            <a:extLst>
              <a:ext uri="{FF2B5EF4-FFF2-40B4-BE49-F238E27FC236}">
                <a16:creationId xmlns:a16="http://schemas.microsoft.com/office/drawing/2014/main" id="{66F346F4-6228-3863-6A0A-03571894D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70a20c7315_0_18462:notes">
            <a:extLst>
              <a:ext uri="{FF2B5EF4-FFF2-40B4-BE49-F238E27FC236}">
                <a16:creationId xmlns:a16="http://schemas.microsoft.com/office/drawing/2014/main" id="{12DBE015-67C0-BBFC-7842-EBD09180E6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11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>
          <a:extLst>
            <a:ext uri="{FF2B5EF4-FFF2-40B4-BE49-F238E27FC236}">
              <a16:creationId xmlns:a16="http://schemas.microsoft.com/office/drawing/2014/main" id="{9CB56F07-3335-72A2-6A3F-404C1BE6B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170a20c7315_0_18462:notes">
            <a:extLst>
              <a:ext uri="{FF2B5EF4-FFF2-40B4-BE49-F238E27FC236}">
                <a16:creationId xmlns:a16="http://schemas.microsoft.com/office/drawing/2014/main" id="{AAD0B501-1E51-3EDD-EFE6-3A2A5D08F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170a20c7315_0_18462:notes">
            <a:extLst>
              <a:ext uri="{FF2B5EF4-FFF2-40B4-BE49-F238E27FC236}">
                <a16:creationId xmlns:a16="http://schemas.microsoft.com/office/drawing/2014/main" id="{8BD60E0B-7F1A-E7D0-3861-D9556AF514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62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83350" y="983625"/>
            <a:ext cx="5098200" cy="22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73600" y="3409025"/>
            <a:ext cx="319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855634">
            <a:off x="4739471" y="4343142"/>
            <a:ext cx="1784095" cy="1296079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54975" y="2014825"/>
            <a:ext cx="175100" cy="143475"/>
            <a:chOff x="1808250" y="1643825"/>
            <a:chExt cx="175100" cy="143475"/>
          </a:xfrm>
        </p:grpSpPr>
        <p:sp>
          <p:nvSpPr>
            <p:cNvPr id="14" name="Google Shape;14;p2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-1985293">
            <a:off x="4369833" y="4303367"/>
            <a:ext cx="349454" cy="344614"/>
            <a:chOff x="588850" y="618775"/>
            <a:chExt cx="703975" cy="694225"/>
          </a:xfrm>
        </p:grpSpPr>
        <p:sp>
          <p:nvSpPr>
            <p:cNvPr id="17" name="Google Shape;17;p2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976850" y="432600"/>
            <a:ext cx="868800" cy="675427"/>
            <a:chOff x="5976850" y="432600"/>
            <a:chExt cx="868800" cy="675427"/>
          </a:xfrm>
        </p:grpSpPr>
        <p:grpSp>
          <p:nvGrpSpPr>
            <p:cNvPr id="20" name="Google Shape;20;p2"/>
            <p:cNvGrpSpPr/>
            <p:nvPr/>
          </p:nvGrpSpPr>
          <p:grpSpPr>
            <a:xfrm rot="-1985293">
              <a:off x="6042583" y="695967"/>
              <a:ext cx="349454" cy="344614"/>
              <a:chOff x="588850" y="618775"/>
              <a:chExt cx="703975" cy="694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6652450" y="628525"/>
              <a:ext cx="193200" cy="171550"/>
              <a:chOff x="1141700" y="1345000"/>
              <a:chExt cx="193200" cy="1715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6207425" y="432600"/>
              <a:ext cx="175100" cy="143475"/>
              <a:chOff x="1808250" y="1643825"/>
              <a:chExt cx="175100" cy="14347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452652" y="980200"/>
            <a:ext cx="869373" cy="1187018"/>
            <a:chOff x="452652" y="980200"/>
            <a:chExt cx="869373" cy="1187018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452652" y="1653284"/>
              <a:ext cx="521153" cy="513935"/>
              <a:chOff x="588850" y="618775"/>
              <a:chExt cx="703975" cy="6942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56975" y="1399550"/>
              <a:ext cx="193200" cy="171550"/>
              <a:chOff x="1141700" y="1345000"/>
              <a:chExt cx="193200" cy="17155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80600" y="980200"/>
              <a:ext cx="265250" cy="244300"/>
              <a:chOff x="1139600" y="850250"/>
              <a:chExt cx="265250" cy="2443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1146925" y="1175400"/>
              <a:ext cx="175100" cy="143475"/>
              <a:chOff x="1808250" y="1643825"/>
              <a:chExt cx="175100" cy="1434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bg>
      <p:bgPr>
        <a:solidFill>
          <a:schemeClr val="accent4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/>
          <p:nvPr/>
        </p:nvSpPr>
        <p:spPr>
          <a:xfrm rot="-10630671">
            <a:off x="7538672" y="2282913"/>
            <a:ext cx="1784207" cy="1296160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"/>
          <p:cNvSpPr/>
          <p:nvPr/>
        </p:nvSpPr>
        <p:spPr>
          <a:xfrm rot="-604253">
            <a:off x="-537979" y="284003"/>
            <a:ext cx="1784202" cy="1296157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16"/>
          <p:cNvGrpSpPr/>
          <p:nvPr/>
        </p:nvGrpSpPr>
        <p:grpSpPr>
          <a:xfrm rot="-1233200">
            <a:off x="7900604" y="947381"/>
            <a:ext cx="348700" cy="343870"/>
            <a:chOff x="588850" y="618775"/>
            <a:chExt cx="703975" cy="694225"/>
          </a:xfrm>
        </p:grpSpPr>
        <p:sp>
          <p:nvSpPr>
            <p:cNvPr id="293" name="Google Shape;293;p16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6"/>
          <p:cNvGrpSpPr/>
          <p:nvPr/>
        </p:nvGrpSpPr>
        <p:grpSpPr>
          <a:xfrm>
            <a:off x="8443625" y="829675"/>
            <a:ext cx="193200" cy="171550"/>
            <a:chOff x="1141700" y="1345000"/>
            <a:chExt cx="193200" cy="171550"/>
          </a:xfrm>
        </p:grpSpPr>
        <p:sp>
          <p:nvSpPr>
            <p:cNvPr id="296" name="Google Shape;296;p16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6"/>
          <p:cNvGrpSpPr/>
          <p:nvPr/>
        </p:nvGrpSpPr>
        <p:grpSpPr>
          <a:xfrm>
            <a:off x="8178375" y="1362425"/>
            <a:ext cx="265250" cy="244300"/>
            <a:chOff x="1139600" y="850250"/>
            <a:chExt cx="265250" cy="244300"/>
          </a:xfrm>
        </p:grpSpPr>
        <p:sp>
          <p:nvSpPr>
            <p:cNvPr id="299" name="Google Shape;299;p16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6"/>
          <p:cNvGrpSpPr/>
          <p:nvPr/>
        </p:nvGrpSpPr>
        <p:grpSpPr>
          <a:xfrm>
            <a:off x="7987413" y="686200"/>
            <a:ext cx="175100" cy="143475"/>
            <a:chOff x="1808250" y="1643825"/>
            <a:chExt cx="175100" cy="143475"/>
          </a:xfrm>
        </p:grpSpPr>
        <p:sp>
          <p:nvSpPr>
            <p:cNvPr id="302" name="Google Shape;302;p1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6"/>
          <p:cNvGrpSpPr/>
          <p:nvPr/>
        </p:nvGrpSpPr>
        <p:grpSpPr>
          <a:xfrm rot="-4640204">
            <a:off x="623767" y="3845200"/>
            <a:ext cx="592156" cy="583918"/>
            <a:chOff x="588850" y="618775"/>
            <a:chExt cx="703975" cy="694225"/>
          </a:xfrm>
        </p:grpSpPr>
        <p:sp>
          <p:nvSpPr>
            <p:cNvPr id="305" name="Google Shape;305;p16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6"/>
          <p:cNvGrpSpPr/>
          <p:nvPr/>
        </p:nvGrpSpPr>
        <p:grpSpPr>
          <a:xfrm>
            <a:off x="360250" y="3721425"/>
            <a:ext cx="265250" cy="244300"/>
            <a:chOff x="1139600" y="850250"/>
            <a:chExt cx="265250" cy="244300"/>
          </a:xfrm>
        </p:grpSpPr>
        <p:sp>
          <p:nvSpPr>
            <p:cNvPr id="308" name="Google Shape;308;p16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6"/>
          <p:cNvGrpSpPr/>
          <p:nvPr/>
        </p:nvGrpSpPr>
        <p:grpSpPr>
          <a:xfrm>
            <a:off x="930500" y="4532388"/>
            <a:ext cx="175100" cy="143475"/>
            <a:chOff x="1808250" y="1643825"/>
            <a:chExt cx="175100" cy="143475"/>
          </a:xfrm>
        </p:grpSpPr>
        <p:sp>
          <p:nvSpPr>
            <p:cNvPr id="311" name="Google Shape;311;p1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bg>
      <p:bgPr>
        <a:solidFill>
          <a:schemeClr val="accent3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7"/>
          <p:cNvSpPr/>
          <p:nvPr/>
        </p:nvSpPr>
        <p:spPr>
          <a:xfrm rot="9947454">
            <a:off x="-339547" y="1021323"/>
            <a:ext cx="1784223" cy="1296172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 rot="1640113">
            <a:off x="488128" y="2833209"/>
            <a:ext cx="437996" cy="431961"/>
            <a:chOff x="588850" y="618775"/>
            <a:chExt cx="703975" cy="694225"/>
          </a:xfrm>
        </p:grpSpPr>
        <p:sp>
          <p:nvSpPr>
            <p:cNvPr id="318" name="Google Shape;318;p17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8"/>
          <p:cNvSpPr/>
          <p:nvPr/>
        </p:nvSpPr>
        <p:spPr>
          <a:xfrm rot="852546" flipH="1">
            <a:off x="-413022" y="1338073"/>
            <a:ext cx="1784223" cy="1296172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5400000" flipH="1">
            <a:off x="3734266" y="4407474"/>
            <a:ext cx="1784251" cy="1296192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/>
          <p:nvPr/>
        </p:nvSpPr>
        <p:spPr>
          <a:xfrm rot="7015230">
            <a:off x="8039232" y="1001914"/>
            <a:ext cx="1784243" cy="1296186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8"/>
          <p:cNvGrpSpPr/>
          <p:nvPr/>
        </p:nvGrpSpPr>
        <p:grpSpPr>
          <a:xfrm>
            <a:off x="616628" y="2806391"/>
            <a:ext cx="403659" cy="398069"/>
            <a:chOff x="588850" y="618775"/>
            <a:chExt cx="703975" cy="694225"/>
          </a:xfrm>
        </p:grpSpPr>
        <p:sp>
          <p:nvSpPr>
            <p:cNvPr id="327" name="Google Shape;327;p18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8"/>
          <p:cNvGrpSpPr/>
          <p:nvPr/>
        </p:nvGrpSpPr>
        <p:grpSpPr>
          <a:xfrm>
            <a:off x="8430775" y="2738875"/>
            <a:ext cx="265250" cy="244300"/>
            <a:chOff x="1139600" y="850250"/>
            <a:chExt cx="265250" cy="244300"/>
          </a:xfrm>
        </p:grpSpPr>
        <p:sp>
          <p:nvSpPr>
            <p:cNvPr id="330" name="Google Shape;330;p18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8"/>
          <p:cNvGrpSpPr/>
          <p:nvPr/>
        </p:nvGrpSpPr>
        <p:grpSpPr>
          <a:xfrm>
            <a:off x="556575" y="757925"/>
            <a:ext cx="741425" cy="590900"/>
            <a:chOff x="708975" y="834125"/>
            <a:chExt cx="741425" cy="590900"/>
          </a:xfrm>
        </p:grpSpPr>
        <p:grpSp>
          <p:nvGrpSpPr>
            <p:cNvPr id="333" name="Google Shape;333;p18"/>
            <p:cNvGrpSpPr/>
            <p:nvPr/>
          </p:nvGrpSpPr>
          <p:grpSpPr>
            <a:xfrm>
              <a:off x="985350" y="1253475"/>
              <a:ext cx="193200" cy="171550"/>
              <a:chOff x="1141700" y="1345000"/>
              <a:chExt cx="193200" cy="171550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18"/>
            <p:cNvGrpSpPr/>
            <p:nvPr/>
          </p:nvGrpSpPr>
          <p:grpSpPr>
            <a:xfrm>
              <a:off x="708975" y="834125"/>
              <a:ext cx="265250" cy="244300"/>
              <a:chOff x="1139600" y="850250"/>
              <a:chExt cx="265250" cy="244300"/>
            </a:xfrm>
          </p:grpSpPr>
          <p:sp>
            <p:nvSpPr>
              <p:cNvPr id="337" name="Google Shape;337;p18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18"/>
            <p:cNvGrpSpPr/>
            <p:nvPr/>
          </p:nvGrpSpPr>
          <p:grpSpPr>
            <a:xfrm>
              <a:off x="1275300" y="1029325"/>
              <a:ext cx="175100" cy="143475"/>
              <a:chOff x="1808250" y="1643825"/>
              <a:chExt cx="175100" cy="143475"/>
            </a:xfrm>
          </p:grpSpPr>
          <p:sp>
            <p:nvSpPr>
              <p:cNvPr id="340" name="Google Shape;340;p18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6">
    <p:bg>
      <p:bgPr>
        <a:solidFill>
          <a:schemeClr val="accent4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0"/>
          <p:cNvSpPr/>
          <p:nvPr/>
        </p:nvSpPr>
        <p:spPr>
          <a:xfrm rot="9914110">
            <a:off x="5672074" y="4273987"/>
            <a:ext cx="1784134" cy="1296107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67" name="Google Shape;367;p20"/>
          <p:cNvSpPr/>
          <p:nvPr/>
        </p:nvSpPr>
        <p:spPr>
          <a:xfrm rot="-456078">
            <a:off x="7971163" y="1556024"/>
            <a:ext cx="1784126" cy="1296101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20"/>
          <p:cNvGrpSpPr/>
          <p:nvPr/>
        </p:nvGrpSpPr>
        <p:grpSpPr>
          <a:xfrm>
            <a:off x="485175" y="2409400"/>
            <a:ext cx="265250" cy="244300"/>
            <a:chOff x="1139600" y="850250"/>
            <a:chExt cx="265250" cy="244300"/>
          </a:xfrm>
        </p:grpSpPr>
        <p:sp>
          <p:nvSpPr>
            <p:cNvPr id="369" name="Google Shape;369;p20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20"/>
          <p:cNvGrpSpPr/>
          <p:nvPr/>
        </p:nvGrpSpPr>
        <p:grpSpPr>
          <a:xfrm>
            <a:off x="4949475" y="4624650"/>
            <a:ext cx="193200" cy="171550"/>
            <a:chOff x="1141700" y="1345000"/>
            <a:chExt cx="193200" cy="171550"/>
          </a:xfrm>
        </p:grpSpPr>
        <p:sp>
          <p:nvSpPr>
            <p:cNvPr id="372" name="Google Shape;372;p20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20"/>
          <p:cNvGrpSpPr/>
          <p:nvPr/>
        </p:nvGrpSpPr>
        <p:grpSpPr>
          <a:xfrm>
            <a:off x="7749950" y="576081"/>
            <a:ext cx="819192" cy="705906"/>
            <a:chOff x="7749950" y="576081"/>
            <a:chExt cx="819192" cy="705906"/>
          </a:xfrm>
        </p:grpSpPr>
        <p:grpSp>
          <p:nvGrpSpPr>
            <p:cNvPr id="375" name="Google Shape;375;p20"/>
            <p:cNvGrpSpPr/>
            <p:nvPr/>
          </p:nvGrpSpPr>
          <p:grpSpPr>
            <a:xfrm rot="-4640204">
              <a:off x="7923317" y="637075"/>
              <a:ext cx="592156" cy="583918"/>
              <a:chOff x="588850" y="618775"/>
              <a:chExt cx="703975" cy="694225"/>
            </a:xfrm>
          </p:grpSpPr>
          <p:sp>
            <p:nvSpPr>
              <p:cNvPr id="376" name="Google Shape;376;p20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20"/>
            <p:cNvGrpSpPr/>
            <p:nvPr/>
          </p:nvGrpSpPr>
          <p:grpSpPr>
            <a:xfrm>
              <a:off x="7749950" y="1107688"/>
              <a:ext cx="175100" cy="143475"/>
              <a:chOff x="1808250" y="1643825"/>
              <a:chExt cx="175100" cy="143475"/>
            </a:xfrm>
          </p:grpSpPr>
          <p:sp>
            <p:nvSpPr>
              <p:cNvPr id="379" name="Google Shape;379;p20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1" name="Google Shape;381;p20"/>
          <p:cNvGrpSpPr/>
          <p:nvPr/>
        </p:nvGrpSpPr>
        <p:grpSpPr>
          <a:xfrm>
            <a:off x="4355452" y="4238409"/>
            <a:ext cx="521153" cy="513935"/>
            <a:chOff x="588850" y="618775"/>
            <a:chExt cx="703975" cy="694225"/>
          </a:xfrm>
        </p:grpSpPr>
        <p:sp>
          <p:nvSpPr>
            <p:cNvPr id="382" name="Google Shape;382;p20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bg>
      <p:bgPr>
        <a:solidFill>
          <a:schemeClr val="accent3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1"/>
          <p:cNvSpPr/>
          <p:nvPr/>
        </p:nvSpPr>
        <p:spPr>
          <a:xfrm rot="3964251" flipH="1">
            <a:off x="4014060" y="4258983"/>
            <a:ext cx="1784225" cy="1296174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1"/>
          <p:cNvGrpSpPr/>
          <p:nvPr/>
        </p:nvGrpSpPr>
        <p:grpSpPr>
          <a:xfrm rot="-1985293">
            <a:off x="7906958" y="2776092"/>
            <a:ext cx="349454" cy="344614"/>
            <a:chOff x="588850" y="618775"/>
            <a:chExt cx="703975" cy="694225"/>
          </a:xfrm>
        </p:grpSpPr>
        <p:sp>
          <p:nvSpPr>
            <p:cNvPr id="389" name="Google Shape;389;p21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1"/>
          <p:cNvGrpSpPr/>
          <p:nvPr/>
        </p:nvGrpSpPr>
        <p:grpSpPr>
          <a:xfrm>
            <a:off x="8516825" y="2708650"/>
            <a:ext cx="193200" cy="171550"/>
            <a:chOff x="1141700" y="1345000"/>
            <a:chExt cx="193200" cy="171550"/>
          </a:xfrm>
        </p:grpSpPr>
        <p:sp>
          <p:nvSpPr>
            <p:cNvPr id="392" name="Google Shape;392;p21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1"/>
          <p:cNvGrpSpPr/>
          <p:nvPr/>
        </p:nvGrpSpPr>
        <p:grpSpPr>
          <a:xfrm>
            <a:off x="8071800" y="2512725"/>
            <a:ext cx="175100" cy="143475"/>
            <a:chOff x="1808250" y="1643825"/>
            <a:chExt cx="175100" cy="143475"/>
          </a:xfrm>
        </p:grpSpPr>
        <p:sp>
          <p:nvSpPr>
            <p:cNvPr id="395" name="Google Shape;395;p21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1"/>
          <p:cNvGrpSpPr/>
          <p:nvPr/>
        </p:nvGrpSpPr>
        <p:grpSpPr>
          <a:xfrm>
            <a:off x="606725" y="898525"/>
            <a:ext cx="265250" cy="244300"/>
            <a:chOff x="1139600" y="850250"/>
            <a:chExt cx="265250" cy="244300"/>
          </a:xfrm>
        </p:grpSpPr>
        <p:sp>
          <p:nvSpPr>
            <p:cNvPr id="398" name="Google Shape;398;p21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21"/>
          <p:cNvGrpSpPr/>
          <p:nvPr/>
        </p:nvGrpSpPr>
        <p:grpSpPr>
          <a:xfrm rot="2085807">
            <a:off x="7421625" y="622128"/>
            <a:ext cx="422121" cy="416275"/>
            <a:chOff x="588850" y="618775"/>
            <a:chExt cx="703975" cy="694225"/>
          </a:xfrm>
        </p:grpSpPr>
        <p:sp>
          <p:nvSpPr>
            <p:cNvPr id="401" name="Google Shape;401;p21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1"/>
          <p:cNvGrpSpPr/>
          <p:nvPr/>
        </p:nvGrpSpPr>
        <p:grpSpPr>
          <a:xfrm>
            <a:off x="7770513" y="459400"/>
            <a:ext cx="175100" cy="143475"/>
            <a:chOff x="1808250" y="1643825"/>
            <a:chExt cx="175100" cy="143475"/>
          </a:xfrm>
        </p:grpSpPr>
        <p:sp>
          <p:nvSpPr>
            <p:cNvPr id="404" name="Google Shape;404;p21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0"/>
          <p:cNvSpPr/>
          <p:nvPr/>
        </p:nvSpPr>
        <p:spPr>
          <a:xfrm rot="-5855634">
            <a:off x="4739471" y="4343142"/>
            <a:ext cx="1784095" cy="1296079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8354975" y="2014825"/>
            <a:ext cx="175100" cy="143475"/>
            <a:chOff x="1808250" y="1643825"/>
            <a:chExt cx="175100" cy="143475"/>
          </a:xfrm>
        </p:grpSpPr>
        <p:sp>
          <p:nvSpPr>
            <p:cNvPr id="526" name="Google Shape;526;p30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0"/>
          <p:cNvGrpSpPr/>
          <p:nvPr/>
        </p:nvGrpSpPr>
        <p:grpSpPr>
          <a:xfrm rot="-1985293">
            <a:off x="4369833" y="4303367"/>
            <a:ext cx="349454" cy="344614"/>
            <a:chOff x="588850" y="618775"/>
            <a:chExt cx="703975" cy="694225"/>
          </a:xfrm>
        </p:grpSpPr>
        <p:sp>
          <p:nvSpPr>
            <p:cNvPr id="529" name="Google Shape;529;p30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5976850" y="432600"/>
            <a:ext cx="868800" cy="675427"/>
            <a:chOff x="5976850" y="432600"/>
            <a:chExt cx="868800" cy="675427"/>
          </a:xfrm>
        </p:grpSpPr>
        <p:grpSp>
          <p:nvGrpSpPr>
            <p:cNvPr id="532" name="Google Shape;532;p30"/>
            <p:cNvGrpSpPr/>
            <p:nvPr/>
          </p:nvGrpSpPr>
          <p:grpSpPr>
            <a:xfrm rot="-1985293">
              <a:off x="6042583" y="695967"/>
              <a:ext cx="349454" cy="344614"/>
              <a:chOff x="588850" y="618775"/>
              <a:chExt cx="703975" cy="694225"/>
            </a:xfrm>
          </p:grpSpPr>
          <p:sp>
            <p:nvSpPr>
              <p:cNvPr id="533" name="Google Shape;533;p30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30"/>
            <p:cNvGrpSpPr/>
            <p:nvPr/>
          </p:nvGrpSpPr>
          <p:grpSpPr>
            <a:xfrm>
              <a:off x="6652450" y="628525"/>
              <a:ext cx="193200" cy="171550"/>
              <a:chOff x="1141700" y="1345000"/>
              <a:chExt cx="193200" cy="171550"/>
            </a:xfrm>
          </p:grpSpPr>
          <p:sp>
            <p:nvSpPr>
              <p:cNvPr id="536" name="Google Shape;536;p30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30"/>
            <p:cNvGrpSpPr/>
            <p:nvPr/>
          </p:nvGrpSpPr>
          <p:grpSpPr>
            <a:xfrm>
              <a:off x="6207425" y="432600"/>
              <a:ext cx="175100" cy="143475"/>
              <a:chOff x="1808250" y="1643825"/>
              <a:chExt cx="175100" cy="143475"/>
            </a:xfrm>
          </p:grpSpPr>
          <p:sp>
            <p:nvSpPr>
              <p:cNvPr id="539" name="Google Shape;539;p30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1" name="Google Shape;541;p30"/>
          <p:cNvGrpSpPr/>
          <p:nvPr/>
        </p:nvGrpSpPr>
        <p:grpSpPr>
          <a:xfrm>
            <a:off x="748625" y="828650"/>
            <a:ext cx="1046225" cy="991818"/>
            <a:chOff x="275800" y="1175400"/>
            <a:chExt cx="1046225" cy="991818"/>
          </a:xfrm>
        </p:grpSpPr>
        <p:grpSp>
          <p:nvGrpSpPr>
            <p:cNvPr id="542" name="Google Shape;542;p30"/>
            <p:cNvGrpSpPr/>
            <p:nvPr/>
          </p:nvGrpSpPr>
          <p:grpSpPr>
            <a:xfrm>
              <a:off x="452652" y="1653284"/>
              <a:ext cx="521153" cy="513935"/>
              <a:chOff x="588850" y="618775"/>
              <a:chExt cx="703975" cy="694225"/>
            </a:xfrm>
          </p:grpSpPr>
          <p:sp>
            <p:nvSpPr>
              <p:cNvPr id="543" name="Google Shape;543;p30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30"/>
            <p:cNvGrpSpPr/>
            <p:nvPr/>
          </p:nvGrpSpPr>
          <p:grpSpPr>
            <a:xfrm>
              <a:off x="856975" y="1399550"/>
              <a:ext cx="193200" cy="171550"/>
              <a:chOff x="1141700" y="1345000"/>
              <a:chExt cx="193200" cy="171550"/>
            </a:xfrm>
          </p:grpSpPr>
          <p:sp>
            <p:nvSpPr>
              <p:cNvPr id="546" name="Google Shape;546;p30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30"/>
            <p:cNvGrpSpPr/>
            <p:nvPr/>
          </p:nvGrpSpPr>
          <p:grpSpPr>
            <a:xfrm>
              <a:off x="275800" y="1208800"/>
              <a:ext cx="265250" cy="244300"/>
              <a:chOff x="834800" y="1078850"/>
              <a:chExt cx="265250" cy="244300"/>
            </a:xfrm>
          </p:grpSpPr>
          <p:sp>
            <p:nvSpPr>
              <p:cNvPr id="549" name="Google Shape;549;p30"/>
              <p:cNvSpPr/>
              <p:nvPr/>
            </p:nvSpPr>
            <p:spPr>
              <a:xfrm>
                <a:off x="857325" y="11079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834800" y="10788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30"/>
            <p:cNvGrpSpPr/>
            <p:nvPr/>
          </p:nvGrpSpPr>
          <p:grpSpPr>
            <a:xfrm>
              <a:off x="1146925" y="1175400"/>
              <a:ext cx="175100" cy="143475"/>
              <a:chOff x="1808250" y="1643825"/>
              <a:chExt cx="175100" cy="143475"/>
            </a:xfrm>
          </p:grpSpPr>
          <p:sp>
            <p:nvSpPr>
              <p:cNvPr id="552" name="Google Shape;552;p30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30"/>
          <p:cNvSpPr/>
          <p:nvPr/>
        </p:nvSpPr>
        <p:spPr>
          <a:xfrm rot="-2700000">
            <a:off x="-273473" y="2260418"/>
            <a:ext cx="1784148" cy="129611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bg>
      <p:bgPr>
        <a:solidFill>
          <a:schemeClr val="accent4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1"/>
          <p:cNvGrpSpPr/>
          <p:nvPr/>
        </p:nvGrpSpPr>
        <p:grpSpPr>
          <a:xfrm>
            <a:off x="387725" y="352475"/>
            <a:ext cx="1176800" cy="771200"/>
            <a:chOff x="387725" y="352475"/>
            <a:chExt cx="1176800" cy="771200"/>
          </a:xfrm>
        </p:grpSpPr>
        <p:grpSp>
          <p:nvGrpSpPr>
            <p:cNvPr id="558" name="Google Shape;558;p31"/>
            <p:cNvGrpSpPr/>
            <p:nvPr/>
          </p:nvGrpSpPr>
          <p:grpSpPr>
            <a:xfrm rot="-1233200">
              <a:off x="828304" y="470181"/>
              <a:ext cx="348700" cy="343870"/>
              <a:chOff x="588850" y="618775"/>
              <a:chExt cx="703975" cy="694225"/>
            </a:xfrm>
          </p:grpSpPr>
          <p:sp>
            <p:nvSpPr>
              <p:cNvPr id="559" name="Google Shape;559;p3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1"/>
            <p:cNvGrpSpPr/>
            <p:nvPr/>
          </p:nvGrpSpPr>
          <p:grpSpPr>
            <a:xfrm>
              <a:off x="1371325" y="352475"/>
              <a:ext cx="193200" cy="171550"/>
              <a:chOff x="1141700" y="1345000"/>
              <a:chExt cx="193200" cy="171550"/>
            </a:xfrm>
          </p:grpSpPr>
          <p:sp>
            <p:nvSpPr>
              <p:cNvPr id="562" name="Google Shape;562;p3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31"/>
            <p:cNvGrpSpPr/>
            <p:nvPr/>
          </p:nvGrpSpPr>
          <p:grpSpPr>
            <a:xfrm>
              <a:off x="387725" y="864325"/>
              <a:ext cx="265250" cy="244300"/>
              <a:chOff x="1139600" y="850250"/>
              <a:chExt cx="265250" cy="244300"/>
            </a:xfrm>
          </p:grpSpPr>
          <p:sp>
            <p:nvSpPr>
              <p:cNvPr id="565" name="Google Shape;565;p31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" name="Google Shape;567;p31"/>
            <p:cNvGrpSpPr/>
            <p:nvPr/>
          </p:nvGrpSpPr>
          <p:grpSpPr>
            <a:xfrm>
              <a:off x="963225" y="980200"/>
              <a:ext cx="175100" cy="143475"/>
              <a:chOff x="1808250" y="1643825"/>
              <a:chExt cx="175100" cy="143475"/>
            </a:xfrm>
          </p:grpSpPr>
          <p:sp>
            <p:nvSpPr>
              <p:cNvPr id="568" name="Google Shape;568;p3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0" name="Google Shape;570;p31"/>
          <p:cNvSpPr/>
          <p:nvPr/>
        </p:nvSpPr>
        <p:spPr>
          <a:xfrm rot="-10403518">
            <a:off x="4474235" y="-530224"/>
            <a:ext cx="1784252" cy="1296193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1"/>
          <p:cNvGrpSpPr/>
          <p:nvPr/>
        </p:nvGrpSpPr>
        <p:grpSpPr>
          <a:xfrm>
            <a:off x="7666100" y="2815575"/>
            <a:ext cx="1042000" cy="1202675"/>
            <a:chOff x="7437500" y="1672575"/>
            <a:chExt cx="1042000" cy="1202675"/>
          </a:xfrm>
        </p:grpSpPr>
        <p:grpSp>
          <p:nvGrpSpPr>
            <p:cNvPr id="572" name="Google Shape;572;p31"/>
            <p:cNvGrpSpPr/>
            <p:nvPr/>
          </p:nvGrpSpPr>
          <p:grpSpPr>
            <a:xfrm rot="-1233303">
              <a:off x="7600799" y="2036452"/>
              <a:ext cx="473584" cy="467025"/>
              <a:chOff x="588850" y="618775"/>
              <a:chExt cx="703975" cy="694225"/>
            </a:xfrm>
          </p:grpSpPr>
          <p:sp>
            <p:nvSpPr>
              <p:cNvPr id="573" name="Google Shape;573;p3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31"/>
            <p:cNvGrpSpPr/>
            <p:nvPr/>
          </p:nvGrpSpPr>
          <p:grpSpPr>
            <a:xfrm>
              <a:off x="8286300" y="1846875"/>
              <a:ext cx="193200" cy="171550"/>
              <a:chOff x="1141700" y="1345000"/>
              <a:chExt cx="193200" cy="171550"/>
            </a:xfrm>
          </p:grpSpPr>
          <p:sp>
            <p:nvSpPr>
              <p:cNvPr id="576" name="Google Shape;576;p3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1"/>
            <p:cNvGrpSpPr/>
            <p:nvPr/>
          </p:nvGrpSpPr>
          <p:grpSpPr>
            <a:xfrm>
              <a:off x="7878200" y="2731775"/>
              <a:ext cx="175100" cy="143475"/>
              <a:chOff x="1808250" y="1643825"/>
              <a:chExt cx="175100" cy="143475"/>
            </a:xfrm>
          </p:grpSpPr>
          <p:sp>
            <p:nvSpPr>
              <p:cNvPr id="579" name="Google Shape;579;p3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1"/>
            <p:cNvGrpSpPr/>
            <p:nvPr/>
          </p:nvGrpSpPr>
          <p:grpSpPr>
            <a:xfrm>
              <a:off x="7437500" y="1672575"/>
              <a:ext cx="265250" cy="244300"/>
              <a:chOff x="1139600" y="850250"/>
              <a:chExt cx="265250" cy="244300"/>
            </a:xfrm>
          </p:grpSpPr>
          <p:sp>
            <p:nvSpPr>
              <p:cNvPr id="582" name="Google Shape;582;p31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Google Shape;584;p31"/>
          <p:cNvSpPr/>
          <p:nvPr/>
        </p:nvSpPr>
        <p:spPr>
          <a:xfrm rot="-4507922">
            <a:off x="-565025" y="2637012"/>
            <a:ext cx="1784262" cy="1296200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bg>
      <p:bgPr>
        <a:solidFill>
          <a:schemeClr val="accent3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7624600" y="2122675"/>
            <a:ext cx="909342" cy="768687"/>
            <a:chOff x="7239300" y="3509700"/>
            <a:chExt cx="909342" cy="768687"/>
          </a:xfrm>
        </p:grpSpPr>
        <p:grpSp>
          <p:nvGrpSpPr>
            <p:cNvPr id="588" name="Google Shape;588;p32"/>
            <p:cNvGrpSpPr/>
            <p:nvPr/>
          </p:nvGrpSpPr>
          <p:grpSpPr>
            <a:xfrm rot="-4640204">
              <a:off x="7502817" y="3633475"/>
              <a:ext cx="592156" cy="583918"/>
              <a:chOff x="588850" y="618775"/>
              <a:chExt cx="703975" cy="694225"/>
            </a:xfrm>
          </p:grpSpPr>
          <p:sp>
            <p:nvSpPr>
              <p:cNvPr id="589" name="Google Shape;589;p3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32"/>
            <p:cNvGrpSpPr/>
            <p:nvPr/>
          </p:nvGrpSpPr>
          <p:grpSpPr>
            <a:xfrm>
              <a:off x="7239300" y="3509700"/>
              <a:ext cx="265250" cy="244300"/>
              <a:chOff x="1139600" y="850250"/>
              <a:chExt cx="265250" cy="244300"/>
            </a:xfrm>
          </p:grpSpPr>
          <p:sp>
            <p:nvSpPr>
              <p:cNvPr id="592" name="Google Shape;592;p32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4" name="Google Shape;594;p32"/>
            <p:cNvGrpSpPr/>
            <p:nvPr/>
          </p:nvGrpSpPr>
          <p:grpSpPr>
            <a:xfrm>
              <a:off x="7329450" y="4104088"/>
              <a:ext cx="175100" cy="143475"/>
              <a:chOff x="1808250" y="1643825"/>
              <a:chExt cx="175100" cy="143475"/>
            </a:xfrm>
          </p:grpSpPr>
          <p:sp>
            <p:nvSpPr>
              <p:cNvPr id="595" name="Google Shape;595;p3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7" name="Google Shape;597;p32"/>
          <p:cNvGrpSpPr/>
          <p:nvPr/>
        </p:nvGrpSpPr>
        <p:grpSpPr>
          <a:xfrm>
            <a:off x="747100" y="3658300"/>
            <a:ext cx="818244" cy="777050"/>
            <a:chOff x="1671775" y="576075"/>
            <a:chExt cx="818244" cy="777050"/>
          </a:xfrm>
        </p:grpSpPr>
        <p:grpSp>
          <p:nvGrpSpPr>
            <p:cNvPr id="598" name="Google Shape;598;p32"/>
            <p:cNvGrpSpPr/>
            <p:nvPr/>
          </p:nvGrpSpPr>
          <p:grpSpPr>
            <a:xfrm rot="-1233200">
              <a:off x="2092054" y="797881"/>
              <a:ext cx="348700" cy="343870"/>
              <a:chOff x="588850" y="618775"/>
              <a:chExt cx="703975" cy="694225"/>
            </a:xfrm>
          </p:grpSpPr>
          <p:sp>
            <p:nvSpPr>
              <p:cNvPr id="599" name="Google Shape;599;p3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32"/>
            <p:cNvGrpSpPr/>
            <p:nvPr/>
          </p:nvGrpSpPr>
          <p:grpSpPr>
            <a:xfrm>
              <a:off x="1937025" y="576075"/>
              <a:ext cx="193200" cy="171550"/>
              <a:chOff x="1141700" y="1345000"/>
              <a:chExt cx="193200" cy="171550"/>
            </a:xfrm>
          </p:grpSpPr>
          <p:sp>
            <p:nvSpPr>
              <p:cNvPr id="602" name="Google Shape;602;p32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32"/>
            <p:cNvGrpSpPr/>
            <p:nvPr/>
          </p:nvGrpSpPr>
          <p:grpSpPr>
            <a:xfrm>
              <a:off x="1671775" y="1108825"/>
              <a:ext cx="265250" cy="244300"/>
              <a:chOff x="1139600" y="850250"/>
              <a:chExt cx="265250" cy="244300"/>
            </a:xfrm>
          </p:grpSpPr>
          <p:sp>
            <p:nvSpPr>
              <p:cNvPr id="605" name="Google Shape;605;p32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32"/>
            <p:cNvGrpSpPr/>
            <p:nvPr/>
          </p:nvGrpSpPr>
          <p:grpSpPr>
            <a:xfrm>
              <a:off x="1716838" y="800000"/>
              <a:ext cx="175100" cy="143475"/>
              <a:chOff x="1808250" y="1643825"/>
              <a:chExt cx="175100" cy="143475"/>
            </a:xfrm>
          </p:grpSpPr>
          <p:sp>
            <p:nvSpPr>
              <p:cNvPr id="608" name="Google Shape;608;p3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0" name="Google Shape;610;p32"/>
          <p:cNvSpPr/>
          <p:nvPr/>
        </p:nvSpPr>
        <p:spPr>
          <a:xfrm rot="3659072" flipH="1">
            <a:off x="-428678" y="1466085"/>
            <a:ext cx="1784281" cy="1296214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2"/>
          <p:cNvSpPr/>
          <p:nvPr/>
        </p:nvSpPr>
        <p:spPr>
          <a:xfrm rot="-10580672" flipH="1">
            <a:off x="3807701" y="-298286"/>
            <a:ext cx="1784279" cy="1296213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710350" y="445025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1590350" y="1928395"/>
            <a:ext cx="2454300" cy="10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5099349" y="1928395"/>
            <a:ext cx="2454300" cy="10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>
            <a:off x="7707725" y="3778050"/>
            <a:ext cx="909342" cy="768687"/>
            <a:chOff x="7239300" y="3509700"/>
            <a:chExt cx="909342" cy="768687"/>
          </a:xfrm>
        </p:grpSpPr>
        <p:grpSp>
          <p:nvGrpSpPr>
            <p:cNvPr id="73" name="Google Shape;73;p5"/>
            <p:cNvGrpSpPr/>
            <p:nvPr/>
          </p:nvGrpSpPr>
          <p:grpSpPr>
            <a:xfrm rot="-4640204">
              <a:off x="7502817" y="3633475"/>
              <a:ext cx="592156" cy="583918"/>
              <a:chOff x="588850" y="618775"/>
              <a:chExt cx="703975" cy="694225"/>
            </a:xfrm>
          </p:grpSpPr>
          <p:sp>
            <p:nvSpPr>
              <p:cNvPr id="74" name="Google Shape;74;p5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>
              <a:off x="7239300" y="3509700"/>
              <a:ext cx="265250" cy="244300"/>
              <a:chOff x="1139600" y="850250"/>
              <a:chExt cx="265250" cy="2443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5"/>
            <p:cNvGrpSpPr/>
            <p:nvPr/>
          </p:nvGrpSpPr>
          <p:grpSpPr>
            <a:xfrm>
              <a:off x="7329450" y="4104088"/>
              <a:ext cx="175100" cy="143475"/>
              <a:chOff x="1808250" y="1643825"/>
              <a:chExt cx="175100" cy="143475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5"/>
          <p:cNvSpPr/>
          <p:nvPr/>
        </p:nvSpPr>
        <p:spPr>
          <a:xfrm rot="-7790885" flipH="1">
            <a:off x="5598958" y="4230159"/>
            <a:ext cx="1784290" cy="1296221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590350" y="2938200"/>
            <a:ext cx="2454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5099350" y="2938200"/>
            <a:ext cx="24543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625675" y="932925"/>
            <a:ext cx="175100" cy="143475"/>
            <a:chOff x="1808250" y="1643825"/>
            <a:chExt cx="175100" cy="143475"/>
          </a:xfrm>
        </p:grpSpPr>
        <p:sp>
          <p:nvSpPr>
            <p:cNvPr id="89" name="Google Shape;89;p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6"/>
          <p:cNvGrpSpPr/>
          <p:nvPr/>
        </p:nvGrpSpPr>
        <p:grpSpPr>
          <a:xfrm>
            <a:off x="7948500" y="1043725"/>
            <a:ext cx="193200" cy="171550"/>
            <a:chOff x="1141700" y="1345000"/>
            <a:chExt cx="193200" cy="171550"/>
          </a:xfrm>
        </p:grpSpPr>
        <p:sp>
          <p:nvSpPr>
            <p:cNvPr id="92" name="Google Shape;92;p6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6"/>
          <p:cNvGrpSpPr/>
          <p:nvPr/>
        </p:nvGrpSpPr>
        <p:grpSpPr>
          <a:xfrm>
            <a:off x="7672125" y="624375"/>
            <a:ext cx="265250" cy="244300"/>
            <a:chOff x="1139600" y="850250"/>
            <a:chExt cx="265250" cy="244300"/>
          </a:xfrm>
        </p:grpSpPr>
        <p:sp>
          <p:nvSpPr>
            <p:cNvPr id="95" name="Google Shape;95;p6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8238450" y="819575"/>
            <a:ext cx="175100" cy="143475"/>
            <a:chOff x="1808250" y="1643825"/>
            <a:chExt cx="175100" cy="143475"/>
          </a:xfrm>
        </p:grpSpPr>
        <p:sp>
          <p:nvSpPr>
            <p:cNvPr id="98" name="Google Shape;98;p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6"/>
          <p:cNvSpPr/>
          <p:nvPr/>
        </p:nvSpPr>
        <p:spPr>
          <a:xfrm>
            <a:off x="512400" y="4159413"/>
            <a:ext cx="1784135" cy="129610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 rot="9796866">
            <a:off x="8324918" y="1076386"/>
            <a:ext cx="1784141" cy="1296112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7"/>
          <p:cNvSpPr/>
          <p:nvPr/>
        </p:nvSpPr>
        <p:spPr>
          <a:xfrm rot="9914110">
            <a:off x="7791099" y="1962312"/>
            <a:ext cx="1784134" cy="1296107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7"/>
          <p:cNvGrpSpPr/>
          <p:nvPr/>
        </p:nvGrpSpPr>
        <p:grpSpPr>
          <a:xfrm>
            <a:off x="8005952" y="1311309"/>
            <a:ext cx="521153" cy="513935"/>
            <a:chOff x="588850" y="618775"/>
            <a:chExt cx="703975" cy="694225"/>
          </a:xfrm>
        </p:grpSpPr>
        <p:sp>
          <p:nvSpPr>
            <p:cNvPr id="108" name="Google Shape;108;p7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7"/>
          <p:cNvGrpSpPr/>
          <p:nvPr/>
        </p:nvGrpSpPr>
        <p:grpSpPr>
          <a:xfrm>
            <a:off x="608925" y="3903275"/>
            <a:ext cx="909342" cy="768687"/>
            <a:chOff x="7239300" y="3509700"/>
            <a:chExt cx="909342" cy="768687"/>
          </a:xfrm>
        </p:grpSpPr>
        <p:grpSp>
          <p:nvGrpSpPr>
            <p:cNvPr id="111" name="Google Shape;111;p7"/>
            <p:cNvGrpSpPr/>
            <p:nvPr/>
          </p:nvGrpSpPr>
          <p:grpSpPr>
            <a:xfrm rot="-4640204">
              <a:off x="7502817" y="3633475"/>
              <a:ext cx="592156" cy="583918"/>
              <a:chOff x="588850" y="618775"/>
              <a:chExt cx="703975" cy="694225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>
              <a:off x="7239300" y="3509700"/>
              <a:ext cx="265250" cy="244300"/>
              <a:chOff x="1139600" y="850250"/>
              <a:chExt cx="265250" cy="2443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7"/>
            <p:cNvGrpSpPr/>
            <p:nvPr/>
          </p:nvGrpSpPr>
          <p:grpSpPr>
            <a:xfrm>
              <a:off x="7329450" y="4104088"/>
              <a:ext cx="175100" cy="143475"/>
              <a:chOff x="1808250" y="1643825"/>
              <a:chExt cx="175100" cy="143475"/>
            </a:xfrm>
          </p:grpSpPr>
          <p:sp>
            <p:nvSpPr>
              <p:cNvPr id="118" name="Google Shape;118;p7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9"/>
          <p:cNvSpPr/>
          <p:nvPr/>
        </p:nvSpPr>
        <p:spPr>
          <a:xfrm rot="7879623">
            <a:off x="-173381" y="3930834"/>
            <a:ext cx="1784116" cy="1296094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 rot="-3144547">
            <a:off x="7973624" y="965287"/>
            <a:ext cx="1784090" cy="1296075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138503" y="4289716"/>
            <a:ext cx="403659" cy="398069"/>
            <a:chOff x="588850" y="618775"/>
            <a:chExt cx="703975" cy="694225"/>
          </a:xfrm>
        </p:grpSpPr>
        <p:sp>
          <p:nvSpPr>
            <p:cNvPr id="155" name="Google Shape;155;p9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9"/>
          <p:cNvGrpSpPr/>
          <p:nvPr/>
        </p:nvGrpSpPr>
        <p:grpSpPr>
          <a:xfrm>
            <a:off x="7808000" y="511175"/>
            <a:ext cx="741425" cy="590900"/>
            <a:chOff x="708975" y="834125"/>
            <a:chExt cx="741425" cy="590900"/>
          </a:xfrm>
        </p:grpSpPr>
        <p:grpSp>
          <p:nvGrpSpPr>
            <p:cNvPr id="158" name="Google Shape;158;p9"/>
            <p:cNvGrpSpPr/>
            <p:nvPr/>
          </p:nvGrpSpPr>
          <p:grpSpPr>
            <a:xfrm>
              <a:off x="985350" y="1253475"/>
              <a:ext cx="193200" cy="171550"/>
              <a:chOff x="1141700" y="1345000"/>
              <a:chExt cx="193200" cy="171550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9"/>
            <p:cNvGrpSpPr/>
            <p:nvPr/>
          </p:nvGrpSpPr>
          <p:grpSpPr>
            <a:xfrm>
              <a:off x="708975" y="834125"/>
              <a:ext cx="265250" cy="244300"/>
              <a:chOff x="1139600" y="850250"/>
              <a:chExt cx="265250" cy="244300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9"/>
            <p:cNvGrpSpPr/>
            <p:nvPr/>
          </p:nvGrpSpPr>
          <p:grpSpPr>
            <a:xfrm>
              <a:off x="1275300" y="1029325"/>
              <a:ext cx="175100" cy="143475"/>
              <a:chOff x="1808250" y="1643825"/>
              <a:chExt cx="175100" cy="143475"/>
            </a:xfrm>
          </p:grpSpPr>
          <p:sp>
            <p:nvSpPr>
              <p:cNvPr id="165" name="Google Shape;165;p9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10"/>
          <p:cNvGrpSpPr/>
          <p:nvPr/>
        </p:nvGrpSpPr>
        <p:grpSpPr>
          <a:xfrm>
            <a:off x="7951400" y="548200"/>
            <a:ext cx="868800" cy="675427"/>
            <a:chOff x="5976850" y="432600"/>
            <a:chExt cx="868800" cy="675427"/>
          </a:xfrm>
        </p:grpSpPr>
        <p:grpSp>
          <p:nvGrpSpPr>
            <p:cNvPr id="171" name="Google Shape;171;p10"/>
            <p:cNvGrpSpPr/>
            <p:nvPr/>
          </p:nvGrpSpPr>
          <p:grpSpPr>
            <a:xfrm rot="-1985293">
              <a:off x="6042583" y="695967"/>
              <a:ext cx="349454" cy="344614"/>
              <a:chOff x="588850" y="618775"/>
              <a:chExt cx="703975" cy="694225"/>
            </a:xfrm>
          </p:grpSpPr>
          <p:sp>
            <p:nvSpPr>
              <p:cNvPr id="172" name="Google Shape;172;p10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0"/>
            <p:cNvGrpSpPr/>
            <p:nvPr/>
          </p:nvGrpSpPr>
          <p:grpSpPr>
            <a:xfrm>
              <a:off x="6652450" y="628525"/>
              <a:ext cx="193200" cy="171550"/>
              <a:chOff x="1141700" y="1345000"/>
              <a:chExt cx="193200" cy="171550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>
              <a:off x="6207425" y="432600"/>
              <a:ext cx="175100" cy="143475"/>
              <a:chOff x="1808250" y="1643825"/>
              <a:chExt cx="175100" cy="143475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180;p10"/>
          <p:cNvGrpSpPr/>
          <p:nvPr/>
        </p:nvGrpSpPr>
        <p:grpSpPr>
          <a:xfrm>
            <a:off x="661425" y="3573775"/>
            <a:ext cx="1046225" cy="991818"/>
            <a:chOff x="275800" y="1175400"/>
            <a:chExt cx="1046225" cy="991818"/>
          </a:xfrm>
        </p:grpSpPr>
        <p:grpSp>
          <p:nvGrpSpPr>
            <p:cNvPr id="181" name="Google Shape;181;p10"/>
            <p:cNvGrpSpPr/>
            <p:nvPr/>
          </p:nvGrpSpPr>
          <p:grpSpPr>
            <a:xfrm>
              <a:off x="452652" y="1653284"/>
              <a:ext cx="521153" cy="513935"/>
              <a:chOff x="588850" y="618775"/>
              <a:chExt cx="703975" cy="694225"/>
            </a:xfrm>
          </p:grpSpPr>
          <p:sp>
            <p:nvSpPr>
              <p:cNvPr id="182" name="Google Shape;182;p10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0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0"/>
            <p:cNvGrpSpPr/>
            <p:nvPr/>
          </p:nvGrpSpPr>
          <p:grpSpPr>
            <a:xfrm>
              <a:off x="856975" y="1399550"/>
              <a:ext cx="193200" cy="171550"/>
              <a:chOff x="1141700" y="1345000"/>
              <a:chExt cx="193200" cy="171550"/>
            </a:xfrm>
          </p:grpSpPr>
          <p:sp>
            <p:nvSpPr>
              <p:cNvPr id="185" name="Google Shape;185;p10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0"/>
            <p:cNvGrpSpPr/>
            <p:nvPr/>
          </p:nvGrpSpPr>
          <p:grpSpPr>
            <a:xfrm>
              <a:off x="275800" y="1208800"/>
              <a:ext cx="265250" cy="244300"/>
              <a:chOff x="834800" y="1078850"/>
              <a:chExt cx="265250" cy="244300"/>
            </a:xfrm>
          </p:grpSpPr>
          <p:sp>
            <p:nvSpPr>
              <p:cNvPr id="188" name="Google Shape;188;p10"/>
              <p:cNvSpPr/>
              <p:nvPr/>
            </p:nvSpPr>
            <p:spPr>
              <a:xfrm>
                <a:off x="857325" y="11079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0"/>
              <p:cNvSpPr/>
              <p:nvPr/>
            </p:nvSpPr>
            <p:spPr>
              <a:xfrm>
                <a:off x="834800" y="10788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0"/>
            <p:cNvGrpSpPr/>
            <p:nvPr/>
          </p:nvGrpSpPr>
          <p:grpSpPr>
            <a:xfrm>
              <a:off x="1146925" y="1175400"/>
              <a:ext cx="175100" cy="143475"/>
              <a:chOff x="1808250" y="1643825"/>
              <a:chExt cx="175100" cy="143475"/>
            </a:xfrm>
          </p:grpSpPr>
          <p:sp>
            <p:nvSpPr>
              <p:cNvPr id="191" name="Google Shape;191;p10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0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10"/>
          <p:cNvSpPr/>
          <p:nvPr/>
        </p:nvSpPr>
        <p:spPr>
          <a:xfrm rot="-2700000">
            <a:off x="-273473" y="2260418"/>
            <a:ext cx="1784148" cy="129611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11"/>
          <p:cNvSpPr/>
          <p:nvPr/>
        </p:nvSpPr>
        <p:spPr>
          <a:xfrm rot="-5855634">
            <a:off x="6685146" y="3794117"/>
            <a:ext cx="1784095" cy="1296079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1"/>
          <p:cNvGrpSpPr/>
          <p:nvPr/>
        </p:nvGrpSpPr>
        <p:grpSpPr>
          <a:xfrm flipH="1">
            <a:off x="7670600" y="651875"/>
            <a:ext cx="893825" cy="991818"/>
            <a:chOff x="428200" y="1175400"/>
            <a:chExt cx="893825" cy="991818"/>
          </a:xfrm>
        </p:grpSpPr>
        <p:grpSp>
          <p:nvGrpSpPr>
            <p:cNvPr id="200" name="Google Shape;200;p11"/>
            <p:cNvGrpSpPr/>
            <p:nvPr/>
          </p:nvGrpSpPr>
          <p:grpSpPr>
            <a:xfrm>
              <a:off x="452652" y="1653284"/>
              <a:ext cx="521153" cy="513935"/>
              <a:chOff x="588850" y="618775"/>
              <a:chExt cx="703975" cy="694225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856975" y="1399550"/>
              <a:ext cx="193200" cy="171550"/>
              <a:chOff x="1141700" y="1345000"/>
              <a:chExt cx="193200" cy="171550"/>
            </a:xfrm>
          </p:grpSpPr>
          <p:sp>
            <p:nvSpPr>
              <p:cNvPr id="204" name="Google Shape;204;p1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428200" y="1208800"/>
              <a:ext cx="265250" cy="244300"/>
              <a:chOff x="987200" y="1078850"/>
              <a:chExt cx="265250" cy="244300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1009725" y="11079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987200" y="10788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1146925" y="1175400"/>
              <a:ext cx="175100" cy="143475"/>
              <a:chOff x="1808250" y="1643825"/>
              <a:chExt cx="175100" cy="143475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" name="Google Shape;212;p11"/>
          <p:cNvGrpSpPr/>
          <p:nvPr/>
        </p:nvGrpSpPr>
        <p:grpSpPr>
          <a:xfrm>
            <a:off x="467325" y="3640075"/>
            <a:ext cx="868800" cy="675427"/>
            <a:chOff x="5976850" y="432600"/>
            <a:chExt cx="868800" cy="675427"/>
          </a:xfrm>
        </p:grpSpPr>
        <p:grpSp>
          <p:nvGrpSpPr>
            <p:cNvPr id="213" name="Google Shape;213;p11"/>
            <p:cNvGrpSpPr/>
            <p:nvPr/>
          </p:nvGrpSpPr>
          <p:grpSpPr>
            <a:xfrm rot="-1985293">
              <a:off x="6042583" y="695967"/>
              <a:ext cx="349454" cy="344614"/>
              <a:chOff x="588850" y="618775"/>
              <a:chExt cx="703975" cy="694225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6652450" y="628525"/>
              <a:ext cx="193200" cy="171550"/>
              <a:chOff x="1141700" y="1345000"/>
              <a:chExt cx="193200" cy="171550"/>
            </a:xfrm>
          </p:grpSpPr>
          <p:sp>
            <p:nvSpPr>
              <p:cNvPr id="217" name="Google Shape;217;p1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6207425" y="432600"/>
              <a:ext cx="175100" cy="143475"/>
              <a:chOff x="1808250" y="1643825"/>
              <a:chExt cx="175100" cy="143475"/>
            </a:xfrm>
          </p:grpSpPr>
          <p:sp>
            <p:nvSpPr>
              <p:cNvPr id="220" name="Google Shape;220;p1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bg>
      <p:bgPr>
        <a:solidFill>
          <a:schemeClr val="accent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"/>
          </p:nvPr>
        </p:nvSpPr>
        <p:spPr>
          <a:xfrm>
            <a:off x="1780826" y="1884319"/>
            <a:ext cx="24543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2"/>
          </p:nvPr>
        </p:nvSpPr>
        <p:spPr>
          <a:xfrm>
            <a:off x="4908824" y="1884319"/>
            <a:ext cx="24543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3"/>
          </p:nvPr>
        </p:nvSpPr>
        <p:spPr>
          <a:xfrm>
            <a:off x="1780826" y="3491416"/>
            <a:ext cx="24543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4"/>
          </p:nvPr>
        </p:nvSpPr>
        <p:spPr>
          <a:xfrm>
            <a:off x="4908824" y="3491416"/>
            <a:ext cx="2454300" cy="48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700"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5"/>
          </p:nvPr>
        </p:nvSpPr>
        <p:spPr>
          <a:xfrm>
            <a:off x="1780826" y="2201501"/>
            <a:ext cx="24543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6"/>
          </p:nvPr>
        </p:nvSpPr>
        <p:spPr>
          <a:xfrm>
            <a:off x="4908824" y="2201501"/>
            <a:ext cx="24543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7"/>
          </p:nvPr>
        </p:nvSpPr>
        <p:spPr>
          <a:xfrm>
            <a:off x="1780826" y="3808598"/>
            <a:ext cx="24543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8"/>
          </p:nvPr>
        </p:nvSpPr>
        <p:spPr>
          <a:xfrm>
            <a:off x="4908824" y="3808598"/>
            <a:ext cx="2454300" cy="61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9" hasCustomPrompt="1"/>
          </p:nvPr>
        </p:nvSpPr>
        <p:spPr>
          <a:xfrm>
            <a:off x="2506526" y="1439325"/>
            <a:ext cx="10029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13" hasCustomPrompt="1"/>
          </p:nvPr>
        </p:nvSpPr>
        <p:spPr>
          <a:xfrm>
            <a:off x="5634467" y="1439319"/>
            <a:ext cx="10029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14" hasCustomPrompt="1"/>
          </p:nvPr>
        </p:nvSpPr>
        <p:spPr>
          <a:xfrm>
            <a:off x="2506484" y="3048547"/>
            <a:ext cx="1002900" cy="47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title" idx="15" hasCustomPrompt="1"/>
          </p:nvPr>
        </p:nvSpPr>
        <p:spPr>
          <a:xfrm>
            <a:off x="5634467" y="3048547"/>
            <a:ext cx="1002900" cy="47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/>
          <p:nvPr/>
        </p:nvSpPr>
        <p:spPr>
          <a:xfrm>
            <a:off x="-407100" y="1615213"/>
            <a:ext cx="1784135" cy="129610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13"/>
          <p:cNvGrpSpPr/>
          <p:nvPr/>
        </p:nvGrpSpPr>
        <p:grpSpPr>
          <a:xfrm>
            <a:off x="8310925" y="1364875"/>
            <a:ext cx="265250" cy="244300"/>
            <a:chOff x="1139600" y="850250"/>
            <a:chExt cx="265250" cy="244300"/>
          </a:xfrm>
        </p:grpSpPr>
        <p:sp>
          <p:nvSpPr>
            <p:cNvPr id="240" name="Google Shape;240;p13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13"/>
          <p:cNvSpPr/>
          <p:nvPr/>
        </p:nvSpPr>
        <p:spPr>
          <a:xfrm rot="5400000">
            <a:off x="7996872" y="3466982"/>
            <a:ext cx="1784135" cy="129610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350" y="445025"/>
            <a:ext cx="772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350" y="1152475"/>
            <a:ext cx="7723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  <p:sldLayoutId id="2147483664" r:id="rId12"/>
    <p:sldLayoutId id="2147483666" r:id="rId13"/>
    <p:sldLayoutId id="2147483667" r:id="rId14"/>
    <p:sldLayoutId id="2147483676" r:id="rId15"/>
    <p:sldLayoutId id="2147483677" r:id="rId16"/>
    <p:sldLayoutId id="2147483678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jpeg"/><Relationship Id="rId4" Type="http://schemas.openxmlformats.org/officeDocument/2006/relationships/hyperlink" Target="https://www.programiz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6"/>
          <p:cNvSpPr/>
          <p:nvPr/>
        </p:nvSpPr>
        <p:spPr>
          <a:xfrm>
            <a:off x="2196975" y="766294"/>
            <a:ext cx="4398170" cy="2655583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6"/>
          <p:cNvSpPr txBox="1">
            <a:spLocks noGrp="1"/>
          </p:cNvSpPr>
          <p:nvPr>
            <p:ph type="ctrTitle"/>
          </p:nvPr>
        </p:nvSpPr>
        <p:spPr>
          <a:xfrm>
            <a:off x="1559524" y="983625"/>
            <a:ext cx="5945852" cy="22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Gill Sans Ultra Bold" panose="020B0A02020104020203" pitchFamily="34" charset="0"/>
                <a:ea typeface="Noto Sans KR Black" panose="020B0200000000000000" pitchFamily="50" charset="-127"/>
              </a:rPr>
              <a:t>Python</a:t>
            </a:r>
            <a:br>
              <a:rPr lang="en-US" altLang="ko-KR" dirty="0">
                <a:solidFill>
                  <a:schemeClr val="tx1"/>
                </a:solidFill>
                <a:latin typeface="Gill Sans Ultra Bold" panose="020B0A02020104020203" pitchFamily="34" charset="0"/>
                <a:ea typeface="Noto Sans KR Black" panose="020B0200000000000000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Gill Sans Ultra Bold" panose="020B0A02020104020203" pitchFamily="34" charset="0"/>
                <a:ea typeface="Noto Sans KR Black" panose="020B0200000000000000" pitchFamily="50" charset="-127"/>
              </a:rPr>
              <a:t>Classic</a:t>
            </a:r>
            <a:r>
              <a:rPr lang="ko-KR" altLang="en-US" dirty="0">
                <a:solidFill>
                  <a:schemeClr val="tx1"/>
                </a:solidFill>
                <a:latin typeface="Gill Sans Ultra Bold" panose="020B0A02020104020203" pitchFamily="34" charset="0"/>
                <a:ea typeface="Noto Sans KR Black" panose="020B0200000000000000" pitchFamily="50" charset="-127"/>
              </a:rPr>
              <a:t> </a:t>
            </a:r>
            <a:endParaRPr dirty="0">
              <a:solidFill>
                <a:schemeClr val="tx1"/>
              </a:solidFill>
              <a:latin typeface="Gill Sans Ultra Bold" panose="020B0A02020104020203" pitchFamily="34" charset="0"/>
              <a:ea typeface="Noto Sans KR Black" panose="020B0200000000000000" pitchFamily="50" charset="-127"/>
            </a:endParaRPr>
          </a:p>
        </p:txBody>
      </p:sp>
      <p:sp>
        <p:nvSpPr>
          <p:cNvPr id="624" name="Google Shape;624;p36"/>
          <p:cNvSpPr txBox="1">
            <a:spLocks noGrp="1"/>
          </p:cNvSpPr>
          <p:nvPr>
            <p:ph type="subTitle" idx="1"/>
          </p:nvPr>
        </p:nvSpPr>
        <p:spPr>
          <a:xfrm>
            <a:off x="2973600" y="3409025"/>
            <a:ext cx="319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주차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625" name="Google Shape;625;p36"/>
          <p:cNvGrpSpPr/>
          <p:nvPr/>
        </p:nvGrpSpPr>
        <p:grpSpPr>
          <a:xfrm>
            <a:off x="-604548" y="2307950"/>
            <a:ext cx="3196750" cy="4013497"/>
            <a:chOff x="-94075" y="1159825"/>
            <a:chExt cx="2691773" cy="3379502"/>
          </a:xfrm>
        </p:grpSpPr>
        <p:sp>
          <p:nvSpPr>
            <p:cNvPr id="626" name="Google Shape;626;p36"/>
            <p:cNvSpPr/>
            <p:nvPr/>
          </p:nvSpPr>
          <p:spPr>
            <a:xfrm>
              <a:off x="998412" y="1943413"/>
              <a:ext cx="1215385" cy="1182041"/>
            </a:xfrm>
            <a:custGeom>
              <a:avLst/>
              <a:gdLst/>
              <a:ahLst/>
              <a:cxnLst/>
              <a:rect l="l" t="t" r="r" b="b"/>
              <a:pathLst>
                <a:path w="16840" h="16378" extrusionOk="0">
                  <a:moveTo>
                    <a:pt x="7143" y="7201"/>
                  </a:moveTo>
                  <a:lnTo>
                    <a:pt x="7143" y="7201"/>
                  </a:lnTo>
                  <a:cubicBezTo>
                    <a:pt x="7052" y="7323"/>
                    <a:pt x="6991" y="7445"/>
                    <a:pt x="6900" y="7566"/>
                  </a:cubicBezTo>
                  <a:lnTo>
                    <a:pt x="6809" y="7688"/>
                  </a:lnTo>
                  <a:cubicBezTo>
                    <a:pt x="6839" y="7597"/>
                    <a:pt x="6900" y="7505"/>
                    <a:pt x="6961" y="7384"/>
                  </a:cubicBezTo>
                  <a:cubicBezTo>
                    <a:pt x="7022" y="7323"/>
                    <a:pt x="7083" y="7262"/>
                    <a:pt x="7143" y="7201"/>
                  </a:cubicBezTo>
                  <a:close/>
                  <a:moveTo>
                    <a:pt x="15501" y="1"/>
                  </a:moveTo>
                  <a:cubicBezTo>
                    <a:pt x="15427" y="1"/>
                    <a:pt x="15347" y="19"/>
                    <a:pt x="15259" y="58"/>
                  </a:cubicBezTo>
                  <a:cubicBezTo>
                    <a:pt x="14955" y="271"/>
                    <a:pt x="14894" y="758"/>
                    <a:pt x="14773" y="1061"/>
                  </a:cubicBezTo>
                  <a:cubicBezTo>
                    <a:pt x="14742" y="1122"/>
                    <a:pt x="14742" y="1153"/>
                    <a:pt x="14742" y="1153"/>
                  </a:cubicBezTo>
                  <a:cubicBezTo>
                    <a:pt x="14408" y="1730"/>
                    <a:pt x="14378" y="1821"/>
                    <a:pt x="13982" y="2217"/>
                  </a:cubicBezTo>
                  <a:cubicBezTo>
                    <a:pt x="13709" y="2460"/>
                    <a:pt x="13375" y="2703"/>
                    <a:pt x="12888" y="3037"/>
                  </a:cubicBezTo>
                  <a:cubicBezTo>
                    <a:pt x="12523" y="3250"/>
                    <a:pt x="12159" y="3432"/>
                    <a:pt x="11794" y="3615"/>
                  </a:cubicBezTo>
                  <a:cubicBezTo>
                    <a:pt x="11277" y="3797"/>
                    <a:pt x="11247" y="3888"/>
                    <a:pt x="10669" y="4010"/>
                  </a:cubicBezTo>
                  <a:cubicBezTo>
                    <a:pt x="10365" y="4040"/>
                    <a:pt x="10031" y="4071"/>
                    <a:pt x="9727" y="4071"/>
                  </a:cubicBezTo>
                  <a:cubicBezTo>
                    <a:pt x="9180" y="4010"/>
                    <a:pt x="9028" y="4010"/>
                    <a:pt x="8177" y="3797"/>
                  </a:cubicBezTo>
                  <a:cubicBezTo>
                    <a:pt x="7751" y="3676"/>
                    <a:pt x="7295" y="3524"/>
                    <a:pt x="6931" y="3402"/>
                  </a:cubicBezTo>
                  <a:cubicBezTo>
                    <a:pt x="6839" y="3280"/>
                    <a:pt x="6748" y="3189"/>
                    <a:pt x="6627" y="3128"/>
                  </a:cubicBezTo>
                  <a:cubicBezTo>
                    <a:pt x="6257" y="2876"/>
                    <a:pt x="5803" y="2745"/>
                    <a:pt x="5353" y="2745"/>
                  </a:cubicBezTo>
                  <a:cubicBezTo>
                    <a:pt x="4990" y="2745"/>
                    <a:pt x="4629" y="2830"/>
                    <a:pt x="4317" y="3007"/>
                  </a:cubicBezTo>
                  <a:cubicBezTo>
                    <a:pt x="4073" y="3128"/>
                    <a:pt x="3891" y="3280"/>
                    <a:pt x="3709" y="3493"/>
                  </a:cubicBezTo>
                  <a:cubicBezTo>
                    <a:pt x="3678" y="3524"/>
                    <a:pt x="3678" y="3524"/>
                    <a:pt x="3648" y="3554"/>
                  </a:cubicBezTo>
                  <a:cubicBezTo>
                    <a:pt x="3526" y="3736"/>
                    <a:pt x="3405" y="3919"/>
                    <a:pt x="3314" y="4101"/>
                  </a:cubicBezTo>
                  <a:cubicBezTo>
                    <a:pt x="3070" y="4709"/>
                    <a:pt x="2797" y="5347"/>
                    <a:pt x="2888" y="5986"/>
                  </a:cubicBezTo>
                  <a:cubicBezTo>
                    <a:pt x="2918" y="6138"/>
                    <a:pt x="2949" y="6259"/>
                    <a:pt x="3010" y="6411"/>
                  </a:cubicBezTo>
                  <a:cubicBezTo>
                    <a:pt x="2918" y="6533"/>
                    <a:pt x="2827" y="6685"/>
                    <a:pt x="2736" y="6806"/>
                  </a:cubicBezTo>
                  <a:cubicBezTo>
                    <a:pt x="2493" y="7232"/>
                    <a:pt x="2219" y="7597"/>
                    <a:pt x="2007" y="8022"/>
                  </a:cubicBezTo>
                  <a:cubicBezTo>
                    <a:pt x="1399" y="9177"/>
                    <a:pt x="1125" y="9846"/>
                    <a:pt x="578" y="11001"/>
                  </a:cubicBezTo>
                  <a:cubicBezTo>
                    <a:pt x="426" y="11518"/>
                    <a:pt x="0" y="12034"/>
                    <a:pt x="0" y="12825"/>
                  </a:cubicBezTo>
                  <a:cubicBezTo>
                    <a:pt x="0" y="13098"/>
                    <a:pt x="213" y="13281"/>
                    <a:pt x="456" y="13402"/>
                  </a:cubicBezTo>
                  <a:cubicBezTo>
                    <a:pt x="700" y="13584"/>
                    <a:pt x="943" y="13736"/>
                    <a:pt x="1186" y="13888"/>
                  </a:cubicBezTo>
                  <a:cubicBezTo>
                    <a:pt x="1794" y="14284"/>
                    <a:pt x="2918" y="14739"/>
                    <a:pt x="3253" y="14861"/>
                  </a:cubicBezTo>
                  <a:cubicBezTo>
                    <a:pt x="4256" y="15287"/>
                    <a:pt x="5259" y="15621"/>
                    <a:pt x="6323" y="15834"/>
                  </a:cubicBezTo>
                  <a:cubicBezTo>
                    <a:pt x="7143" y="16016"/>
                    <a:pt x="7994" y="16168"/>
                    <a:pt x="8815" y="16259"/>
                  </a:cubicBezTo>
                  <a:cubicBezTo>
                    <a:pt x="8876" y="16259"/>
                    <a:pt x="9302" y="16320"/>
                    <a:pt x="9423" y="16350"/>
                  </a:cubicBezTo>
                  <a:cubicBezTo>
                    <a:pt x="9555" y="16371"/>
                    <a:pt x="9687" y="16377"/>
                    <a:pt x="9819" y="16377"/>
                  </a:cubicBezTo>
                  <a:cubicBezTo>
                    <a:pt x="10085" y="16377"/>
                    <a:pt x="10355" y="16350"/>
                    <a:pt x="10639" y="16350"/>
                  </a:cubicBezTo>
                  <a:cubicBezTo>
                    <a:pt x="10745" y="16345"/>
                    <a:pt x="10853" y="16344"/>
                    <a:pt x="10962" y="16344"/>
                  </a:cubicBezTo>
                  <a:cubicBezTo>
                    <a:pt x="11129" y="16344"/>
                    <a:pt x="11298" y="16347"/>
                    <a:pt x="11468" y="16347"/>
                  </a:cubicBezTo>
                  <a:cubicBezTo>
                    <a:pt x="11825" y="16347"/>
                    <a:pt x="12184" y="16331"/>
                    <a:pt x="12523" y="16229"/>
                  </a:cubicBezTo>
                  <a:cubicBezTo>
                    <a:pt x="12645" y="16198"/>
                    <a:pt x="12797" y="16168"/>
                    <a:pt x="12919" y="16107"/>
                  </a:cubicBezTo>
                  <a:cubicBezTo>
                    <a:pt x="13101" y="16016"/>
                    <a:pt x="13162" y="15773"/>
                    <a:pt x="13101" y="15560"/>
                  </a:cubicBezTo>
                  <a:cubicBezTo>
                    <a:pt x="12949" y="15104"/>
                    <a:pt x="12979" y="14588"/>
                    <a:pt x="12949" y="13858"/>
                  </a:cubicBezTo>
                  <a:cubicBezTo>
                    <a:pt x="12919" y="12946"/>
                    <a:pt x="12827" y="12065"/>
                    <a:pt x="12858" y="11153"/>
                  </a:cubicBezTo>
                  <a:cubicBezTo>
                    <a:pt x="12919" y="9876"/>
                    <a:pt x="13131" y="8600"/>
                    <a:pt x="13101" y="7293"/>
                  </a:cubicBezTo>
                  <a:cubicBezTo>
                    <a:pt x="13101" y="6897"/>
                    <a:pt x="13101" y="6472"/>
                    <a:pt x="13101" y="6046"/>
                  </a:cubicBezTo>
                  <a:cubicBezTo>
                    <a:pt x="13435" y="5834"/>
                    <a:pt x="13770" y="5590"/>
                    <a:pt x="14104" y="5347"/>
                  </a:cubicBezTo>
                  <a:cubicBezTo>
                    <a:pt x="14499" y="5074"/>
                    <a:pt x="15320" y="4435"/>
                    <a:pt x="15897" y="3858"/>
                  </a:cubicBezTo>
                  <a:cubicBezTo>
                    <a:pt x="16080" y="3645"/>
                    <a:pt x="16323" y="3463"/>
                    <a:pt x="16475" y="3220"/>
                  </a:cubicBezTo>
                  <a:cubicBezTo>
                    <a:pt x="16596" y="3037"/>
                    <a:pt x="16688" y="2824"/>
                    <a:pt x="16718" y="2612"/>
                  </a:cubicBezTo>
                  <a:cubicBezTo>
                    <a:pt x="16840" y="2217"/>
                    <a:pt x="16657" y="1852"/>
                    <a:pt x="16445" y="1517"/>
                  </a:cubicBezTo>
                  <a:cubicBezTo>
                    <a:pt x="16414" y="1457"/>
                    <a:pt x="16353" y="1305"/>
                    <a:pt x="16323" y="1213"/>
                  </a:cubicBezTo>
                  <a:cubicBezTo>
                    <a:pt x="16191" y="791"/>
                    <a:pt x="15990" y="1"/>
                    <a:pt x="15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224820" y="1503660"/>
              <a:ext cx="899053" cy="820818"/>
            </a:xfrm>
            <a:custGeom>
              <a:avLst/>
              <a:gdLst/>
              <a:ahLst/>
              <a:cxnLst/>
              <a:rect l="l" t="t" r="r" b="b"/>
              <a:pathLst>
                <a:path w="12457" h="11373" extrusionOk="0">
                  <a:moveTo>
                    <a:pt x="7573" y="0"/>
                  </a:moveTo>
                  <a:cubicBezTo>
                    <a:pt x="6448" y="0"/>
                    <a:pt x="5313" y="239"/>
                    <a:pt x="4402" y="923"/>
                  </a:cubicBezTo>
                  <a:cubicBezTo>
                    <a:pt x="4098" y="1167"/>
                    <a:pt x="3794" y="1410"/>
                    <a:pt x="3550" y="1683"/>
                  </a:cubicBezTo>
                  <a:cubicBezTo>
                    <a:pt x="3490" y="1653"/>
                    <a:pt x="3429" y="1622"/>
                    <a:pt x="3307" y="1622"/>
                  </a:cubicBezTo>
                  <a:cubicBezTo>
                    <a:pt x="3034" y="1653"/>
                    <a:pt x="3003" y="1957"/>
                    <a:pt x="2943" y="2170"/>
                  </a:cubicBezTo>
                  <a:cubicBezTo>
                    <a:pt x="2951" y="2161"/>
                    <a:pt x="2957" y="2153"/>
                    <a:pt x="2961" y="2145"/>
                  </a:cubicBezTo>
                  <a:lnTo>
                    <a:pt x="2961" y="2145"/>
                  </a:lnTo>
                  <a:cubicBezTo>
                    <a:pt x="2908" y="2319"/>
                    <a:pt x="2876" y="2516"/>
                    <a:pt x="2791" y="2686"/>
                  </a:cubicBezTo>
                  <a:cubicBezTo>
                    <a:pt x="2760" y="2778"/>
                    <a:pt x="2730" y="2869"/>
                    <a:pt x="2699" y="2960"/>
                  </a:cubicBezTo>
                  <a:cubicBezTo>
                    <a:pt x="2639" y="3112"/>
                    <a:pt x="2547" y="3264"/>
                    <a:pt x="2487" y="3416"/>
                  </a:cubicBezTo>
                  <a:cubicBezTo>
                    <a:pt x="2274" y="3902"/>
                    <a:pt x="2091" y="4388"/>
                    <a:pt x="1970" y="4905"/>
                  </a:cubicBezTo>
                  <a:cubicBezTo>
                    <a:pt x="1940" y="4966"/>
                    <a:pt x="1909" y="5057"/>
                    <a:pt x="1879" y="5118"/>
                  </a:cubicBezTo>
                  <a:cubicBezTo>
                    <a:pt x="1757" y="5027"/>
                    <a:pt x="1636" y="4936"/>
                    <a:pt x="1453" y="4875"/>
                  </a:cubicBezTo>
                  <a:cubicBezTo>
                    <a:pt x="1380" y="4858"/>
                    <a:pt x="1306" y="4850"/>
                    <a:pt x="1232" y="4850"/>
                  </a:cubicBezTo>
                  <a:cubicBezTo>
                    <a:pt x="622" y="4850"/>
                    <a:pt x="1" y="5380"/>
                    <a:pt x="55" y="6030"/>
                  </a:cubicBezTo>
                  <a:cubicBezTo>
                    <a:pt x="55" y="6060"/>
                    <a:pt x="55" y="6091"/>
                    <a:pt x="55" y="6151"/>
                  </a:cubicBezTo>
                  <a:cubicBezTo>
                    <a:pt x="55" y="6334"/>
                    <a:pt x="85" y="6516"/>
                    <a:pt x="146" y="6668"/>
                  </a:cubicBezTo>
                  <a:cubicBezTo>
                    <a:pt x="146" y="6820"/>
                    <a:pt x="177" y="6972"/>
                    <a:pt x="268" y="7124"/>
                  </a:cubicBezTo>
                  <a:cubicBezTo>
                    <a:pt x="429" y="7366"/>
                    <a:pt x="676" y="7471"/>
                    <a:pt x="935" y="7471"/>
                  </a:cubicBezTo>
                  <a:cubicBezTo>
                    <a:pt x="1165" y="7471"/>
                    <a:pt x="1405" y="7388"/>
                    <a:pt x="1605" y="7246"/>
                  </a:cubicBezTo>
                  <a:cubicBezTo>
                    <a:pt x="1636" y="7306"/>
                    <a:pt x="1666" y="7367"/>
                    <a:pt x="1727" y="7428"/>
                  </a:cubicBezTo>
                  <a:cubicBezTo>
                    <a:pt x="2000" y="7793"/>
                    <a:pt x="2335" y="8066"/>
                    <a:pt x="2669" y="8370"/>
                  </a:cubicBezTo>
                  <a:cubicBezTo>
                    <a:pt x="3125" y="8765"/>
                    <a:pt x="3581" y="9161"/>
                    <a:pt x="4128" y="9404"/>
                  </a:cubicBezTo>
                  <a:cubicBezTo>
                    <a:pt x="4250" y="9465"/>
                    <a:pt x="4371" y="9495"/>
                    <a:pt x="4493" y="9556"/>
                  </a:cubicBezTo>
                  <a:cubicBezTo>
                    <a:pt x="4402" y="9647"/>
                    <a:pt x="4371" y="9769"/>
                    <a:pt x="4402" y="9920"/>
                  </a:cubicBezTo>
                  <a:cubicBezTo>
                    <a:pt x="4614" y="10407"/>
                    <a:pt x="4706" y="11015"/>
                    <a:pt x="5222" y="11258"/>
                  </a:cubicBezTo>
                  <a:cubicBezTo>
                    <a:pt x="5399" y="11335"/>
                    <a:pt x="5596" y="11372"/>
                    <a:pt x="5796" y="11372"/>
                  </a:cubicBezTo>
                  <a:cubicBezTo>
                    <a:pt x="6148" y="11372"/>
                    <a:pt x="6512" y="11258"/>
                    <a:pt x="6803" y="11045"/>
                  </a:cubicBezTo>
                  <a:cubicBezTo>
                    <a:pt x="7198" y="10893"/>
                    <a:pt x="7593" y="10589"/>
                    <a:pt x="7745" y="10224"/>
                  </a:cubicBezTo>
                  <a:cubicBezTo>
                    <a:pt x="7867" y="10164"/>
                    <a:pt x="7958" y="10072"/>
                    <a:pt x="8019" y="9951"/>
                  </a:cubicBezTo>
                  <a:cubicBezTo>
                    <a:pt x="8079" y="9951"/>
                    <a:pt x="8140" y="9920"/>
                    <a:pt x="8201" y="9920"/>
                  </a:cubicBezTo>
                  <a:cubicBezTo>
                    <a:pt x="8566" y="9860"/>
                    <a:pt x="8931" y="9769"/>
                    <a:pt x="9295" y="9617"/>
                  </a:cubicBezTo>
                  <a:cubicBezTo>
                    <a:pt x="9508" y="9525"/>
                    <a:pt x="9721" y="9434"/>
                    <a:pt x="9873" y="9252"/>
                  </a:cubicBezTo>
                  <a:cubicBezTo>
                    <a:pt x="9934" y="9221"/>
                    <a:pt x="10025" y="9191"/>
                    <a:pt x="10086" y="9161"/>
                  </a:cubicBezTo>
                  <a:cubicBezTo>
                    <a:pt x="10633" y="8826"/>
                    <a:pt x="11089" y="8401"/>
                    <a:pt x="11453" y="7884"/>
                  </a:cubicBezTo>
                  <a:cubicBezTo>
                    <a:pt x="11757" y="7428"/>
                    <a:pt x="11727" y="7398"/>
                    <a:pt x="11909" y="7003"/>
                  </a:cubicBezTo>
                  <a:cubicBezTo>
                    <a:pt x="12092" y="6547"/>
                    <a:pt x="12244" y="6091"/>
                    <a:pt x="12274" y="5604"/>
                  </a:cubicBezTo>
                  <a:cubicBezTo>
                    <a:pt x="12396" y="4936"/>
                    <a:pt x="12456" y="4480"/>
                    <a:pt x="12426" y="3416"/>
                  </a:cubicBezTo>
                  <a:cubicBezTo>
                    <a:pt x="12426" y="2899"/>
                    <a:pt x="12426" y="2382"/>
                    <a:pt x="12274" y="1896"/>
                  </a:cubicBezTo>
                  <a:cubicBezTo>
                    <a:pt x="12213" y="1622"/>
                    <a:pt x="12122" y="1349"/>
                    <a:pt x="11909" y="1167"/>
                  </a:cubicBezTo>
                  <a:cubicBezTo>
                    <a:pt x="11575" y="863"/>
                    <a:pt x="11119" y="680"/>
                    <a:pt x="10693" y="528"/>
                  </a:cubicBezTo>
                  <a:cubicBezTo>
                    <a:pt x="10207" y="346"/>
                    <a:pt x="9721" y="224"/>
                    <a:pt x="9204" y="133"/>
                  </a:cubicBezTo>
                  <a:cubicBezTo>
                    <a:pt x="9143" y="133"/>
                    <a:pt x="9082" y="103"/>
                    <a:pt x="9022" y="103"/>
                  </a:cubicBezTo>
                  <a:cubicBezTo>
                    <a:pt x="8931" y="103"/>
                    <a:pt x="8809" y="72"/>
                    <a:pt x="8687" y="72"/>
                  </a:cubicBezTo>
                  <a:cubicBezTo>
                    <a:pt x="8323" y="27"/>
                    <a:pt x="7948" y="0"/>
                    <a:pt x="7573" y="0"/>
                  </a:cubicBezTo>
                  <a:close/>
                </a:path>
              </a:pathLst>
            </a:custGeom>
            <a:solidFill>
              <a:srgbClr val="D48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674098" y="1989820"/>
              <a:ext cx="149253" cy="83648"/>
            </a:xfrm>
            <a:custGeom>
              <a:avLst/>
              <a:gdLst/>
              <a:ahLst/>
              <a:cxnLst/>
              <a:rect l="l" t="t" r="r" b="b"/>
              <a:pathLst>
                <a:path w="2068" h="1159" extrusionOk="0">
                  <a:moveTo>
                    <a:pt x="1524" y="1"/>
                  </a:moveTo>
                  <a:cubicBezTo>
                    <a:pt x="1368" y="1"/>
                    <a:pt x="1201" y="39"/>
                    <a:pt x="1064" y="54"/>
                  </a:cubicBezTo>
                  <a:cubicBezTo>
                    <a:pt x="760" y="145"/>
                    <a:pt x="426" y="175"/>
                    <a:pt x="183" y="388"/>
                  </a:cubicBezTo>
                  <a:cubicBezTo>
                    <a:pt x="31" y="540"/>
                    <a:pt x="0" y="844"/>
                    <a:pt x="152" y="996"/>
                  </a:cubicBezTo>
                  <a:cubicBezTo>
                    <a:pt x="270" y="1114"/>
                    <a:pt x="461" y="1159"/>
                    <a:pt x="640" y="1159"/>
                  </a:cubicBezTo>
                  <a:cubicBezTo>
                    <a:pt x="692" y="1159"/>
                    <a:pt x="743" y="1155"/>
                    <a:pt x="791" y="1148"/>
                  </a:cubicBezTo>
                  <a:cubicBezTo>
                    <a:pt x="912" y="1148"/>
                    <a:pt x="1247" y="1057"/>
                    <a:pt x="1581" y="996"/>
                  </a:cubicBezTo>
                  <a:cubicBezTo>
                    <a:pt x="1702" y="996"/>
                    <a:pt x="1824" y="966"/>
                    <a:pt x="1915" y="874"/>
                  </a:cubicBezTo>
                  <a:cubicBezTo>
                    <a:pt x="2067" y="722"/>
                    <a:pt x="2067" y="510"/>
                    <a:pt x="1946" y="327"/>
                  </a:cubicBezTo>
                  <a:cubicBezTo>
                    <a:pt x="1946" y="297"/>
                    <a:pt x="1946" y="236"/>
                    <a:pt x="1915" y="175"/>
                  </a:cubicBezTo>
                  <a:cubicBezTo>
                    <a:pt x="1824" y="39"/>
                    <a:pt x="1680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393272" y="1914038"/>
              <a:ext cx="195299" cy="173864"/>
            </a:xfrm>
            <a:custGeom>
              <a:avLst/>
              <a:gdLst/>
              <a:ahLst/>
              <a:cxnLst/>
              <a:rect l="l" t="t" r="r" b="b"/>
              <a:pathLst>
                <a:path w="2706" h="2409" extrusionOk="0">
                  <a:moveTo>
                    <a:pt x="1380" y="0"/>
                  </a:moveTo>
                  <a:cubicBezTo>
                    <a:pt x="978" y="0"/>
                    <a:pt x="611" y="230"/>
                    <a:pt x="365" y="557"/>
                  </a:cubicBezTo>
                  <a:cubicBezTo>
                    <a:pt x="1" y="982"/>
                    <a:pt x="61" y="1590"/>
                    <a:pt x="426" y="1985"/>
                  </a:cubicBezTo>
                  <a:cubicBezTo>
                    <a:pt x="674" y="2255"/>
                    <a:pt x="987" y="2408"/>
                    <a:pt x="1306" y="2408"/>
                  </a:cubicBezTo>
                  <a:cubicBezTo>
                    <a:pt x="1419" y="2408"/>
                    <a:pt x="1531" y="2389"/>
                    <a:pt x="1642" y="2350"/>
                  </a:cubicBezTo>
                  <a:lnTo>
                    <a:pt x="1672" y="2350"/>
                  </a:lnTo>
                  <a:cubicBezTo>
                    <a:pt x="2098" y="2228"/>
                    <a:pt x="2493" y="1894"/>
                    <a:pt x="2615" y="1438"/>
                  </a:cubicBezTo>
                  <a:cubicBezTo>
                    <a:pt x="2706" y="1073"/>
                    <a:pt x="2645" y="709"/>
                    <a:pt x="2372" y="435"/>
                  </a:cubicBezTo>
                  <a:cubicBezTo>
                    <a:pt x="2159" y="222"/>
                    <a:pt x="1824" y="40"/>
                    <a:pt x="1520" y="10"/>
                  </a:cubicBezTo>
                  <a:cubicBezTo>
                    <a:pt x="1473" y="3"/>
                    <a:pt x="1427" y="0"/>
                    <a:pt x="1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843633" y="1940887"/>
              <a:ext cx="207352" cy="151562"/>
            </a:xfrm>
            <a:custGeom>
              <a:avLst/>
              <a:gdLst/>
              <a:ahLst/>
              <a:cxnLst/>
              <a:rect l="l" t="t" r="r" b="b"/>
              <a:pathLst>
                <a:path w="2873" h="2100" extrusionOk="0">
                  <a:moveTo>
                    <a:pt x="1508" y="1"/>
                  </a:moveTo>
                  <a:cubicBezTo>
                    <a:pt x="1489" y="1"/>
                    <a:pt x="1470" y="1"/>
                    <a:pt x="1451" y="2"/>
                  </a:cubicBezTo>
                  <a:cubicBezTo>
                    <a:pt x="1439" y="2"/>
                    <a:pt x="1428" y="2"/>
                    <a:pt x="1416" y="2"/>
                  </a:cubicBezTo>
                  <a:cubicBezTo>
                    <a:pt x="496" y="2"/>
                    <a:pt x="0" y="1196"/>
                    <a:pt x="691" y="1856"/>
                  </a:cubicBezTo>
                  <a:cubicBezTo>
                    <a:pt x="869" y="2009"/>
                    <a:pt x="1090" y="2077"/>
                    <a:pt x="1318" y="2077"/>
                  </a:cubicBezTo>
                  <a:cubicBezTo>
                    <a:pt x="1362" y="2077"/>
                    <a:pt x="1406" y="2074"/>
                    <a:pt x="1451" y="2069"/>
                  </a:cubicBezTo>
                  <a:cubicBezTo>
                    <a:pt x="1481" y="2100"/>
                    <a:pt x="1512" y="2100"/>
                    <a:pt x="1542" y="2100"/>
                  </a:cubicBezTo>
                  <a:cubicBezTo>
                    <a:pt x="2028" y="2008"/>
                    <a:pt x="2515" y="1674"/>
                    <a:pt x="2636" y="1188"/>
                  </a:cubicBezTo>
                  <a:cubicBezTo>
                    <a:pt x="2872" y="480"/>
                    <a:pt x="2135" y="1"/>
                    <a:pt x="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513946" y="1769475"/>
              <a:ext cx="81266" cy="55356"/>
            </a:xfrm>
            <a:custGeom>
              <a:avLst/>
              <a:gdLst/>
              <a:ahLst/>
              <a:cxnLst/>
              <a:rect l="l" t="t" r="r" b="b"/>
              <a:pathLst>
                <a:path w="1126" h="767" extrusionOk="0">
                  <a:moveTo>
                    <a:pt x="978" y="0"/>
                  </a:moveTo>
                  <a:cubicBezTo>
                    <a:pt x="967" y="0"/>
                    <a:pt x="955" y="2"/>
                    <a:pt x="943" y="6"/>
                  </a:cubicBezTo>
                  <a:cubicBezTo>
                    <a:pt x="912" y="37"/>
                    <a:pt x="882" y="37"/>
                    <a:pt x="851" y="37"/>
                  </a:cubicBezTo>
                  <a:cubicBezTo>
                    <a:pt x="608" y="37"/>
                    <a:pt x="213" y="219"/>
                    <a:pt x="122" y="371"/>
                  </a:cubicBezTo>
                  <a:cubicBezTo>
                    <a:pt x="0" y="554"/>
                    <a:pt x="152" y="766"/>
                    <a:pt x="335" y="766"/>
                  </a:cubicBezTo>
                  <a:cubicBezTo>
                    <a:pt x="548" y="766"/>
                    <a:pt x="700" y="645"/>
                    <a:pt x="882" y="554"/>
                  </a:cubicBezTo>
                  <a:cubicBezTo>
                    <a:pt x="943" y="523"/>
                    <a:pt x="1003" y="493"/>
                    <a:pt x="1064" y="432"/>
                  </a:cubicBezTo>
                  <a:cubicBezTo>
                    <a:pt x="1064" y="402"/>
                    <a:pt x="1095" y="371"/>
                    <a:pt x="1125" y="341"/>
                  </a:cubicBezTo>
                  <a:cubicBezTo>
                    <a:pt x="1125" y="280"/>
                    <a:pt x="1125" y="219"/>
                    <a:pt x="1095" y="158"/>
                  </a:cubicBezTo>
                  <a:cubicBezTo>
                    <a:pt x="1095" y="79"/>
                    <a:pt x="1049" y="0"/>
                    <a:pt x="978" y="0"/>
                  </a:cubicBezTo>
                  <a:close/>
                </a:path>
              </a:pathLst>
            </a:custGeom>
            <a:solidFill>
              <a:srgbClr val="7A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885277" y="1741399"/>
              <a:ext cx="91587" cy="70801"/>
            </a:xfrm>
            <a:custGeom>
              <a:avLst/>
              <a:gdLst/>
              <a:ahLst/>
              <a:cxnLst/>
              <a:rect l="l" t="t" r="r" b="b"/>
              <a:pathLst>
                <a:path w="1269" h="981" extrusionOk="0">
                  <a:moveTo>
                    <a:pt x="479" y="0"/>
                  </a:moveTo>
                  <a:cubicBezTo>
                    <a:pt x="418" y="0"/>
                    <a:pt x="357" y="31"/>
                    <a:pt x="296" y="61"/>
                  </a:cubicBezTo>
                  <a:cubicBezTo>
                    <a:pt x="285" y="59"/>
                    <a:pt x="275" y="59"/>
                    <a:pt x="264" y="59"/>
                  </a:cubicBezTo>
                  <a:cubicBezTo>
                    <a:pt x="75" y="59"/>
                    <a:pt x="0" y="314"/>
                    <a:pt x="144" y="487"/>
                  </a:cubicBezTo>
                  <a:cubicBezTo>
                    <a:pt x="235" y="639"/>
                    <a:pt x="448" y="730"/>
                    <a:pt x="631" y="851"/>
                  </a:cubicBezTo>
                  <a:cubicBezTo>
                    <a:pt x="781" y="926"/>
                    <a:pt x="807" y="981"/>
                    <a:pt x="897" y="981"/>
                  </a:cubicBezTo>
                  <a:cubicBezTo>
                    <a:pt x="916" y="981"/>
                    <a:pt x="938" y="978"/>
                    <a:pt x="965" y="973"/>
                  </a:cubicBezTo>
                  <a:cubicBezTo>
                    <a:pt x="1056" y="943"/>
                    <a:pt x="1087" y="882"/>
                    <a:pt x="1117" y="821"/>
                  </a:cubicBezTo>
                  <a:cubicBezTo>
                    <a:pt x="1269" y="699"/>
                    <a:pt x="1147" y="426"/>
                    <a:pt x="1026" y="304"/>
                  </a:cubicBezTo>
                  <a:cubicBezTo>
                    <a:pt x="935" y="213"/>
                    <a:pt x="813" y="122"/>
                    <a:pt x="722" y="91"/>
                  </a:cubicBezTo>
                  <a:cubicBezTo>
                    <a:pt x="661" y="31"/>
                    <a:pt x="570" y="0"/>
                    <a:pt x="479" y="0"/>
                  </a:cubicBezTo>
                  <a:close/>
                </a:path>
              </a:pathLst>
            </a:custGeom>
            <a:solidFill>
              <a:srgbClr val="7A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237522" y="1163362"/>
              <a:ext cx="1057471" cy="713858"/>
            </a:xfrm>
            <a:custGeom>
              <a:avLst/>
              <a:gdLst/>
              <a:ahLst/>
              <a:cxnLst/>
              <a:rect l="l" t="t" r="r" b="b"/>
              <a:pathLst>
                <a:path w="14652" h="9891" extrusionOk="0">
                  <a:moveTo>
                    <a:pt x="4539" y="0"/>
                  </a:moveTo>
                  <a:cubicBezTo>
                    <a:pt x="4328" y="0"/>
                    <a:pt x="4116" y="60"/>
                    <a:pt x="3922" y="198"/>
                  </a:cubicBezTo>
                  <a:cubicBezTo>
                    <a:pt x="3435" y="471"/>
                    <a:pt x="2919" y="897"/>
                    <a:pt x="2736" y="1444"/>
                  </a:cubicBezTo>
                  <a:cubicBezTo>
                    <a:pt x="2675" y="1535"/>
                    <a:pt x="2645" y="1626"/>
                    <a:pt x="2615" y="1717"/>
                  </a:cubicBezTo>
                  <a:cubicBezTo>
                    <a:pt x="2523" y="1930"/>
                    <a:pt x="2493" y="2173"/>
                    <a:pt x="2493" y="2416"/>
                  </a:cubicBezTo>
                  <a:cubicBezTo>
                    <a:pt x="2422" y="2405"/>
                    <a:pt x="2352" y="2399"/>
                    <a:pt x="2283" y="2399"/>
                  </a:cubicBezTo>
                  <a:cubicBezTo>
                    <a:pt x="1822" y="2399"/>
                    <a:pt x="1416" y="2654"/>
                    <a:pt x="1125" y="3024"/>
                  </a:cubicBezTo>
                  <a:cubicBezTo>
                    <a:pt x="1095" y="3055"/>
                    <a:pt x="1064" y="3055"/>
                    <a:pt x="1034" y="3085"/>
                  </a:cubicBezTo>
                  <a:cubicBezTo>
                    <a:pt x="639" y="3480"/>
                    <a:pt x="365" y="4027"/>
                    <a:pt x="487" y="4605"/>
                  </a:cubicBezTo>
                  <a:cubicBezTo>
                    <a:pt x="487" y="4696"/>
                    <a:pt x="487" y="4757"/>
                    <a:pt x="517" y="4848"/>
                  </a:cubicBezTo>
                  <a:cubicBezTo>
                    <a:pt x="548" y="5000"/>
                    <a:pt x="608" y="5182"/>
                    <a:pt x="730" y="5304"/>
                  </a:cubicBezTo>
                  <a:cubicBezTo>
                    <a:pt x="791" y="5395"/>
                    <a:pt x="882" y="5456"/>
                    <a:pt x="1004" y="5486"/>
                  </a:cubicBezTo>
                  <a:cubicBezTo>
                    <a:pt x="1064" y="5638"/>
                    <a:pt x="1156" y="5790"/>
                    <a:pt x="1247" y="5912"/>
                  </a:cubicBezTo>
                  <a:cubicBezTo>
                    <a:pt x="1216" y="5912"/>
                    <a:pt x="1156" y="5942"/>
                    <a:pt x="1064" y="5942"/>
                  </a:cubicBezTo>
                  <a:cubicBezTo>
                    <a:pt x="517" y="6216"/>
                    <a:pt x="1" y="6854"/>
                    <a:pt x="31" y="7493"/>
                  </a:cubicBezTo>
                  <a:cubicBezTo>
                    <a:pt x="92" y="7948"/>
                    <a:pt x="335" y="8587"/>
                    <a:pt x="882" y="8587"/>
                  </a:cubicBezTo>
                  <a:cubicBezTo>
                    <a:pt x="912" y="8648"/>
                    <a:pt x="912" y="8708"/>
                    <a:pt x="912" y="8769"/>
                  </a:cubicBezTo>
                  <a:lnTo>
                    <a:pt x="943" y="8769"/>
                  </a:lnTo>
                  <a:cubicBezTo>
                    <a:pt x="852" y="9012"/>
                    <a:pt x="882" y="9225"/>
                    <a:pt x="1004" y="9407"/>
                  </a:cubicBezTo>
                  <a:cubicBezTo>
                    <a:pt x="852" y="9529"/>
                    <a:pt x="912" y="9803"/>
                    <a:pt x="1125" y="9803"/>
                  </a:cubicBezTo>
                  <a:cubicBezTo>
                    <a:pt x="1135" y="9813"/>
                    <a:pt x="1145" y="9816"/>
                    <a:pt x="1156" y="9816"/>
                  </a:cubicBezTo>
                  <a:cubicBezTo>
                    <a:pt x="1176" y="9816"/>
                    <a:pt x="1196" y="9803"/>
                    <a:pt x="1216" y="9803"/>
                  </a:cubicBezTo>
                  <a:cubicBezTo>
                    <a:pt x="1247" y="9833"/>
                    <a:pt x="1277" y="9833"/>
                    <a:pt x="1308" y="9833"/>
                  </a:cubicBezTo>
                  <a:cubicBezTo>
                    <a:pt x="1520" y="9863"/>
                    <a:pt x="1429" y="9863"/>
                    <a:pt x="1520" y="9863"/>
                  </a:cubicBezTo>
                  <a:cubicBezTo>
                    <a:pt x="1564" y="9882"/>
                    <a:pt x="1607" y="9890"/>
                    <a:pt x="1648" y="9890"/>
                  </a:cubicBezTo>
                  <a:cubicBezTo>
                    <a:pt x="1809" y="9890"/>
                    <a:pt x="1940" y="9759"/>
                    <a:pt x="1915" y="9590"/>
                  </a:cubicBezTo>
                  <a:cubicBezTo>
                    <a:pt x="2007" y="9468"/>
                    <a:pt x="2067" y="9347"/>
                    <a:pt x="2159" y="9225"/>
                  </a:cubicBezTo>
                  <a:cubicBezTo>
                    <a:pt x="2250" y="9043"/>
                    <a:pt x="2311" y="8860"/>
                    <a:pt x="2402" y="8678"/>
                  </a:cubicBezTo>
                  <a:cubicBezTo>
                    <a:pt x="2584" y="8344"/>
                    <a:pt x="2736" y="7979"/>
                    <a:pt x="2827" y="7614"/>
                  </a:cubicBezTo>
                  <a:cubicBezTo>
                    <a:pt x="2827" y="7584"/>
                    <a:pt x="2827" y="7584"/>
                    <a:pt x="2827" y="7553"/>
                  </a:cubicBezTo>
                  <a:cubicBezTo>
                    <a:pt x="2858" y="7462"/>
                    <a:pt x="2888" y="7371"/>
                    <a:pt x="2919" y="7280"/>
                  </a:cubicBezTo>
                  <a:cubicBezTo>
                    <a:pt x="2949" y="7128"/>
                    <a:pt x="3010" y="6976"/>
                    <a:pt x="3040" y="6824"/>
                  </a:cubicBezTo>
                  <a:cubicBezTo>
                    <a:pt x="3101" y="6854"/>
                    <a:pt x="3162" y="6885"/>
                    <a:pt x="3223" y="6915"/>
                  </a:cubicBezTo>
                  <a:cubicBezTo>
                    <a:pt x="3379" y="6984"/>
                    <a:pt x="3548" y="7017"/>
                    <a:pt x="3717" y="7017"/>
                  </a:cubicBezTo>
                  <a:cubicBezTo>
                    <a:pt x="4142" y="7017"/>
                    <a:pt x="4573" y="6815"/>
                    <a:pt x="4833" y="6489"/>
                  </a:cubicBezTo>
                  <a:cubicBezTo>
                    <a:pt x="4955" y="6581"/>
                    <a:pt x="5107" y="6641"/>
                    <a:pt x="5259" y="6672"/>
                  </a:cubicBezTo>
                  <a:cubicBezTo>
                    <a:pt x="5415" y="6709"/>
                    <a:pt x="5580" y="6729"/>
                    <a:pt x="5744" y="6729"/>
                  </a:cubicBezTo>
                  <a:cubicBezTo>
                    <a:pt x="6122" y="6729"/>
                    <a:pt x="6494" y="6622"/>
                    <a:pt x="6748" y="6368"/>
                  </a:cubicBezTo>
                  <a:cubicBezTo>
                    <a:pt x="6840" y="6277"/>
                    <a:pt x="6931" y="6186"/>
                    <a:pt x="6961" y="6064"/>
                  </a:cubicBezTo>
                  <a:cubicBezTo>
                    <a:pt x="7133" y="6145"/>
                    <a:pt x="7323" y="6182"/>
                    <a:pt x="7514" y="6182"/>
                  </a:cubicBezTo>
                  <a:cubicBezTo>
                    <a:pt x="7897" y="6182"/>
                    <a:pt x="8288" y="6034"/>
                    <a:pt x="8572" y="5790"/>
                  </a:cubicBezTo>
                  <a:cubicBezTo>
                    <a:pt x="8724" y="5638"/>
                    <a:pt x="8815" y="5426"/>
                    <a:pt x="8906" y="5243"/>
                  </a:cubicBezTo>
                  <a:cubicBezTo>
                    <a:pt x="8998" y="5395"/>
                    <a:pt x="9089" y="5578"/>
                    <a:pt x="9241" y="5730"/>
                  </a:cubicBezTo>
                  <a:cubicBezTo>
                    <a:pt x="9429" y="5990"/>
                    <a:pt x="9686" y="6099"/>
                    <a:pt x="9953" y="6099"/>
                  </a:cubicBezTo>
                  <a:cubicBezTo>
                    <a:pt x="10246" y="6099"/>
                    <a:pt x="10552" y="5967"/>
                    <a:pt x="10791" y="5760"/>
                  </a:cubicBezTo>
                  <a:cubicBezTo>
                    <a:pt x="10973" y="6064"/>
                    <a:pt x="11338" y="6246"/>
                    <a:pt x="11703" y="6277"/>
                  </a:cubicBezTo>
                  <a:lnTo>
                    <a:pt x="11855" y="6277"/>
                  </a:lnTo>
                  <a:cubicBezTo>
                    <a:pt x="12037" y="6277"/>
                    <a:pt x="12250" y="6277"/>
                    <a:pt x="12432" y="6216"/>
                  </a:cubicBezTo>
                  <a:cubicBezTo>
                    <a:pt x="12949" y="6064"/>
                    <a:pt x="13466" y="5760"/>
                    <a:pt x="13648" y="5243"/>
                  </a:cubicBezTo>
                  <a:cubicBezTo>
                    <a:pt x="13709" y="5122"/>
                    <a:pt x="13739" y="4939"/>
                    <a:pt x="13739" y="4787"/>
                  </a:cubicBezTo>
                  <a:cubicBezTo>
                    <a:pt x="14013" y="4696"/>
                    <a:pt x="14256" y="4544"/>
                    <a:pt x="14408" y="4301"/>
                  </a:cubicBezTo>
                  <a:cubicBezTo>
                    <a:pt x="14651" y="3845"/>
                    <a:pt x="14530" y="3207"/>
                    <a:pt x="13983" y="3024"/>
                  </a:cubicBezTo>
                  <a:cubicBezTo>
                    <a:pt x="13861" y="2994"/>
                    <a:pt x="13739" y="2964"/>
                    <a:pt x="13648" y="2964"/>
                  </a:cubicBezTo>
                  <a:cubicBezTo>
                    <a:pt x="13587" y="2629"/>
                    <a:pt x="13435" y="2295"/>
                    <a:pt x="13192" y="2082"/>
                  </a:cubicBezTo>
                  <a:cubicBezTo>
                    <a:pt x="12854" y="1829"/>
                    <a:pt x="12412" y="1653"/>
                    <a:pt x="11961" y="1653"/>
                  </a:cubicBezTo>
                  <a:cubicBezTo>
                    <a:pt x="11926" y="1653"/>
                    <a:pt x="11890" y="1654"/>
                    <a:pt x="11855" y="1657"/>
                  </a:cubicBezTo>
                  <a:cubicBezTo>
                    <a:pt x="11794" y="1505"/>
                    <a:pt x="11703" y="1383"/>
                    <a:pt x="11551" y="1261"/>
                  </a:cubicBezTo>
                  <a:cubicBezTo>
                    <a:pt x="11217" y="988"/>
                    <a:pt x="10761" y="897"/>
                    <a:pt x="10305" y="866"/>
                  </a:cubicBezTo>
                  <a:cubicBezTo>
                    <a:pt x="9818" y="866"/>
                    <a:pt x="9332" y="957"/>
                    <a:pt x="8906" y="1201"/>
                  </a:cubicBezTo>
                  <a:cubicBezTo>
                    <a:pt x="8876" y="1231"/>
                    <a:pt x="8815" y="1261"/>
                    <a:pt x="8755" y="1292"/>
                  </a:cubicBezTo>
                  <a:cubicBezTo>
                    <a:pt x="8755" y="1261"/>
                    <a:pt x="8755" y="1231"/>
                    <a:pt x="8755" y="1201"/>
                  </a:cubicBezTo>
                  <a:cubicBezTo>
                    <a:pt x="8694" y="957"/>
                    <a:pt x="8542" y="684"/>
                    <a:pt x="8299" y="532"/>
                  </a:cubicBezTo>
                  <a:cubicBezTo>
                    <a:pt x="8086" y="410"/>
                    <a:pt x="7843" y="350"/>
                    <a:pt x="7599" y="319"/>
                  </a:cubicBezTo>
                  <a:cubicBezTo>
                    <a:pt x="7235" y="319"/>
                    <a:pt x="6900" y="441"/>
                    <a:pt x="6566" y="562"/>
                  </a:cubicBezTo>
                  <a:cubicBezTo>
                    <a:pt x="6599" y="548"/>
                    <a:pt x="6611" y="542"/>
                    <a:pt x="6609" y="542"/>
                  </a:cubicBezTo>
                  <a:cubicBezTo>
                    <a:pt x="6596" y="542"/>
                    <a:pt x="6126" y="728"/>
                    <a:pt x="6049" y="806"/>
                  </a:cubicBezTo>
                  <a:cubicBezTo>
                    <a:pt x="6019" y="836"/>
                    <a:pt x="5958" y="866"/>
                    <a:pt x="5928" y="897"/>
                  </a:cubicBezTo>
                  <a:cubicBezTo>
                    <a:pt x="5837" y="714"/>
                    <a:pt x="5685" y="532"/>
                    <a:pt x="5502" y="410"/>
                  </a:cubicBezTo>
                  <a:cubicBezTo>
                    <a:pt x="5237" y="164"/>
                    <a:pt x="4889" y="0"/>
                    <a:pt x="4539" y="0"/>
                  </a:cubicBezTo>
                  <a:close/>
                </a:path>
              </a:pathLst>
            </a:custGeom>
            <a:solidFill>
              <a:srgbClr val="7A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96751" y="2929014"/>
              <a:ext cx="2132409" cy="1462504"/>
            </a:xfrm>
            <a:custGeom>
              <a:avLst/>
              <a:gdLst/>
              <a:ahLst/>
              <a:cxnLst/>
              <a:rect l="l" t="t" r="r" b="b"/>
              <a:pathLst>
                <a:path w="29546" h="20264" extrusionOk="0">
                  <a:moveTo>
                    <a:pt x="18208" y="3515"/>
                  </a:moveTo>
                  <a:cubicBezTo>
                    <a:pt x="18603" y="3546"/>
                    <a:pt x="18998" y="3576"/>
                    <a:pt x="19363" y="3637"/>
                  </a:cubicBezTo>
                  <a:lnTo>
                    <a:pt x="19332" y="3637"/>
                  </a:lnTo>
                  <a:cubicBezTo>
                    <a:pt x="19180" y="3637"/>
                    <a:pt x="19029" y="3606"/>
                    <a:pt x="18877" y="3606"/>
                  </a:cubicBezTo>
                  <a:cubicBezTo>
                    <a:pt x="18633" y="3576"/>
                    <a:pt x="18421" y="3546"/>
                    <a:pt x="18208" y="3515"/>
                  </a:cubicBezTo>
                  <a:close/>
                  <a:moveTo>
                    <a:pt x="13259" y="1"/>
                  </a:moveTo>
                  <a:cubicBezTo>
                    <a:pt x="13117" y="1"/>
                    <a:pt x="12984" y="83"/>
                    <a:pt x="12889" y="202"/>
                  </a:cubicBezTo>
                  <a:cubicBezTo>
                    <a:pt x="11855" y="810"/>
                    <a:pt x="10518" y="2087"/>
                    <a:pt x="9879" y="2573"/>
                  </a:cubicBezTo>
                  <a:cubicBezTo>
                    <a:pt x="7843" y="4032"/>
                    <a:pt x="4925" y="6342"/>
                    <a:pt x="3466" y="7527"/>
                  </a:cubicBezTo>
                  <a:cubicBezTo>
                    <a:pt x="2797" y="8044"/>
                    <a:pt x="2189" y="8622"/>
                    <a:pt x="1551" y="9108"/>
                  </a:cubicBezTo>
                  <a:cubicBezTo>
                    <a:pt x="1587" y="9078"/>
                    <a:pt x="1600" y="9066"/>
                    <a:pt x="1598" y="9066"/>
                  </a:cubicBezTo>
                  <a:cubicBezTo>
                    <a:pt x="1590" y="9066"/>
                    <a:pt x="1320" y="9272"/>
                    <a:pt x="1247" y="9321"/>
                  </a:cubicBezTo>
                  <a:cubicBezTo>
                    <a:pt x="1004" y="9533"/>
                    <a:pt x="669" y="9716"/>
                    <a:pt x="305" y="10141"/>
                  </a:cubicBezTo>
                  <a:cubicBezTo>
                    <a:pt x="1" y="10567"/>
                    <a:pt x="214" y="11114"/>
                    <a:pt x="518" y="11509"/>
                  </a:cubicBezTo>
                  <a:cubicBezTo>
                    <a:pt x="669" y="11783"/>
                    <a:pt x="913" y="12056"/>
                    <a:pt x="1247" y="12056"/>
                  </a:cubicBezTo>
                  <a:cubicBezTo>
                    <a:pt x="1733" y="12056"/>
                    <a:pt x="2159" y="11813"/>
                    <a:pt x="2554" y="11570"/>
                  </a:cubicBezTo>
                  <a:cubicBezTo>
                    <a:pt x="2797" y="11509"/>
                    <a:pt x="2949" y="11357"/>
                    <a:pt x="3162" y="11296"/>
                  </a:cubicBezTo>
                  <a:cubicBezTo>
                    <a:pt x="3405" y="11205"/>
                    <a:pt x="3648" y="11084"/>
                    <a:pt x="3861" y="10962"/>
                  </a:cubicBezTo>
                  <a:cubicBezTo>
                    <a:pt x="4591" y="10628"/>
                    <a:pt x="5229" y="10324"/>
                    <a:pt x="5837" y="10081"/>
                  </a:cubicBezTo>
                  <a:cubicBezTo>
                    <a:pt x="7995" y="9169"/>
                    <a:pt x="10427" y="8074"/>
                    <a:pt x="12889" y="6889"/>
                  </a:cubicBezTo>
                  <a:cubicBezTo>
                    <a:pt x="14317" y="6220"/>
                    <a:pt x="16019" y="5369"/>
                    <a:pt x="17357" y="4913"/>
                  </a:cubicBezTo>
                  <a:cubicBezTo>
                    <a:pt x="17691" y="4761"/>
                    <a:pt x="18025" y="4670"/>
                    <a:pt x="18360" y="4609"/>
                  </a:cubicBezTo>
                  <a:cubicBezTo>
                    <a:pt x="18421" y="4609"/>
                    <a:pt x="18481" y="4609"/>
                    <a:pt x="18542" y="4579"/>
                  </a:cubicBezTo>
                  <a:cubicBezTo>
                    <a:pt x="18580" y="4587"/>
                    <a:pt x="18618" y="4590"/>
                    <a:pt x="18656" y="4590"/>
                  </a:cubicBezTo>
                  <a:cubicBezTo>
                    <a:pt x="18768" y="4590"/>
                    <a:pt x="18877" y="4556"/>
                    <a:pt x="18968" y="4488"/>
                  </a:cubicBezTo>
                  <a:lnTo>
                    <a:pt x="19120" y="4488"/>
                  </a:lnTo>
                  <a:cubicBezTo>
                    <a:pt x="19059" y="4640"/>
                    <a:pt x="19029" y="4792"/>
                    <a:pt x="19120" y="4944"/>
                  </a:cubicBezTo>
                  <a:cubicBezTo>
                    <a:pt x="19849" y="6342"/>
                    <a:pt x="20639" y="7679"/>
                    <a:pt x="21460" y="9017"/>
                  </a:cubicBezTo>
                  <a:cubicBezTo>
                    <a:pt x="21825" y="9837"/>
                    <a:pt x="22220" y="10628"/>
                    <a:pt x="22615" y="11448"/>
                  </a:cubicBezTo>
                  <a:cubicBezTo>
                    <a:pt x="22615" y="11479"/>
                    <a:pt x="22646" y="11509"/>
                    <a:pt x="22676" y="11540"/>
                  </a:cubicBezTo>
                  <a:cubicBezTo>
                    <a:pt x="22676" y="11570"/>
                    <a:pt x="22676" y="11600"/>
                    <a:pt x="22706" y="11631"/>
                  </a:cubicBezTo>
                  <a:cubicBezTo>
                    <a:pt x="23193" y="12664"/>
                    <a:pt x="23649" y="13728"/>
                    <a:pt x="24257" y="14701"/>
                  </a:cubicBezTo>
                  <a:cubicBezTo>
                    <a:pt x="24287" y="14762"/>
                    <a:pt x="24317" y="14792"/>
                    <a:pt x="24317" y="14853"/>
                  </a:cubicBezTo>
                  <a:cubicBezTo>
                    <a:pt x="24439" y="15035"/>
                    <a:pt x="24561" y="15248"/>
                    <a:pt x="24712" y="15430"/>
                  </a:cubicBezTo>
                  <a:cubicBezTo>
                    <a:pt x="24804" y="15613"/>
                    <a:pt x="24864" y="15765"/>
                    <a:pt x="25016" y="15886"/>
                  </a:cubicBezTo>
                  <a:cubicBezTo>
                    <a:pt x="25016" y="15947"/>
                    <a:pt x="25047" y="16008"/>
                    <a:pt x="25077" y="16069"/>
                  </a:cubicBezTo>
                  <a:cubicBezTo>
                    <a:pt x="25199" y="16403"/>
                    <a:pt x="25290" y="16768"/>
                    <a:pt x="25381" y="17102"/>
                  </a:cubicBezTo>
                  <a:cubicBezTo>
                    <a:pt x="25564" y="17528"/>
                    <a:pt x="25959" y="18257"/>
                    <a:pt x="25989" y="18348"/>
                  </a:cubicBezTo>
                  <a:cubicBezTo>
                    <a:pt x="26232" y="18865"/>
                    <a:pt x="26263" y="19230"/>
                    <a:pt x="26749" y="19807"/>
                  </a:cubicBezTo>
                  <a:cubicBezTo>
                    <a:pt x="26810" y="19868"/>
                    <a:pt x="26901" y="19959"/>
                    <a:pt x="26992" y="19990"/>
                  </a:cubicBezTo>
                  <a:cubicBezTo>
                    <a:pt x="27144" y="20172"/>
                    <a:pt x="27448" y="20263"/>
                    <a:pt x="27691" y="20263"/>
                  </a:cubicBezTo>
                  <a:cubicBezTo>
                    <a:pt x="28117" y="20263"/>
                    <a:pt x="28482" y="20081"/>
                    <a:pt x="28816" y="19898"/>
                  </a:cubicBezTo>
                  <a:cubicBezTo>
                    <a:pt x="29120" y="19746"/>
                    <a:pt x="28938" y="19838"/>
                    <a:pt x="29241" y="19716"/>
                  </a:cubicBezTo>
                  <a:cubicBezTo>
                    <a:pt x="29485" y="19564"/>
                    <a:pt x="29545" y="19260"/>
                    <a:pt x="29393" y="19078"/>
                  </a:cubicBezTo>
                  <a:cubicBezTo>
                    <a:pt x="29150" y="18683"/>
                    <a:pt x="28846" y="18014"/>
                    <a:pt x="28542" y="17254"/>
                  </a:cubicBezTo>
                  <a:cubicBezTo>
                    <a:pt x="28330" y="16494"/>
                    <a:pt x="28178" y="15734"/>
                    <a:pt x="27965" y="14974"/>
                  </a:cubicBezTo>
                  <a:cubicBezTo>
                    <a:pt x="27539" y="13363"/>
                    <a:pt x="27053" y="11722"/>
                    <a:pt x="26779" y="10081"/>
                  </a:cubicBezTo>
                  <a:cubicBezTo>
                    <a:pt x="26658" y="9199"/>
                    <a:pt x="26141" y="7406"/>
                    <a:pt x="25928" y="6160"/>
                  </a:cubicBezTo>
                  <a:cubicBezTo>
                    <a:pt x="25807" y="5612"/>
                    <a:pt x="25807" y="5491"/>
                    <a:pt x="25716" y="4822"/>
                  </a:cubicBezTo>
                  <a:cubicBezTo>
                    <a:pt x="25624" y="4245"/>
                    <a:pt x="25472" y="3728"/>
                    <a:pt x="25381" y="3150"/>
                  </a:cubicBezTo>
                  <a:cubicBezTo>
                    <a:pt x="25381" y="3090"/>
                    <a:pt x="25381" y="2998"/>
                    <a:pt x="25381" y="2968"/>
                  </a:cubicBezTo>
                  <a:cubicBezTo>
                    <a:pt x="25412" y="2877"/>
                    <a:pt x="25412" y="2755"/>
                    <a:pt x="25351" y="2694"/>
                  </a:cubicBezTo>
                  <a:cubicBezTo>
                    <a:pt x="25290" y="2542"/>
                    <a:pt x="25138" y="2421"/>
                    <a:pt x="24956" y="2421"/>
                  </a:cubicBezTo>
                  <a:cubicBezTo>
                    <a:pt x="24864" y="2421"/>
                    <a:pt x="24773" y="2451"/>
                    <a:pt x="24682" y="2512"/>
                  </a:cubicBezTo>
                  <a:cubicBezTo>
                    <a:pt x="24652" y="2482"/>
                    <a:pt x="24621" y="2482"/>
                    <a:pt x="24561" y="2451"/>
                  </a:cubicBezTo>
                  <a:lnTo>
                    <a:pt x="24409" y="2451"/>
                  </a:lnTo>
                  <a:cubicBezTo>
                    <a:pt x="24429" y="2451"/>
                    <a:pt x="24422" y="2438"/>
                    <a:pt x="24334" y="2438"/>
                  </a:cubicBezTo>
                  <a:cubicBezTo>
                    <a:pt x="24290" y="2438"/>
                    <a:pt x="24226" y="2441"/>
                    <a:pt x="24135" y="2451"/>
                  </a:cubicBezTo>
                  <a:cubicBezTo>
                    <a:pt x="23770" y="2451"/>
                    <a:pt x="23405" y="2451"/>
                    <a:pt x="23041" y="2421"/>
                  </a:cubicBezTo>
                  <a:cubicBezTo>
                    <a:pt x="20275" y="2208"/>
                    <a:pt x="18299" y="2147"/>
                    <a:pt x="15503" y="1144"/>
                  </a:cubicBezTo>
                  <a:cubicBezTo>
                    <a:pt x="15290" y="1083"/>
                    <a:pt x="15107" y="1023"/>
                    <a:pt x="14955" y="962"/>
                  </a:cubicBezTo>
                  <a:cubicBezTo>
                    <a:pt x="14955" y="962"/>
                    <a:pt x="14955" y="962"/>
                    <a:pt x="14925" y="932"/>
                  </a:cubicBezTo>
                  <a:cubicBezTo>
                    <a:pt x="14500" y="719"/>
                    <a:pt x="14074" y="445"/>
                    <a:pt x="13648" y="172"/>
                  </a:cubicBezTo>
                  <a:cubicBezTo>
                    <a:pt x="13648" y="141"/>
                    <a:pt x="13588" y="141"/>
                    <a:pt x="13557" y="111"/>
                  </a:cubicBezTo>
                  <a:lnTo>
                    <a:pt x="13496" y="50"/>
                  </a:lnTo>
                  <a:cubicBezTo>
                    <a:pt x="13496" y="80"/>
                    <a:pt x="13496" y="80"/>
                    <a:pt x="13496" y="80"/>
                  </a:cubicBezTo>
                  <a:cubicBezTo>
                    <a:pt x="13466" y="50"/>
                    <a:pt x="13436" y="50"/>
                    <a:pt x="13375" y="20"/>
                  </a:cubicBezTo>
                  <a:cubicBezTo>
                    <a:pt x="13336" y="7"/>
                    <a:pt x="13297" y="1"/>
                    <a:pt x="13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608276" y="1919090"/>
              <a:ext cx="267688" cy="163399"/>
            </a:xfrm>
            <a:custGeom>
              <a:avLst/>
              <a:gdLst/>
              <a:ahLst/>
              <a:cxnLst/>
              <a:rect l="l" t="t" r="r" b="b"/>
              <a:pathLst>
                <a:path w="3709" h="2264" extrusionOk="0">
                  <a:moveTo>
                    <a:pt x="2146" y="1161"/>
                  </a:moveTo>
                  <a:cubicBezTo>
                    <a:pt x="2249" y="1161"/>
                    <a:pt x="2343" y="1178"/>
                    <a:pt x="2432" y="1216"/>
                  </a:cubicBezTo>
                  <a:cubicBezTo>
                    <a:pt x="2554" y="1277"/>
                    <a:pt x="2645" y="1338"/>
                    <a:pt x="2766" y="1429"/>
                  </a:cubicBezTo>
                  <a:cubicBezTo>
                    <a:pt x="2827" y="1490"/>
                    <a:pt x="2888" y="1520"/>
                    <a:pt x="2918" y="1581"/>
                  </a:cubicBezTo>
                  <a:cubicBezTo>
                    <a:pt x="2918" y="1611"/>
                    <a:pt x="2888" y="1672"/>
                    <a:pt x="2888" y="1702"/>
                  </a:cubicBezTo>
                  <a:cubicBezTo>
                    <a:pt x="2645" y="1915"/>
                    <a:pt x="2371" y="2037"/>
                    <a:pt x="2067" y="2067"/>
                  </a:cubicBezTo>
                  <a:cubicBezTo>
                    <a:pt x="1961" y="2086"/>
                    <a:pt x="1846" y="2097"/>
                    <a:pt x="1729" y="2097"/>
                  </a:cubicBezTo>
                  <a:cubicBezTo>
                    <a:pt x="1476" y="2097"/>
                    <a:pt x="1211" y="2049"/>
                    <a:pt x="1003" y="1946"/>
                  </a:cubicBezTo>
                  <a:cubicBezTo>
                    <a:pt x="943" y="1915"/>
                    <a:pt x="912" y="1915"/>
                    <a:pt x="852" y="1885"/>
                  </a:cubicBezTo>
                  <a:cubicBezTo>
                    <a:pt x="1003" y="1581"/>
                    <a:pt x="1368" y="1338"/>
                    <a:pt x="1672" y="1247"/>
                  </a:cubicBezTo>
                  <a:cubicBezTo>
                    <a:pt x="1849" y="1194"/>
                    <a:pt x="2005" y="1161"/>
                    <a:pt x="2146" y="1161"/>
                  </a:cubicBezTo>
                  <a:close/>
                  <a:moveTo>
                    <a:pt x="2098" y="0"/>
                  </a:moveTo>
                  <a:cubicBezTo>
                    <a:pt x="1733" y="0"/>
                    <a:pt x="1490" y="31"/>
                    <a:pt x="1155" y="122"/>
                  </a:cubicBezTo>
                  <a:lnTo>
                    <a:pt x="1125" y="122"/>
                  </a:lnTo>
                  <a:cubicBezTo>
                    <a:pt x="882" y="152"/>
                    <a:pt x="608" y="183"/>
                    <a:pt x="396" y="274"/>
                  </a:cubicBezTo>
                  <a:cubicBezTo>
                    <a:pt x="183" y="335"/>
                    <a:pt x="31" y="456"/>
                    <a:pt x="0" y="669"/>
                  </a:cubicBezTo>
                  <a:cubicBezTo>
                    <a:pt x="0" y="851"/>
                    <a:pt x="61" y="1034"/>
                    <a:pt x="122" y="1216"/>
                  </a:cubicBezTo>
                  <a:cubicBezTo>
                    <a:pt x="152" y="1307"/>
                    <a:pt x="183" y="1429"/>
                    <a:pt x="274" y="1550"/>
                  </a:cubicBezTo>
                  <a:cubicBezTo>
                    <a:pt x="426" y="1702"/>
                    <a:pt x="578" y="1854"/>
                    <a:pt x="730" y="1976"/>
                  </a:cubicBezTo>
                  <a:cubicBezTo>
                    <a:pt x="943" y="2128"/>
                    <a:pt x="1155" y="2189"/>
                    <a:pt x="1399" y="2250"/>
                  </a:cubicBezTo>
                  <a:cubicBezTo>
                    <a:pt x="1459" y="2260"/>
                    <a:pt x="1537" y="2263"/>
                    <a:pt x="1617" y="2263"/>
                  </a:cubicBezTo>
                  <a:cubicBezTo>
                    <a:pt x="1777" y="2263"/>
                    <a:pt x="1946" y="2250"/>
                    <a:pt x="2007" y="2250"/>
                  </a:cubicBezTo>
                  <a:cubicBezTo>
                    <a:pt x="2219" y="2219"/>
                    <a:pt x="2432" y="2189"/>
                    <a:pt x="2614" y="2098"/>
                  </a:cubicBezTo>
                  <a:cubicBezTo>
                    <a:pt x="2979" y="1915"/>
                    <a:pt x="3192" y="1611"/>
                    <a:pt x="3405" y="1307"/>
                  </a:cubicBezTo>
                  <a:cubicBezTo>
                    <a:pt x="3405" y="1277"/>
                    <a:pt x="3435" y="1277"/>
                    <a:pt x="3435" y="1247"/>
                  </a:cubicBezTo>
                  <a:cubicBezTo>
                    <a:pt x="3526" y="1125"/>
                    <a:pt x="3618" y="973"/>
                    <a:pt x="3648" y="821"/>
                  </a:cubicBezTo>
                  <a:cubicBezTo>
                    <a:pt x="3648" y="791"/>
                    <a:pt x="3648" y="760"/>
                    <a:pt x="3648" y="730"/>
                  </a:cubicBezTo>
                  <a:cubicBezTo>
                    <a:pt x="3678" y="730"/>
                    <a:pt x="3678" y="699"/>
                    <a:pt x="3678" y="699"/>
                  </a:cubicBezTo>
                  <a:cubicBezTo>
                    <a:pt x="3709" y="608"/>
                    <a:pt x="3709" y="517"/>
                    <a:pt x="3678" y="395"/>
                  </a:cubicBezTo>
                  <a:cubicBezTo>
                    <a:pt x="3648" y="304"/>
                    <a:pt x="3587" y="274"/>
                    <a:pt x="3526" y="243"/>
                  </a:cubicBezTo>
                  <a:cubicBezTo>
                    <a:pt x="3496" y="213"/>
                    <a:pt x="3496" y="213"/>
                    <a:pt x="3496" y="213"/>
                  </a:cubicBezTo>
                  <a:cubicBezTo>
                    <a:pt x="3466" y="183"/>
                    <a:pt x="3435" y="183"/>
                    <a:pt x="3435" y="183"/>
                  </a:cubicBezTo>
                  <a:cubicBezTo>
                    <a:pt x="3283" y="122"/>
                    <a:pt x="3131" y="91"/>
                    <a:pt x="2979" y="61"/>
                  </a:cubicBezTo>
                  <a:cubicBezTo>
                    <a:pt x="2736" y="0"/>
                    <a:pt x="2402" y="0"/>
                    <a:pt x="20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549022" y="1883942"/>
              <a:ext cx="54923" cy="59326"/>
            </a:xfrm>
            <a:custGeom>
              <a:avLst/>
              <a:gdLst/>
              <a:ahLst/>
              <a:cxnLst/>
              <a:rect l="l" t="t" r="r" b="b"/>
              <a:pathLst>
                <a:path w="761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09" y="822"/>
                    <a:pt x="761" y="63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884700" y="1864239"/>
              <a:ext cx="54923" cy="59326"/>
            </a:xfrm>
            <a:custGeom>
              <a:avLst/>
              <a:gdLst/>
              <a:ahLst/>
              <a:cxnLst/>
              <a:rect l="l" t="t" r="r" b="b"/>
              <a:pathLst>
                <a:path w="761" h="822" extrusionOk="0">
                  <a:moveTo>
                    <a:pt x="395" y="0"/>
                  </a:moveTo>
                  <a:cubicBezTo>
                    <a:pt x="183" y="0"/>
                    <a:pt x="0" y="183"/>
                    <a:pt x="0" y="396"/>
                  </a:cubicBezTo>
                  <a:cubicBezTo>
                    <a:pt x="0" y="639"/>
                    <a:pt x="183" y="821"/>
                    <a:pt x="395" y="821"/>
                  </a:cubicBezTo>
                  <a:cubicBezTo>
                    <a:pt x="608" y="821"/>
                    <a:pt x="760" y="639"/>
                    <a:pt x="760" y="396"/>
                  </a:cubicBezTo>
                  <a:cubicBezTo>
                    <a:pt x="760" y="183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502976" y="1764423"/>
              <a:ext cx="116342" cy="57449"/>
            </a:xfrm>
            <a:custGeom>
              <a:avLst/>
              <a:gdLst/>
              <a:ahLst/>
              <a:cxnLst/>
              <a:rect l="l" t="t" r="r" b="b"/>
              <a:pathLst>
                <a:path w="1612" h="796" extrusionOk="0">
                  <a:moveTo>
                    <a:pt x="1125" y="168"/>
                  </a:moveTo>
                  <a:cubicBezTo>
                    <a:pt x="1216" y="168"/>
                    <a:pt x="1368" y="228"/>
                    <a:pt x="1307" y="259"/>
                  </a:cubicBezTo>
                  <a:cubicBezTo>
                    <a:pt x="1064" y="441"/>
                    <a:pt x="730" y="624"/>
                    <a:pt x="426" y="654"/>
                  </a:cubicBezTo>
                  <a:cubicBezTo>
                    <a:pt x="410" y="655"/>
                    <a:pt x="396" y="656"/>
                    <a:pt x="383" y="656"/>
                  </a:cubicBezTo>
                  <a:cubicBezTo>
                    <a:pt x="147" y="656"/>
                    <a:pt x="379" y="404"/>
                    <a:pt x="639" y="289"/>
                  </a:cubicBezTo>
                  <a:cubicBezTo>
                    <a:pt x="669" y="259"/>
                    <a:pt x="730" y="228"/>
                    <a:pt x="760" y="228"/>
                  </a:cubicBezTo>
                  <a:cubicBezTo>
                    <a:pt x="852" y="198"/>
                    <a:pt x="912" y="198"/>
                    <a:pt x="1003" y="168"/>
                  </a:cubicBezTo>
                  <a:cubicBezTo>
                    <a:pt x="1024" y="168"/>
                    <a:pt x="1058" y="181"/>
                    <a:pt x="1087" y="181"/>
                  </a:cubicBezTo>
                  <a:cubicBezTo>
                    <a:pt x="1101" y="181"/>
                    <a:pt x="1115" y="178"/>
                    <a:pt x="1125" y="168"/>
                  </a:cubicBezTo>
                  <a:close/>
                  <a:moveTo>
                    <a:pt x="1015" y="0"/>
                  </a:moveTo>
                  <a:cubicBezTo>
                    <a:pt x="943" y="0"/>
                    <a:pt x="867" y="16"/>
                    <a:pt x="791" y="46"/>
                  </a:cubicBezTo>
                  <a:cubicBezTo>
                    <a:pt x="760" y="46"/>
                    <a:pt x="669" y="76"/>
                    <a:pt x="639" y="137"/>
                  </a:cubicBezTo>
                  <a:cubicBezTo>
                    <a:pt x="304" y="259"/>
                    <a:pt x="0" y="532"/>
                    <a:pt x="244" y="745"/>
                  </a:cubicBezTo>
                  <a:cubicBezTo>
                    <a:pt x="279" y="781"/>
                    <a:pt x="336" y="795"/>
                    <a:pt x="395" y="795"/>
                  </a:cubicBezTo>
                  <a:cubicBezTo>
                    <a:pt x="436" y="795"/>
                    <a:pt x="479" y="788"/>
                    <a:pt x="517" y="775"/>
                  </a:cubicBezTo>
                  <a:cubicBezTo>
                    <a:pt x="760" y="745"/>
                    <a:pt x="912" y="654"/>
                    <a:pt x="1155" y="532"/>
                  </a:cubicBezTo>
                  <a:cubicBezTo>
                    <a:pt x="1429" y="411"/>
                    <a:pt x="1611" y="228"/>
                    <a:pt x="1216" y="46"/>
                  </a:cubicBezTo>
                  <a:cubicBezTo>
                    <a:pt x="1155" y="16"/>
                    <a:pt x="1087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878132" y="1743204"/>
              <a:ext cx="109414" cy="70296"/>
            </a:xfrm>
            <a:custGeom>
              <a:avLst/>
              <a:gdLst/>
              <a:ahLst/>
              <a:cxnLst/>
              <a:rect l="l" t="t" r="r" b="b"/>
              <a:pathLst>
                <a:path w="1516" h="974" extrusionOk="0">
                  <a:moveTo>
                    <a:pt x="427" y="130"/>
                  </a:moveTo>
                  <a:cubicBezTo>
                    <a:pt x="518" y="130"/>
                    <a:pt x="618" y="144"/>
                    <a:pt x="699" y="158"/>
                  </a:cubicBezTo>
                  <a:cubicBezTo>
                    <a:pt x="790" y="188"/>
                    <a:pt x="912" y="249"/>
                    <a:pt x="1003" y="310"/>
                  </a:cubicBezTo>
                  <a:lnTo>
                    <a:pt x="1034" y="310"/>
                  </a:lnTo>
                  <a:cubicBezTo>
                    <a:pt x="1003" y="370"/>
                    <a:pt x="1034" y="431"/>
                    <a:pt x="1094" y="431"/>
                  </a:cubicBezTo>
                  <a:cubicBezTo>
                    <a:pt x="1186" y="553"/>
                    <a:pt x="1246" y="644"/>
                    <a:pt x="1277" y="735"/>
                  </a:cubicBezTo>
                  <a:cubicBezTo>
                    <a:pt x="1246" y="766"/>
                    <a:pt x="1246" y="766"/>
                    <a:pt x="1216" y="796"/>
                  </a:cubicBezTo>
                  <a:cubicBezTo>
                    <a:pt x="1246" y="796"/>
                    <a:pt x="1216" y="796"/>
                    <a:pt x="1186" y="826"/>
                  </a:cubicBezTo>
                  <a:lnTo>
                    <a:pt x="1155" y="826"/>
                  </a:lnTo>
                  <a:cubicBezTo>
                    <a:pt x="1003" y="826"/>
                    <a:pt x="912" y="766"/>
                    <a:pt x="760" y="674"/>
                  </a:cubicBezTo>
                  <a:cubicBezTo>
                    <a:pt x="638" y="583"/>
                    <a:pt x="365" y="431"/>
                    <a:pt x="304" y="401"/>
                  </a:cubicBezTo>
                  <a:cubicBezTo>
                    <a:pt x="213" y="310"/>
                    <a:pt x="182" y="249"/>
                    <a:pt x="182" y="218"/>
                  </a:cubicBezTo>
                  <a:cubicBezTo>
                    <a:pt x="216" y="151"/>
                    <a:pt x="315" y="130"/>
                    <a:pt x="427" y="130"/>
                  </a:cubicBezTo>
                  <a:close/>
                  <a:moveTo>
                    <a:pt x="448" y="0"/>
                  </a:moveTo>
                  <a:cubicBezTo>
                    <a:pt x="410" y="0"/>
                    <a:pt x="372" y="2"/>
                    <a:pt x="334" y="6"/>
                  </a:cubicBezTo>
                  <a:cubicBezTo>
                    <a:pt x="182" y="6"/>
                    <a:pt x="0" y="127"/>
                    <a:pt x="30" y="279"/>
                  </a:cubicBezTo>
                  <a:cubicBezTo>
                    <a:pt x="91" y="462"/>
                    <a:pt x="243" y="553"/>
                    <a:pt x="395" y="614"/>
                  </a:cubicBezTo>
                  <a:cubicBezTo>
                    <a:pt x="578" y="735"/>
                    <a:pt x="760" y="857"/>
                    <a:pt x="973" y="948"/>
                  </a:cubicBezTo>
                  <a:cubicBezTo>
                    <a:pt x="1030" y="965"/>
                    <a:pt x="1082" y="974"/>
                    <a:pt x="1130" y="974"/>
                  </a:cubicBezTo>
                  <a:cubicBezTo>
                    <a:pt x="1412" y="974"/>
                    <a:pt x="1515" y="691"/>
                    <a:pt x="1307" y="431"/>
                  </a:cubicBezTo>
                  <a:cubicBezTo>
                    <a:pt x="1246" y="370"/>
                    <a:pt x="1216" y="340"/>
                    <a:pt x="1186" y="310"/>
                  </a:cubicBezTo>
                  <a:cubicBezTo>
                    <a:pt x="999" y="96"/>
                    <a:pt x="719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235357" y="1596186"/>
              <a:ext cx="120095" cy="249284"/>
            </a:xfrm>
            <a:custGeom>
              <a:avLst/>
              <a:gdLst/>
              <a:ahLst/>
              <a:cxnLst/>
              <a:rect l="l" t="t" r="r" b="b"/>
              <a:pathLst>
                <a:path w="1664" h="3454" extrusionOk="0">
                  <a:moveTo>
                    <a:pt x="1546" y="0"/>
                  </a:moveTo>
                  <a:cubicBezTo>
                    <a:pt x="1537" y="0"/>
                    <a:pt x="1528" y="2"/>
                    <a:pt x="1520" y="6"/>
                  </a:cubicBezTo>
                  <a:cubicBezTo>
                    <a:pt x="942" y="67"/>
                    <a:pt x="456" y="492"/>
                    <a:pt x="243" y="1040"/>
                  </a:cubicBezTo>
                  <a:cubicBezTo>
                    <a:pt x="0" y="1556"/>
                    <a:pt x="61" y="2043"/>
                    <a:pt x="547" y="2407"/>
                  </a:cubicBezTo>
                  <a:cubicBezTo>
                    <a:pt x="638" y="2468"/>
                    <a:pt x="790" y="2559"/>
                    <a:pt x="851" y="2590"/>
                  </a:cubicBezTo>
                  <a:cubicBezTo>
                    <a:pt x="821" y="2651"/>
                    <a:pt x="760" y="2803"/>
                    <a:pt x="760" y="2955"/>
                  </a:cubicBezTo>
                  <a:cubicBezTo>
                    <a:pt x="790" y="3137"/>
                    <a:pt x="851" y="3289"/>
                    <a:pt x="973" y="3410"/>
                  </a:cubicBezTo>
                  <a:cubicBezTo>
                    <a:pt x="994" y="3432"/>
                    <a:pt x="1001" y="3453"/>
                    <a:pt x="1035" y="3453"/>
                  </a:cubicBezTo>
                  <a:cubicBezTo>
                    <a:pt x="1049" y="3453"/>
                    <a:pt x="1068" y="3450"/>
                    <a:pt x="1094" y="3441"/>
                  </a:cubicBezTo>
                  <a:cubicBezTo>
                    <a:pt x="1277" y="3350"/>
                    <a:pt x="1094" y="3228"/>
                    <a:pt x="1064" y="3167"/>
                  </a:cubicBezTo>
                  <a:cubicBezTo>
                    <a:pt x="1064" y="3167"/>
                    <a:pt x="1064" y="3137"/>
                    <a:pt x="1064" y="3137"/>
                  </a:cubicBezTo>
                  <a:cubicBezTo>
                    <a:pt x="1064" y="3137"/>
                    <a:pt x="1064" y="3137"/>
                    <a:pt x="1064" y="3106"/>
                  </a:cubicBezTo>
                  <a:cubicBezTo>
                    <a:pt x="1034" y="3106"/>
                    <a:pt x="1003" y="2955"/>
                    <a:pt x="1003" y="2955"/>
                  </a:cubicBezTo>
                  <a:cubicBezTo>
                    <a:pt x="1003" y="2924"/>
                    <a:pt x="1003" y="2894"/>
                    <a:pt x="1003" y="2863"/>
                  </a:cubicBezTo>
                  <a:cubicBezTo>
                    <a:pt x="1034" y="2681"/>
                    <a:pt x="1064" y="2711"/>
                    <a:pt x="1064" y="2529"/>
                  </a:cubicBezTo>
                  <a:cubicBezTo>
                    <a:pt x="1064" y="2468"/>
                    <a:pt x="973" y="2438"/>
                    <a:pt x="882" y="2407"/>
                  </a:cubicBezTo>
                  <a:cubicBezTo>
                    <a:pt x="699" y="2286"/>
                    <a:pt x="608" y="2195"/>
                    <a:pt x="456" y="2012"/>
                  </a:cubicBezTo>
                  <a:cubicBezTo>
                    <a:pt x="152" y="1617"/>
                    <a:pt x="426" y="827"/>
                    <a:pt x="973" y="401"/>
                  </a:cubicBezTo>
                  <a:cubicBezTo>
                    <a:pt x="1064" y="340"/>
                    <a:pt x="1155" y="280"/>
                    <a:pt x="1246" y="249"/>
                  </a:cubicBezTo>
                  <a:cubicBezTo>
                    <a:pt x="1338" y="189"/>
                    <a:pt x="1520" y="219"/>
                    <a:pt x="1611" y="128"/>
                  </a:cubicBezTo>
                  <a:cubicBezTo>
                    <a:pt x="1664" y="75"/>
                    <a:pt x="1603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261628" y="1159825"/>
              <a:ext cx="1035531" cy="706857"/>
            </a:xfrm>
            <a:custGeom>
              <a:avLst/>
              <a:gdLst/>
              <a:ahLst/>
              <a:cxnLst/>
              <a:rect l="l" t="t" r="r" b="b"/>
              <a:pathLst>
                <a:path w="14348" h="9794" extrusionOk="0">
                  <a:moveTo>
                    <a:pt x="5411" y="1158"/>
                  </a:moveTo>
                  <a:lnTo>
                    <a:pt x="5411" y="1158"/>
                  </a:lnTo>
                  <a:cubicBezTo>
                    <a:pt x="5563" y="1493"/>
                    <a:pt x="5563" y="1858"/>
                    <a:pt x="5381" y="2192"/>
                  </a:cubicBezTo>
                  <a:cubicBezTo>
                    <a:pt x="5257" y="2371"/>
                    <a:pt x="5164" y="2469"/>
                    <a:pt x="5103" y="2469"/>
                  </a:cubicBezTo>
                  <a:cubicBezTo>
                    <a:pt x="5028" y="2469"/>
                    <a:pt x="5000" y="2326"/>
                    <a:pt x="5016" y="2010"/>
                  </a:cubicBezTo>
                  <a:cubicBezTo>
                    <a:pt x="5016" y="1675"/>
                    <a:pt x="5168" y="1371"/>
                    <a:pt x="5411" y="1158"/>
                  </a:cubicBezTo>
                  <a:close/>
                  <a:moveTo>
                    <a:pt x="11399" y="1888"/>
                  </a:moveTo>
                  <a:lnTo>
                    <a:pt x="11399" y="1888"/>
                  </a:lnTo>
                  <a:cubicBezTo>
                    <a:pt x="11460" y="2131"/>
                    <a:pt x="11399" y="2374"/>
                    <a:pt x="11156" y="2648"/>
                  </a:cubicBezTo>
                  <a:cubicBezTo>
                    <a:pt x="10970" y="2849"/>
                    <a:pt x="10698" y="2956"/>
                    <a:pt x="10491" y="2956"/>
                  </a:cubicBezTo>
                  <a:cubicBezTo>
                    <a:pt x="10292" y="2956"/>
                    <a:pt x="10154" y="2857"/>
                    <a:pt x="10214" y="2648"/>
                  </a:cubicBezTo>
                  <a:cubicBezTo>
                    <a:pt x="10366" y="2222"/>
                    <a:pt x="10883" y="1949"/>
                    <a:pt x="11399" y="1888"/>
                  </a:cubicBezTo>
                  <a:close/>
                  <a:moveTo>
                    <a:pt x="12742" y="2960"/>
                  </a:moveTo>
                  <a:cubicBezTo>
                    <a:pt x="12831" y="2960"/>
                    <a:pt x="12922" y="2967"/>
                    <a:pt x="13010" y="2982"/>
                  </a:cubicBezTo>
                  <a:cubicBezTo>
                    <a:pt x="13041" y="3195"/>
                    <a:pt x="13010" y="3377"/>
                    <a:pt x="12919" y="3590"/>
                  </a:cubicBezTo>
                  <a:cubicBezTo>
                    <a:pt x="12720" y="3875"/>
                    <a:pt x="12361" y="4079"/>
                    <a:pt x="11992" y="4079"/>
                  </a:cubicBezTo>
                  <a:cubicBezTo>
                    <a:pt x="11966" y="4079"/>
                    <a:pt x="11941" y="4078"/>
                    <a:pt x="11916" y="4076"/>
                  </a:cubicBezTo>
                  <a:cubicBezTo>
                    <a:pt x="11369" y="4046"/>
                    <a:pt x="11703" y="3377"/>
                    <a:pt x="12007" y="3195"/>
                  </a:cubicBezTo>
                  <a:cubicBezTo>
                    <a:pt x="12191" y="3034"/>
                    <a:pt x="12463" y="2960"/>
                    <a:pt x="12742" y="2960"/>
                  </a:cubicBezTo>
                  <a:close/>
                  <a:moveTo>
                    <a:pt x="6368" y="4315"/>
                  </a:moveTo>
                  <a:cubicBezTo>
                    <a:pt x="6509" y="4315"/>
                    <a:pt x="6663" y="4446"/>
                    <a:pt x="6718" y="4776"/>
                  </a:cubicBezTo>
                  <a:cubicBezTo>
                    <a:pt x="6749" y="5049"/>
                    <a:pt x="6658" y="5383"/>
                    <a:pt x="6506" y="5718"/>
                  </a:cubicBezTo>
                  <a:cubicBezTo>
                    <a:pt x="6384" y="5627"/>
                    <a:pt x="6262" y="5535"/>
                    <a:pt x="6171" y="5383"/>
                  </a:cubicBezTo>
                  <a:cubicBezTo>
                    <a:pt x="6080" y="5201"/>
                    <a:pt x="6019" y="4988"/>
                    <a:pt x="6080" y="4745"/>
                  </a:cubicBezTo>
                  <a:cubicBezTo>
                    <a:pt x="6141" y="4502"/>
                    <a:pt x="6232" y="4320"/>
                    <a:pt x="6323" y="4320"/>
                  </a:cubicBezTo>
                  <a:cubicBezTo>
                    <a:pt x="6338" y="4317"/>
                    <a:pt x="6353" y="4315"/>
                    <a:pt x="6368" y="4315"/>
                  </a:cubicBezTo>
                  <a:close/>
                  <a:moveTo>
                    <a:pt x="4391" y="4683"/>
                  </a:moveTo>
                  <a:cubicBezTo>
                    <a:pt x="4397" y="4683"/>
                    <a:pt x="4403" y="4684"/>
                    <a:pt x="4408" y="4684"/>
                  </a:cubicBezTo>
                  <a:cubicBezTo>
                    <a:pt x="4712" y="4715"/>
                    <a:pt x="4651" y="5383"/>
                    <a:pt x="4469" y="5961"/>
                  </a:cubicBezTo>
                  <a:cubicBezTo>
                    <a:pt x="4439" y="6052"/>
                    <a:pt x="4378" y="6143"/>
                    <a:pt x="4347" y="6235"/>
                  </a:cubicBezTo>
                  <a:cubicBezTo>
                    <a:pt x="4135" y="6052"/>
                    <a:pt x="4013" y="5779"/>
                    <a:pt x="4013" y="5475"/>
                  </a:cubicBezTo>
                  <a:cubicBezTo>
                    <a:pt x="4013" y="5208"/>
                    <a:pt x="4186" y="4683"/>
                    <a:pt x="4391" y="4683"/>
                  </a:cubicBezTo>
                  <a:close/>
                  <a:moveTo>
                    <a:pt x="4008" y="1"/>
                  </a:moveTo>
                  <a:cubicBezTo>
                    <a:pt x="3904" y="1"/>
                    <a:pt x="3802" y="11"/>
                    <a:pt x="3709" y="34"/>
                  </a:cubicBezTo>
                  <a:cubicBezTo>
                    <a:pt x="3192" y="186"/>
                    <a:pt x="2797" y="520"/>
                    <a:pt x="2463" y="915"/>
                  </a:cubicBezTo>
                  <a:cubicBezTo>
                    <a:pt x="2068" y="1310"/>
                    <a:pt x="1885" y="1888"/>
                    <a:pt x="1946" y="2435"/>
                  </a:cubicBezTo>
                  <a:lnTo>
                    <a:pt x="1764" y="2435"/>
                  </a:lnTo>
                  <a:cubicBezTo>
                    <a:pt x="943" y="2435"/>
                    <a:pt x="396" y="3165"/>
                    <a:pt x="153" y="3864"/>
                  </a:cubicBezTo>
                  <a:cubicBezTo>
                    <a:pt x="1" y="4350"/>
                    <a:pt x="62" y="4867"/>
                    <a:pt x="335" y="5292"/>
                  </a:cubicBezTo>
                  <a:cubicBezTo>
                    <a:pt x="518" y="5566"/>
                    <a:pt x="761" y="5839"/>
                    <a:pt x="1034" y="5961"/>
                  </a:cubicBezTo>
                  <a:cubicBezTo>
                    <a:pt x="1044" y="5964"/>
                    <a:pt x="1054" y="5966"/>
                    <a:pt x="1062" y="5966"/>
                  </a:cubicBezTo>
                  <a:cubicBezTo>
                    <a:pt x="1131" y="5966"/>
                    <a:pt x="1149" y="5866"/>
                    <a:pt x="1095" y="5839"/>
                  </a:cubicBezTo>
                  <a:cubicBezTo>
                    <a:pt x="457" y="5444"/>
                    <a:pt x="122" y="4684"/>
                    <a:pt x="305" y="4046"/>
                  </a:cubicBezTo>
                  <a:cubicBezTo>
                    <a:pt x="514" y="3289"/>
                    <a:pt x="1082" y="2689"/>
                    <a:pt x="1758" y="2689"/>
                  </a:cubicBezTo>
                  <a:cubicBezTo>
                    <a:pt x="1869" y="2689"/>
                    <a:pt x="1983" y="2705"/>
                    <a:pt x="2098" y="2739"/>
                  </a:cubicBezTo>
                  <a:cubicBezTo>
                    <a:pt x="2120" y="2744"/>
                    <a:pt x="2140" y="2747"/>
                    <a:pt x="2160" y="2747"/>
                  </a:cubicBezTo>
                  <a:cubicBezTo>
                    <a:pt x="2249" y="2747"/>
                    <a:pt x="2311" y="2692"/>
                    <a:pt x="2311" y="2617"/>
                  </a:cubicBezTo>
                  <a:cubicBezTo>
                    <a:pt x="2281" y="2465"/>
                    <a:pt x="2220" y="2496"/>
                    <a:pt x="2220" y="2405"/>
                  </a:cubicBezTo>
                  <a:cubicBezTo>
                    <a:pt x="2189" y="2253"/>
                    <a:pt x="2250" y="1675"/>
                    <a:pt x="2341" y="1554"/>
                  </a:cubicBezTo>
                  <a:cubicBezTo>
                    <a:pt x="2585" y="1067"/>
                    <a:pt x="2980" y="672"/>
                    <a:pt x="3436" y="399"/>
                  </a:cubicBezTo>
                  <a:cubicBezTo>
                    <a:pt x="3650" y="286"/>
                    <a:pt x="3857" y="231"/>
                    <a:pt x="4055" y="231"/>
                  </a:cubicBezTo>
                  <a:cubicBezTo>
                    <a:pt x="4389" y="231"/>
                    <a:pt x="4699" y="386"/>
                    <a:pt x="4986" y="672"/>
                  </a:cubicBezTo>
                  <a:cubicBezTo>
                    <a:pt x="5107" y="763"/>
                    <a:pt x="5199" y="855"/>
                    <a:pt x="5259" y="946"/>
                  </a:cubicBezTo>
                  <a:cubicBezTo>
                    <a:pt x="4955" y="1250"/>
                    <a:pt x="4743" y="1645"/>
                    <a:pt x="4743" y="2070"/>
                  </a:cubicBezTo>
                  <a:cubicBezTo>
                    <a:pt x="4743" y="2283"/>
                    <a:pt x="4743" y="2526"/>
                    <a:pt x="4925" y="2648"/>
                  </a:cubicBezTo>
                  <a:cubicBezTo>
                    <a:pt x="4990" y="2687"/>
                    <a:pt x="5053" y="2703"/>
                    <a:pt x="5114" y="2703"/>
                  </a:cubicBezTo>
                  <a:cubicBezTo>
                    <a:pt x="5339" y="2703"/>
                    <a:pt x="5528" y="2474"/>
                    <a:pt x="5624" y="2283"/>
                  </a:cubicBezTo>
                  <a:cubicBezTo>
                    <a:pt x="5837" y="1858"/>
                    <a:pt x="5837" y="1371"/>
                    <a:pt x="5624" y="976"/>
                  </a:cubicBezTo>
                  <a:cubicBezTo>
                    <a:pt x="6043" y="668"/>
                    <a:pt x="6606" y="495"/>
                    <a:pt x="7104" y="495"/>
                  </a:cubicBezTo>
                  <a:cubicBezTo>
                    <a:pt x="7835" y="495"/>
                    <a:pt x="8425" y="868"/>
                    <a:pt x="8208" y="1736"/>
                  </a:cubicBezTo>
                  <a:cubicBezTo>
                    <a:pt x="8208" y="1766"/>
                    <a:pt x="8208" y="1797"/>
                    <a:pt x="8208" y="1797"/>
                  </a:cubicBezTo>
                  <a:cubicBezTo>
                    <a:pt x="8177" y="1858"/>
                    <a:pt x="8147" y="1918"/>
                    <a:pt x="8147" y="1979"/>
                  </a:cubicBezTo>
                  <a:cubicBezTo>
                    <a:pt x="8167" y="2039"/>
                    <a:pt x="8238" y="2085"/>
                    <a:pt x="8302" y="2085"/>
                  </a:cubicBezTo>
                  <a:cubicBezTo>
                    <a:pt x="8337" y="2085"/>
                    <a:pt x="8369" y="2072"/>
                    <a:pt x="8390" y="2040"/>
                  </a:cubicBezTo>
                  <a:cubicBezTo>
                    <a:pt x="8421" y="2010"/>
                    <a:pt x="8451" y="1979"/>
                    <a:pt x="8451" y="1949"/>
                  </a:cubicBezTo>
                  <a:cubicBezTo>
                    <a:pt x="8512" y="1888"/>
                    <a:pt x="8512" y="1888"/>
                    <a:pt x="8572" y="1797"/>
                  </a:cubicBezTo>
                  <a:cubicBezTo>
                    <a:pt x="8986" y="1328"/>
                    <a:pt x="9375" y="1059"/>
                    <a:pt x="9967" y="1059"/>
                  </a:cubicBezTo>
                  <a:cubicBezTo>
                    <a:pt x="10027" y="1059"/>
                    <a:pt x="10089" y="1062"/>
                    <a:pt x="10153" y="1067"/>
                  </a:cubicBezTo>
                  <a:cubicBezTo>
                    <a:pt x="10670" y="1098"/>
                    <a:pt x="11156" y="1341"/>
                    <a:pt x="11339" y="1706"/>
                  </a:cubicBezTo>
                  <a:cubicBezTo>
                    <a:pt x="11065" y="1736"/>
                    <a:pt x="10761" y="1827"/>
                    <a:pt x="10548" y="1979"/>
                  </a:cubicBezTo>
                  <a:cubicBezTo>
                    <a:pt x="10275" y="2162"/>
                    <a:pt x="10001" y="2405"/>
                    <a:pt x="10001" y="2739"/>
                  </a:cubicBezTo>
                  <a:cubicBezTo>
                    <a:pt x="9977" y="3052"/>
                    <a:pt x="10258" y="3193"/>
                    <a:pt x="10527" y="3193"/>
                  </a:cubicBezTo>
                  <a:cubicBezTo>
                    <a:pt x="10598" y="3193"/>
                    <a:pt x="10667" y="3184"/>
                    <a:pt x="10731" y="3165"/>
                  </a:cubicBezTo>
                  <a:cubicBezTo>
                    <a:pt x="11278" y="2982"/>
                    <a:pt x="11734" y="2435"/>
                    <a:pt x="11673" y="1888"/>
                  </a:cubicBezTo>
                  <a:cubicBezTo>
                    <a:pt x="11977" y="1888"/>
                    <a:pt x="12281" y="1979"/>
                    <a:pt x="12494" y="2162"/>
                  </a:cubicBezTo>
                  <a:cubicBezTo>
                    <a:pt x="12706" y="2344"/>
                    <a:pt x="12858" y="2557"/>
                    <a:pt x="12949" y="2800"/>
                  </a:cubicBezTo>
                  <a:cubicBezTo>
                    <a:pt x="12868" y="2785"/>
                    <a:pt x="12787" y="2777"/>
                    <a:pt x="12707" y="2777"/>
                  </a:cubicBezTo>
                  <a:cubicBezTo>
                    <a:pt x="12455" y="2777"/>
                    <a:pt x="12207" y="2851"/>
                    <a:pt x="11977" y="3013"/>
                  </a:cubicBezTo>
                  <a:cubicBezTo>
                    <a:pt x="11642" y="3225"/>
                    <a:pt x="11247" y="3772"/>
                    <a:pt x="11612" y="4137"/>
                  </a:cubicBezTo>
                  <a:cubicBezTo>
                    <a:pt x="11713" y="4218"/>
                    <a:pt x="11842" y="4232"/>
                    <a:pt x="11970" y="4232"/>
                  </a:cubicBezTo>
                  <a:cubicBezTo>
                    <a:pt x="12034" y="4232"/>
                    <a:pt x="12098" y="4228"/>
                    <a:pt x="12159" y="4228"/>
                  </a:cubicBezTo>
                  <a:cubicBezTo>
                    <a:pt x="12494" y="4198"/>
                    <a:pt x="12798" y="4016"/>
                    <a:pt x="13010" y="3742"/>
                  </a:cubicBezTo>
                  <a:cubicBezTo>
                    <a:pt x="13162" y="3560"/>
                    <a:pt x="13223" y="3286"/>
                    <a:pt x="13193" y="3043"/>
                  </a:cubicBezTo>
                  <a:lnTo>
                    <a:pt x="13193" y="3043"/>
                  </a:lnTo>
                  <a:cubicBezTo>
                    <a:pt x="13709" y="3225"/>
                    <a:pt x="14044" y="3620"/>
                    <a:pt x="13801" y="4198"/>
                  </a:cubicBezTo>
                  <a:cubicBezTo>
                    <a:pt x="13770" y="4380"/>
                    <a:pt x="13557" y="4593"/>
                    <a:pt x="13466" y="4624"/>
                  </a:cubicBezTo>
                  <a:cubicBezTo>
                    <a:pt x="13436" y="4624"/>
                    <a:pt x="13436" y="4624"/>
                    <a:pt x="13405" y="4654"/>
                  </a:cubicBezTo>
                  <a:cubicBezTo>
                    <a:pt x="13405" y="4624"/>
                    <a:pt x="13375" y="4593"/>
                    <a:pt x="13375" y="4593"/>
                  </a:cubicBezTo>
                  <a:cubicBezTo>
                    <a:pt x="13343" y="4561"/>
                    <a:pt x="13308" y="4548"/>
                    <a:pt x="13274" y="4548"/>
                  </a:cubicBezTo>
                  <a:cubicBezTo>
                    <a:pt x="13210" y="4548"/>
                    <a:pt x="13152" y="4595"/>
                    <a:pt x="13132" y="4654"/>
                  </a:cubicBezTo>
                  <a:cubicBezTo>
                    <a:pt x="13132" y="4776"/>
                    <a:pt x="13162" y="4745"/>
                    <a:pt x="13162" y="4806"/>
                  </a:cubicBezTo>
                  <a:cubicBezTo>
                    <a:pt x="13253" y="5201"/>
                    <a:pt x="12646" y="5931"/>
                    <a:pt x="12068" y="6113"/>
                  </a:cubicBezTo>
                  <a:cubicBezTo>
                    <a:pt x="11985" y="6141"/>
                    <a:pt x="11901" y="6154"/>
                    <a:pt x="11820" y="6154"/>
                  </a:cubicBezTo>
                  <a:cubicBezTo>
                    <a:pt x="11363" y="6154"/>
                    <a:pt x="10951" y="5751"/>
                    <a:pt x="10822" y="5262"/>
                  </a:cubicBezTo>
                  <a:cubicBezTo>
                    <a:pt x="10822" y="5194"/>
                    <a:pt x="10747" y="5127"/>
                    <a:pt x="10675" y="5127"/>
                  </a:cubicBezTo>
                  <a:cubicBezTo>
                    <a:pt x="10617" y="5127"/>
                    <a:pt x="10562" y="5170"/>
                    <a:pt x="10548" y="5292"/>
                  </a:cubicBezTo>
                  <a:cubicBezTo>
                    <a:pt x="10408" y="5734"/>
                    <a:pt x="10095" y="5977"/>
                    <a:pt x="9723" y="5977"/>
                  </a:cubicBezTo>
                  <a:cubicBezTo>
                    <a:pt x="9532" y="5977"/>
                    <a:pt x="9326" y="5913"/>
                    <a:pt x="9120" y="5779"/>
                  </a:cubicBezTo>
                  <a:cubicBezTo>
                    <a:pt x="8907" y="5627"/>
                    <a:pt x="8664" y="5383"/>
                    <a:pt x="8572" y="5171"/>
                  </a:cubicBezTo>
                  <a:cubicBezTo>
                    <a:pt x="8542" y="5110"/>
                    <a:pt x="8633" y="4867"/>
                    <a:pt x="8421" y="4867"/>
                  </a:cubicBezTo>
                  <a:cubicBezTo>
                    <a:pt x="8360" y="4867"/>
                    <a:pt x="8299" y="4928"/>
                    <a:pt x="8299" y="4958"/>
                  </a:cubicBezTo>
                  <a:cubicBezTo>
                    <a:pt x="8269" y="5110"/>
                    <a:pt x="8269" y="5079"/>
                    <a:pt x="8238" y="5171"/>
                  </a:cubicBezTo>
                  <a:cubicBezTo>
                    <a:pt x="8177" y="5383"/>
                    <a:pt x="7965" y="5687"/>
                    <a:pt x="7752" y="5809"/>
                  </a:cubicBezTo>
                  <a:cubicBezTo>
                    <a:pt x="7558" y="5922"/>
                    <a:pt x="7373" y="5992"/>
                    <a:pt x="7183" y="5992"/>
                  </a:cubicBezTo>
                  <a:cubicBezTo>
                    <a:pt x="7015" y="5992"/>
                    <a:pt x="6843" y="5937"/>
                    <a:pt x="6658" y="5809"/>
                  </a:cubicBezTo>
                  <a:cubicBezTo>
                    <a:pt x="6870" y="5444"/>
                    <a:pt x="6992" y="4988"/>
                    <a:pt x="6901" y="4563"/>
                  </a:cubicBezTo>
                  <a:cubicBezTo>
                    <a:pt x="6840" y="4380"/>
                    <a:pt x="6749" y="4168"/>
                    <a:pt x="6566" y="4107"/>
                  </a:cubicBezTo>
                  <a:cubicBezTo>
                    <a:pt x="6493" y="4074"/>
                    <a:pt x="6427" y="4060"/>
                    <a:pt x="6367" y="4060"/>
                  </a:cubicBezTo>
                  <a:cubicBezTo>
                    <a:pt x="5974" y="4060"/>
                    <a:pt x="5841" y="4676"/>
                    <a:pt x="5867" y="5019"/>
                  </a:cubicBezTo>
                  <a:cubicBezTo>
                    <a:pt x="5898" y="5353"/>
                    <a:pt x="6019" y="5566"/>
                    <a:pt x="6354" y="5809"/>
                  </a:cubicBezTo>
                  <a:cubicBezTo>
                    <a:pt x="6354" y="5839"/>
                    <a:pt x="6384" y="5839"/>
                    <a:pt x="6414" y="5870"/>
                  </a:cubicBezTo>
                  <a:cubicBezTo>
                    <a:pt x="6354" y="5931"/>
                    <a:pt x="6323" y="6022"/>
                    <a:pt x="6262" y="6083"/>
                  </a:cubicBezTo>
                  <a:cubicBezTo>
                    <a:pt x="6080" y="6356"/>
                    <a:pt x="5624" y="6569"/>
                    <a:pt x="5290" y="6569"/>
                  </a:cubicBezTo>
                  <a:cubicBezTo>
                    <a:pt x="4986" y="6569"/>
                    <a:pt x="4743" y="6508"/>
                    <a:pt x="4530" y="6356"/>
                  </a:cubicBezTo>
                  <a:cubicBezTo>
                    <a:pt x="4530" y="6326"/>
                    <a:pt x="4560" y="6295"/>
                    <a:pt x="4560" y="6265"/>
                  </a:cubicBezTo>
                  <a:cubicBezTo>
                    <a:pt x="4828" y="5760"/>
                    <a:pt x="5124" y="4470"/>
                    <a:pt x="4370" y="4470"/>
                  </a:cubicBezTo>
                  <a:cubicBezTo>
                    <a:pt x="4353" y="4470"/>
                    <a:pt x="4335" y="4470"/>
                    <a:pt x="4317" y="4472"/>
                  </a:cubicBezTo>
                  <a:cubicBezTo>
                    <a:pt x="4044" y="4563"/>
                    <a:pt x="3952" y="4867"/>
                    <a:pt x="3892" y="5110"/>
                  </a:cubicBezTo>
                  <a:cubicBezTo>
                    <a:pt x="3740" y="5566"/>
                    <a:pt x="3922" y="6052"/>
                    <a:pt x="4256" y="6356"/>
                  </a:cubicBezTo>
                  <a:cubicBezTo>
                    <a:pt x="4044" y="6630"/>
                    <a:pt x="3740" y="6873"/>
                    <a:pt x="3405" y="6934"/>
                  </a:cubicBezTo>
                  <a:lnTo>
                    <a:pt x="3375" y="6934"/>
                  </a:lnTo>
                  <a:cubicBezTo>
                    <a:pt x="3314" y="6934"/>
                    <a:pt x="3314" y="6934"/>
                    <a:pt x="3192" y="6903"/>
                  </a:cubicBezTo>
                  <a:cubicBezTo>
                    <a:pt x="3071" y="6812"/>
                    <a:pt x="3040" y="6782"/>
                    <a:pt x="2949" y="6690"/>
                  </a:cubicBezTo>
                  <a:cubicBezTo>
                    <a:pt x="2889" y="6630"/>
                    <a:pt x="2828" y="6569"/>
                    <a:pt x="2828" y="6508"/>
                  </a:cubicBezTo>
                  <a:cubicBezTo>
                    <a:pt x="2797" y="6417"/>
                    <a:pt x="2797" y="6356"/>
                    <a:pt x="2737" y="6295"/>
                  </a:cubicBezTo>
                  <a:cubicBezTo>
                    <a:pt x="2722" y="6281"/>
                    <a:pt x="2705" y="6275"/>
                    <a:pt x="2687" y="6275"/>
                  </a:cubicBezTo>
                  <a:cubicBezTo>
                    <a:pt x="2627" y="6275"/>
                    <a:pt x="2561" y="6340"/>
                    <a:pt x="2585" y="6386"/>
                  </a:cubicBezTo>
                  <a:cubicBezTo>
                    <a:pt x="2645" y="6569"/>
                    <a:pt x="2554" y="6812"/>
                    <a:pt x="2493" y="7116"/>
                  </a:cubicBezTo>
                  <a:cubicBezTo>
                    <a:pt x="2341" y="7785"/>
                    <a:pt x="2098" y="8423"/>
                    <a:pt x="1825" y="9001"/>
                  </a:cubicBezTo>
                  <a:cubicBezTo>
                    <a:pt x="1703" y="9244"/>
                    <a:pt x="1521" y="9487"/>
                    <a:pt x="1399" y="9730"/>
                  </a:cubicBezTo>
                  <a:cubicBezTo>
                    <a:pt x="1399" y="9768"/>
                    <a:pt x="1434" y="9794"/>
                    <a:pt x="1468" y="9794"/>
                  </a:cubicBezTo>
                  <a:cubicBezTo>
                    <a:pt x="1489" y="9794"/>
                    <a:pt x="1509" y="9784"/>
                    <a:pt x="1521" y="9760"/>
                  </a:cubicBezTo>
                  <a:cubicBezTo>
                    <a:pt x="1855" y="9274"/>
                    <a:pt x="2159" y="8757"/>
                    <a:pt x="2341" y="8180"/>
                  </a:cubicBezTo>
                  <a:cubicBezTo>
                    <a:pt x="2524" y="7724"/>
                    <a:pt x="2676" y="7238"/>
                    <a:pt x="2737" y="6751"/>
                  </a:cubicBezTo>
                  <a:cubicBezTo>
                    <a:pt x="2858" y="6903"/>
                    <a:pt x="3040" y="7025"/>
                    <a:pt x="3223" y="7086"/>
                  </a:cubicBezTo>
                  <a:cubicBezTo>
                    <a:pt x="3278" y="7113"/>
                    <a:pt x="3334" y="7124"/>
                    <a:pt x="3388" y="7124"/>
                  </a:cubicBezTo>
                  <a:cubicBezTo>
                    <a:pt x="3513" y="7124"/>
                    <a:pt x="3634" y="7067"/>
                    <a:pt x="3740" y="7025"/>
                  </a:cubicBezTo>
                  <a:cubicBezTo>
                    <a:pt x="4013" y="6903"/>
                    <a:pt x="4256" y="6721"/>
                    <a:pt x="4408" y="6508"/>
                  </a:cubicBezTo>
                  <a:cubicBezTo>
                    <a:pt x="4439" y="6508"/>
                    <a:pt x="4439" y="6538"/>
                    <a:pt x="4469" y="6538"/>
                  </a:cubicBezTo>
                  <a:cubicBezTo>
                    <a:pt x="4706" y="6674"/>
                    <a:pt x="4976" y="6742"/>
                    <a:pt x="5245" y="6742"/>
                  </a:cubicBezTo>
                  <a:cubicBezTo>
                    <a:pt x="5702" y="6742"/>
                    <a:pt x="6158" y="6545"/>
                    <a:pt x="6445" y="6143"/>
                  </a:cubicBezTo>
                  <a:cubicBezTo>
                    <a:pt x="6475" y="6083"/>
                    <a:pt x="6506" y="6022"/>
                    <a:pt x="6536" y="5991"/>
                  </a:cubicBezTo>
                  <a:cubicBezTo>
                    <a:pt x="6753" y="6118"/>
                    <a:pt x="6980" y="6191"/>
                    <a:pt x="7206" y="6191"/>
                  </a:cubicBezTo>
                  <a:cubicBezTo>
                    <a:pt x="7360" y="6191"/>
                    <a:pt x="7513" y="6157"/>
                    <a:pt x="7661" y="6083"/>
                  </a:cubicBezTo>
                  <a:cubicBezTo>
                    <a:pt x="7965" y="5961"/>
                    <a:pt x="8238" y="5657"/>
                    <a:pt x="8390" y="5383"/>
                  </a:cubicBezTo>
                  <a:cubicBezTo>
                    <a:pt x="8481" y="5505"/>
                    <a:pt x="8572" y="5627"/>
                    <a:pt x="8664" y="5748"/>
                  </a:cubicBezTo>
                  <a:cubicBezTo>
                    <a:pt x="9006" y="6076"/>
                    <a:pt x="9374" y="6237"/>
                    <a:pt x="9713" y="6237"/>
                  </a:cubicBezTo>
                  <a:cubicBezTo>
                    <a:pt x="10098" y="6237"/>
                    <a:pt x="10444" y="6030"/>
                    <a:pt x="10670" y="5627"/>
                  </a:cubicBezTo>
                  <a:cubicBezTo>
                    <a:pt x="10883" y="6083"/>
                    <a:pt x="11308" y="6417"/>
                    <a:pt x="11794" y="6417"/>
                  </a:cubicBezTo>
                  <a:cubicBezTo>
                    <a:pt x="12159" y="6417"/>
                    <a:pt x="12494" y="6235"/>
                    <a:pt x="12767" y="5991"/>
                  </a:cubicBezTo>
                  <a:cubicBezTo>
                    <a:pt x="13010" y="5809"/>
                    <a:pt x="13253" y="5596"/>
                    <a:pt x="13375" y="5292"/>
                  </a:cubicBezTo>
                  <a:cubicBezTo>
                    <a:pt x="13436" y="5171"/>
                    <a:pt x="13466" y="4988"/>
                    <a:pt x="13466" y="4836"/>
                  </a:cubicBezTo>
                  <a:cubicBezTo>
                    <a:pt x="13649" y="4776"/>
                    <a:pt x="13801" y="4624"/>
                    <a:pt x="13892" y="4472"/>
                  </a:cubicBezTo>
                  <a:cubicBezTo>
                    <a:pt x="14348" y="3712"/>
                    <a:pt x="13861" y="3043"/>
                    <a:pt x="13162" y="2861"/>
                  </a:cubicBezTo>
                  <a:lnTo>
                    <a:pt x="13162" y="2830"/>
                  </a:lnTo>
                  <a:cubicBezTo>
                    <a:pt x="13010" y="2070"/>
                    <a:pt x="12311" y="1706"/>
                    <a:pt x="11612" y="1675"/>
                  </a:cubicBezTo>
                  <a:cubicBezTo>
                    <a:pt x="11551" y="1584"/>
                    <a:pt x="11490" y="1462"/>
                    <a:pt x="11369" y="1371"/>
                  </a:cubicBezTo>
                  <a:cubicBezTo>
                    <a:pt x="10980" y="982"/>
                    <a:pt x="10435" y="827"/>
                    <a:pt x="9906" y="827"/>
                  </a:cubicBezTo>
                  <a:cubicBezTo>
                    <a:pt x="9774" y="827"/>
                    <a:pt x="9642" y="836"/>
                    <a:pt x="9515" y="855"/>
                  </a:cubicBezTo>
                  <a:cubicBezTo>
                    <a:pt x="9120" y="946"/>
                    <a:pt x="8785" y="1158"/>
                    <a:pt x="8512" y="1432"/>
                  </a:cubicBezTo>
                  <a:cubicBezTo>
                    <a:pt x="8530" y="600"/>
                    <a:pt x="7838" y="274"/>
                    <a:pt x="7083" y="274"/>
                  </a:cubicBezTo>
                  <a:cubicBezTo>
                    <a:pt x="6568" y="274"/>
                    <a:pt x="6024" y="426"/>
                    <a:pt x="5655" y="672"/>
                  </a:cubicBezTo>
                  <a:cubicBezTo>
                    <a:pt x="5594" y="703"/>
                    <a:pt x="5533" y="733"/>
                    <a:pt x="5472" y="794"/>
                  </a:cubicBezTo>
                  <a:cubicBezTo>
                    <a:pt x="5472" y="763"/>
                    <a:pt x="5442" y="763"/>
                    <a:pt x="5442" y="733"/>
                  </a:cubicBezTo>
                  <a:cubicBezTo>
                    <a:pt x="5168" y="459"/>
                    <a:pt x="4864" y="216"/>
                    <a:pt x="4499" y="64"/>
                  </a:cubicBezTo>
                  <a:cubicBezTo>
                    <a:pt x="4349" y="27"/>
                    <a:pt x="4176" y="1"/>
                    <a:pt x="40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207642" y="1626138"/>
              <a:ext cx="995187" cy="880144"/>
            </a:xfrm>
            <a:custGeom>
              <a:avLst/>
              <a:gdLst/>
              <a:ahLst/>
              <a:cxnLst/>
              <a:rect l="l" t="t" r="r" b="b"/>
              <a:pathLst>
                <a:path w="13789" h="12195" extrusionOk="0">
                  <a:moveTo>
                    <a:pt x="12564" y="1"/>
                  </a:moveTo>
                  <a:cubicBezTo>
                    <a:pt x="12454" y="1"/>
                    <a:pt x="12341" y="105"/>
                    <a:pt x="12390" y="229"/>
                  </a:cubicBezTo>
                  <a:cubicBezTo>
                    <a:pt x="12390" y="351"/>
                    <a:pt x="12421" y="625"/>
                    <a:pt x="12451" y="685"/>
                  </a:cubicBezTo>
                  <a:cubicBezTo>
                    <a:pt x="12512" y="1081"/>
                    <a:pt x="12542" y="1445"/>
                    <a:pt x="12573" y="2023"/>
                  </a:cubicBezTo>
                  <a:cubicBezTo>
                    <a:pt x="12603" y="3451"/>
                    <a:pt x="12330" y="4789"/>
                    <a:pt x="11661" y="6005"/>
                  </a:cubicBezTo>
                  <a:cubicBezTo>
                    <a:pt x="10962" y="7281"/>
                    <a:pt x="9594" y="7980"/>
                    <a:pt x="8074" y="8223"/>
                  </a:cubicBezTo>
                  <a:cubicBezTo>
                    <a:pt x="7734" y="8288"/>
                    <a:pt x="7387" y="8321"/>
                    <a:pt x="7040" y="8321"/>
                  </a:cubicBezTo>
                  <a:cubicBezTo>
                    <a:pt x="6085" y="8321"/>
                    <a:pt x="5130" y="8076"/>
                    <a:pt x="4305" y="7585"/>
                  </a:cubicBezTo>
                  <a:cubicBezTo>
                    <a:pt x="3971" y="7433"/>
                    <a:pt x="3576" y="7190"/>
                    <a:pt x="3333" y="7038"/>
                  </a:cubicBezTo>
                  <a:cubicBezTo>
                    <a:pt x="3029" y="6765"/>
                    <a:pt x="2664" y="6339"/>
                    <a:pt x="2451" y="6096"/>
                  </a:cubicBezTo>
                  <a:cubicBezTo>
                    <a:pt x="2299" y="5913"/>
                    <a:pt x="2208" y="5670"/>
                    <a:pt x="2117" y="5488"/>
                  </a:cubicBezTo>
                  <a:cubicBezTo>
                    <a:pt x="2117" y="5407"/>
                    <a:pt x="2063" y="5366"/>
                    <a:pt x="2000" y="5366"/>
                  </a:cubicBezTo>
                  <a:cubicBezTo>
                    <a:pt x="1968" y="5366"/>
                    <a:pt x="1934" y="5376"/>
                    <a:pt x="1904" y="5397"/>
                  </a:cubicBezTo>
                  <a:cubicBezTo>
                    <a:pt x="1782" y="5457"/>
                    <a:pt x="1782" y="5457"/>
                    <a:pt x="1661" y="5518"/>
                  </a:cubicBezTo>
                  <a:cubicBezTo>
                    <a:pt x="1573" y="5531"/>
                    <a:pt x="1469" y="5538"/>
                    <a:pt x="1362" y="5538"/>
                  </a:cubicBezTo>
                  <a:cubicBezTo>
                    <a:pt x="1212" y="5538"/>
                    <a:pt x="1056" y="5523"/>
                    <a:pt x="931" y="5488"/>
                  </a:cubicBezTo>
                  <a:cubicBezTo>
                    <a:pt x="840" y="5488"/>
                    <a:pt x="658" y="5366"/>
                    <a:pt x="567" y="5306"/>
                  </a:cubicBezTo>
                  <a:cubicBezTo>
                    <a:pt x="475" y="5184"/>
                    <a:pt x="384" y="4880"/>
                    <a:pt x="354" y="4698"/>
                  </a:cubicBezTo>
                  <a:cubicBezTo>
                    <a:pt x="354" y="4546"/>
                    <a:pt x="445" y="4120"/>
                    <a:pt x="536" y="3938"/>
                  </a:cubicBezTo>
                  <a:cubicBezTo>
                    <a:pt x="627" y="3786"/>
                    <a:pt x="749" y="3725"/>
                    <a:pt x="931" y="3603"/>
                  </a:cubicBezTo>
                  <a:cubicBezTo>
                    <a:pt x="1205" y="3451"/>
                    <a:pt x="1326" y="3421"/>
                    <a:pt x="1661" y="3421"/>
                  </a:cubicBezTo>
                  <a:cubicBezTo>
                    <a:pt x="1752" y="3421"/>
                    <a:pt x="1874" y="3451"/>
                    <a:pt x="1934" y="3482"/>
                  </a:cubicBezTo>
                  <a:cubicBezTo>
                    <a:pt x="2026" y="3543"/>
                    <a:pt x="2147" y="3725"/>
                    <a:pt x="2238" y="3755"/>
                  </a:cubicBezTo>
                  <a:cubicBezTo>
                    <a:pt x="2299" y="3755"/>
                    <a:pt x="2329" y="3664"/>
                    <a:pt x="2299" y="3603"/>
                  </a:cubicBezTo>
                  <a:cubicBezTo>
                    <a:pt x="2208" y="3512"/>
                    <a:pt x="2086" y="3391"/>
                    <a:pt x="1965" y="3299"/>
                  </a:cubicBezTo>
                  <a:cubicBezTo>
                    <a:pt x="1843" y="3239"/>
                    <a:pt x="1691" y="3208"/>
                    <a:pt x="1509" y="3208"/>
                  </a:cubicBezTo>
                  <a:cubicBezTo>
                    <a:pt x="1174" y="3208"/>
                    <a:pt x="840" y="3360"/>
                    <a:pt x="597" y="3573"/>
                  </a:cubicBezTo>
                  <a:cubicBezTo>
                    <a:pt x="384" y="3725"/>
                    <a:pt x="263" y="3968"/>
                    <a:pt x="202" y="4242"/>
                  </a:cubicBezTo>
                  <a:cubicBezTo>
                    <a:pt x="111" y="4576"/>
                    <a:pt x="171" y="4941"/>
                    <a:pt x="354" y="5306"/>
                  </a:cubicBezTo>
                  <a:cubicBezTo>
                    <a:pt x="445" y="5457"/>
                    <a:pt x="658" y="5609"/>
                    <a:pt x="870" y="5670"/>
                  </a:cubicBezTo>
                  <a:cubicBezTo>
                    <a:pt x="1022" y="5731"/>
                    <a:pt x="1205" y="5731"/>
                    <a:pt x="1357" y="5731"/>
                  </a:cubicBezTo>
                  <a:cubicBezTo>
                    <a:pt x="1570" y="5731"/>
                    <a:pt x="1782" y="5701"/>
                    <a:pt x="1965" y="5609"/>
                  </a:cubicBezTo>
                  <a:cubicBezTo>
                    <a:pt x="2086" y="5883"/>
                    <a:pt x="2238" y="6126"/>
                    <a:pt x="2421" y="6309"/>
                  </a:cubicBezTo>
                  <a:cubicBezTo>
                    <a:pt x="2633" y="6582"/>
                    <a:pt x="2877" y="6825"/>
                    <a:pt x="3120" y="7068"/>
                  </a:cubicBezTo>
                  <a:cubicBezTo>
                    <a:pt x="2998" y="7008"/>
                    <a:pt x="2877" y="6947"/>
                    <a:pt x="2755" y="6916"/>
                  </a:cubicBezTo>
                  <a:cubicBezTo>
                    <a:pt x="2627" y="6889"/>
                    <a:pt x="2500" y="6876"/>
                    <a:pt x="2377" y="6876"/>
                  </a:cubicBezTo>
                  <a:cubicBezTo>
                    <a:pt x="1416" y="6876"/>
                    <a:pt x="613" y="7666"/>
                    <a:pt x="263" y="8527"/>
                  </a:cubicBezTo>
                  <a:cubicBezTo>
                    <a:pt x="202" y="8679"/>
                    <a:pt x="80" y="8953"/>
                    <a:pt x="19" y="9135"/>
                  </a:cubicBezTo>
                  <a:cubicBezTo>
                    <a:pt x="1" y="9173"/>
                    <a:pt x="28" y="9199"/>
                    <a:pt x="59" y="9199"/>
                  </a:cubicBezTo>
                  <a:cubicBezTo>
                    <a:pt x="79" y="9199"/>
                    <a:pt x="99" y="9189"/>
                    <a:pt x="111" y="9166"/>
                  </a:cubicBezTo>
                  <a:cubicBezTo>
                    <a:pt x="384" y="8467"/>
                    <a:pt x="749" y="7859"/>
                    <a:pt x="1387" y="7403"/>
                  </a:cubicBezTo>
                  <a:cubicBezTo>
                    <a:pt x="1707" y="7218"/>
                    <a:pt x="2036" y="7107"/>
                    <a:pt x="2359" y="7107"/>
                  </a:cubicBezTo>
                  <a:cubicBezTo>
                    <a:pt x="2619" y="7107"/>
                    <a:pt x="2875" y="7179"/>
                    <a:pt x="3120" y="7342"/>
                  </a:cubicBezTo>
                  <a:cubicBezTo>
                    <a:pt x="3272" y="7403"/>
                    <a:pt x="3393" y="7585"/>
                    <a:pt x="3545" y="7768"/>
                  </a:cubicBezTo>
                  <a:cubicBezTo>
                    <a:pt x="3849" y="8072"/>
                    <a:pt x="4062" y="8406"/>
                    <a:pt x="4275" y="8862"/>
                  </a:cubicBezTo>
                  <a:cubicBezTo>
                    <a:pt x="4336" y="9014"/>
                    <a:pt x="4457" y="9135"/>
                    <a:pt x="4548" y="9287"/>
                  </a:cubicBezTo>
                  <a:cubicBezTo>
                    <a:pt x="4731" y="9561"/>
                    <a:pt x="4822" y="9743"/>
                    <a:pt x="4913" y="9834"/>
                  </a:cubicBezTo>
                  <a:cubicBezTo>
                    <a:pt x="4913" y="9834"/>
                    <a:pt x="4913" y="9834"/>
                    <a:pt x="4944" y="9865"/>
                  </a:cubicBezTo>
                  <a:cubicBezTo>
                    <a:pt x="4396" y="10442"/>
                    <a:pt x="3758" y="11020"/>
                    <a:pt x="2998" y="11476"/>
                  </a:cubicBezTo>
                  <a:cubicBezTo>
                    <a:pt x="2568" y="11729"/>
                    <a:pt x="2369" y="11856"/>
                    <a:pt x="1998" y="11856"/>
                  </a:cubicBezTo>
                  <a:cubicBezTo>
                    <a:pt x="1924" y="11856"/>
                    <a:pt x="1843" y="11851"/>
                    <a:pt x="1752" y="11841"/>
                  </a:cubicBezTo>
                  <a:cubicBezTo>
                    <a:pt x="1539" y="11810"/>
                    <a:pt x="1539" y="11810"/>
                    <a:pt x="1478" y="11810"/>
                  </a:cubicBezTo>
                  <a:cubicBezTo>
                    <a:pt x="1448" y="11795"/>
                    <a:pt x="1418" y="11787"/>
                    <a:pt x="1391" y="11787"/>
                  </a:cubicBezTo>
                  <a:cubicBezTo>
                    <a:pt x="1364" y="11787"/>
                    <a:pt x="1342" y="11795"/>
                    <a:pt x="1326" y="11810"/>
                  </a:cubicBezTo>
                  <a:cubicBezTo>
                    <a:pt x="1174" y="11901"/>
                    <a:pt x="1205" y="12114"/>
                    <a:pt x="1387" y="12145"/>
                  </a:cubicBezTo>
                  <a:cubicBezTo>
                    <a:pt x="1565" y="12180"/>
                    <a:pt x="1743" y="12195"/>
                    <a:pt x="1927" y="12195"/>
                  </a:cubicBezTo>
                  <a:cubicBezTo>
                    <a:pt x="2058" y="12195"/>
                    <a:pt x="2191" y="12188"/>
                    <a:pt x="2329" y="12175"/>
                  </a:cubicBezTo>
                  <a:cubicBezTo>
                    <a:pt x="2573" y="12114"/>
                    <a:pt x="2785" y="11993"/>
                    <a:pt x="2998" y="11901"/>
                  </a:cubicBezTo>
                  <a:cubicBezTo>
                    <a:pt x="3545" y="11597"/>
                    <a:pt x="4062" y="11263"/>
                    <a:pt x="4518" y="10807"/>
                  </a:cubicBezTo>
                  <a:cubicBezTo>
                    <a:pt x="4731" y="10625"/>
                    <a:pt x="5004" y="10351"/>
                    <a:pt x="5095" y="10260"/>
                  </a:cubicBezTo>
                  <a:cubicBezTo>
                    <a:pt x="5217" y="10047"/>
                    <a:pt x="5339" y="10047"/>
                    <a:pt x="5308" y="9804"/>
                  </a:cubicBezTo>
                  <a:cubicBezTo>
                    <a:pt x="5278" y="9713"/>
                    <a:pt x="5217" y="9622"/>
                    <a:pt x="5156" y="9561"/>
                  </a:cubicBezTo>
                  <a:cubicBezTo>
                    <a:pt x="5004" y="9379"/>
                    <a:pt x="5065" y="9470"/>
                    <a:pt x="4944" y="9287"/>
                  </a:cubicBezTo>
                  <a:cubicBezTo>
                    <a:pt x="4731" y="8983"/>
                    <a:pt x="4640" y="8862"/>
                    <a:pt x="4488" y="8527"/>
                  </a:cubicBezTo>
                  <a:cubicBezTo>
                    <a:pt x="4305" y="8223"/>
                    <a:pt x="4153" y="8072"/>
                    <a:pt x="3971" y="7828"/>
                  </a:cubicBezTo>
                  <a:cubicBezTo>
                    <a:pt x="3849" y="7676"/>
                    <a:pt x="3697" y="7555"/>
                    <a:pt x="3576" y="7433"/>
                  </a:cubicBezTo>
                  <a:lnTo>
                    <a:pt x="3576" y="7433"/>
                  </a:lnTo>
                  <a:cubicBezTo>
                    <a:pt x="3819" y="7585"/>
                    <a:pt x="4092" y="7737"/>
                    <a:pt x="4336" y="7859"/>
                  </a:cubicBezTo>
                  <a:cubicBezTo>
                    <a:pt x="4670" y="8041"/>
                    <a:pt x="5004" y="8223"/>
                    <a:pt x="5369" y="8315"/>
                  </a:cubicBezTo>
                  <a:cubicBezTo>
                    <a:pt x="5910" y="8501"/>
                    <a:pt x="6489" y="8583"/>
                    <a:pt x="7068" y="8583"/>
                  </a:cubicBezTo>
                  <a:cubicBezTo>
                    <a:pt x="7531" y="8583"/>
                    <a:pt x="7994" y="8531"/>
                    <a:pt x="8439" y="8436"/>
                  </a:cubicBezTo>
                  <a:cubicBezTo>
                    <a:pt x="9564" y="8223"/>
                    <a:pt x="10628" y="7676"/>
                    <a:pt x="11418" y="6856"/>
                  </a:cubicBezTo>
                  <a:cubicBezTo>
                    <a:pt x="11843" y="6369"/>
                    <a:pt x="12117" y="5761"/>
                    <a:pt x="12330" y="5154"/>
                  </a:cubicBezTo>
                  <a:cubicBezTo>
                    <a:pt x="12360" y="5062"/>
                    <a:pt x="12421" y="4941"/>
                    <a:pt x="12451" y="4819"/>
                  </a:cubicBezTo>
                  <a:cubicBezTo>
                    <a:pt x="12816" y="5002"/>
                    <a:pt x="12907" y="5306"/>
                    <a:pt x="13120" y="5731"/>
                  </a:cubicBezTo>
                  <a:cubicBezTo>
                    <a:pt x="13150" y="5853"/>
                    <a:pt x="13302" y="6126"/>
                    <a:pt x="13333" y="6278"/>
                  </a:cubicBezTo>
                  <a:cubicBezTo>
                    <a:pt x="13394" y="6461"/>
                    <a:pt x="13424" y="6613"/>
                    <a:pt x="13515" y="6734"/>
                  </a:cubicBezTo>
                  <a:cubicBezTo>
                    <a:pt x="13546" y="6825"/>
                    <a:pt x="13576" y="6795"/>
                    <a:pt x="13394" y="7099"/>
                  </a:cubicBezTo>
                  <a:cubicBezTo>
                    <a:pt x="13059" y="7555"/>
                    <a:pt x="12421" y="8011"/>
                    <a:pt x="11935" y="8467"/>
                  </a:cubicBezTo>
                  <a:cubicBezTo>
                    <a:pt x="11631" y="8710"/>
                    <a:pt x="11266" y="9044"/>
                    <a:pt x="10962" y="9257"/>
                  </a:cubicBezTo>
                  <a:cubicBezTo>
                    <a:pt x="10536" y="9561"/>
                    <a:pt x="10050" y="9804"/>
                    <a:pt x="9685" y="9956"/>
                  </a:cubicBezTo>
                  <a:cubicBezTo>
                    <a:pt x="9594" y="9986"/>
                    <a:pt x="9564" y="10138"/>
                    <a:pt x="9655" y="10199"/>
                  </a:cubicBezTo>
                  <a:cubicBezTo>
                    <a:pt x="9671" y="10202"/>
                    <a:pt x="9688" y="10204"/>
                    <a:pt x="9704" y="10204"/>
                  </a:cubicBezTo>
                  <a:cubicBezTo>
                    <a:pt x="9839" y="10204"/>
                    <a:pt x="9972" y="10101"/>
                    <a:pt x="10080" y="10047"/>
                  </a:cubicBezTo>
                  <a:cubicBezTo>
                    <a:pt x="10476" y="9895"/>
                    <a:pt x="10810" y="9682"/>
                    <a:pt x="11144" y="9439"/>
                  </a:cubicBezTo>
                  <a:cubicBezTo>
                    <a:pt x="11752" y="8953"/>
                    <a:pt x="12147" y="8649"/>
                    <a:pt x="12755" y="8102"/>
                  </a:cubicBezTo>
                  <a:cubicBezTo>
                    <a:pt x="13090" y="7828"/>
                    <a:pt x="13454" y="7524"/>
                    <a:pt x="13667" y="7129"/>
                  </a:cubicBezTo>
                  <a:cubicBezTo>
                    <a:pt x="13728" y="7038"/>
                    <a:pt x="13789" y="6916"/>
                    <a:pt x="13789" y="6795"/>
                  </a:cubicBezTo>
                  <a:cubicBezTo>
                    <a:pt x="13758" y="6673"/>
                    <a:pt x="13728" y="6582"/>
                    <a:pt x="13697" y="6552"/>
                  </a:cubicBezTo>
                  <a:cubicBezTo>
                    <a:pt x="13637" y="6309"/>
                    <a:pt x="13576" y="6065"/>
                    <a:pt x="13454" y="5853"/>
                  </a:cubicBezTo>
                  <a:cubicBezTo>
                    <a:pt x="13394" y="5670"/>
                    <a:pt x="13150" y="5062"/>
                    <a:pt x="12877" y="4819"/>
                  </a:cubicBezTo>
                  <a:cubicBezTo>
                    <a:pt x="12786" y="4758"/>
                    <a:pt x="12664" y="4667"/>
                    <a:pt x="12542" y="4606"/>
                  </a:cubicBezTo>
                  <a:cubicBezTo>
                    <a:pt x="12786" y="3786"/>
                    <a:pt x="12907" y="2904"/>
                    <a:pt x="12907" y="2023"/>
                  </a:cubicBezTo>
                  <a:cubicBezTo>
                    <a:pt x="12907" y="1536"/>
                    <a:pt x="12816" y="746"/>
                    <a:pt x="12786" y="564"/>
                  </a:cubicBezTo>
                  <a:cubicBezTo>
                    <a:pt x="12755" y="442"/>
                    <a:pt x="12755" y="321"/>
                    <a:pt x="12725" y="199"/>
                  </a:cubicBezTo>
                  <a:cubicBezTo>
                    <a:pt x="12725" y="138"/>
                    <a:pt x="12694" y="47"/>
                    <a:pt x="12634" y="17"/>
                  </a:cubicBezTo>
                  <a:cubicBezTo>
                    <a:pt x="12612" y="6"/>
                    <a:pt x="12588" y="1"/>
                    <a:pt x="125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272598" y="1917719"/>
              <a:ext cx="79101" cy="29952"/>
            </a:xfrm>
            <a:custGeom>
              <a:avLst/>
              <a:gdLst/>
              <a:ahLst/>
              <a:cxnLst/>
              <a:rect l="l" t="t" r="r" b="b"/>
              <a:pathLst>
                <a:path w="1096" h="415" extrusionOk="0">
                  <a:moveTo>
                    <a:pt x="453" y="0"/>
                  </a:moveTo>
                  <a:cubicBezTo>
                    <a:pt x="372" y="0"/>
                    <a:pt x="292" y="15"/>
                    <a:pt x="214" y="50"/>
                  </a:cubicBezTo>
                  <a:cubicBezTo>
                    <a:pt x="153" y="80"/>
                    <a:pt x="1" y="110"/>
                    <a:pt x="31" y="232"/>
                  </a:cubicBezTo>
                  <a:cubicBezTo>
                    <a:pt x="31" y="282"/>
                    <a:pt x="92" y="331"/>
                    <a:pt x="147" y="331"/>
                  </a:cubicBezTo>
                  <a:cubicBezTo>
                    <a:pt x="160" y="331"/>
                    <a:pt x="172" y="329"/>
                    <a:pt x="183" y="323"/>
                  </a:cubicBezTo>
                  <a:cubicBezTo>
                    <a:pt x="214" y="293"/>
                    <a:pt x="214" y="293"/>
                    <a:pt x="244" y="262"/>
                  </a:cubicBezTo>
                  <a:cubicBezTo>
                    <a:pt x="335" y="232"/>
                    <a:pt x="396" y="232"/>
                    <a:pt x="426" y="232"/>
                  </a:cubicBezTo>
                  <a:lnTo>
                    <a:pt x="518" y="232"/>
                  </a:lnTo>
                  <a:cubicBezTo>
                    <a:pt x="670" y="262"/>
                    <a:pt x="730" y="293"/>
                    <a:pt x="822" y="354"/>
                  </a:cubicBezTo>
                  <a:cubicBezTo>
                    <a:pt x="882" y="384"/>
                    <a:pt x="943" y="414"/>
                    <a:pt x="1004" y="414"/>
                  </a:cubicBezTo>
                  <a:cubicBezTo>
                    <a:pt x="1095" y="384"/>
                    <a:pt x="1095" y="262"/>
                    <a:pt x="1004" y="202"/>
                  </a:cubicBezTo>
                  <a:cubicBezTo>
                    <a:pt x="852" y="93"/>
                    <a:pt x="65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539062" y="2218177"/>
              <a:ext cx="233839" cy="116631"/>
            </a:xfrm>
            <a:custGeom>
              <a:avLst/>
              <a:gdLst/>
              <a:ahLst/>
              <a:cxnLst/>
              <a:rect l="l" t="t" r="r" b="b"/>
              <a:pathLst>
                <a:path w="3240" h="1616" extrusionOk="0">
                  <a:moveTo>
                    <a:pt x="122" y="1"/>
                  </a:moveTo>
                  <a:cubicBezTo>
                    <a:pt x="63" y="1"/>
                    <a:pt x="0" y="71"/>
                    <a:pt x="48" y="142"/>
                  </a:cubicBezTo>
                  <a:cubicBezTo>
                    <a:pt x="108" y="264"/>
                    <a:pt x="200" y="568"/>
                    <a:pt x="321" y="750"/>
                  </a:cubicBezTo>
                  <a:cubicBezTo>
                    <a:pt x="473" y="1024"/>
                    <a:pt x="686" y="1236"/>
                    <a:pt x="929" y="1388"/>
                  </a:cubicBezTo>
                  <a:cubicBezTo>
                    <a:pt x="1224" y="1541"/>
                    <a:pt x="1519" y="1616"/>
                    <a:pt x="1802" y="1616"/>
                  </a:cubicBezTo>
                  <a:cubicBezTo>
                    <a:pt x="2305" y="1616"/>
                    <a:pt x="2767" y="1380"/>
                    <a:pt x="3118" y="932"/>
                  </a:cubicBezTo>
                  <a:cubicBezTo>
                    <a:pt x="3178" y="811"/>
                    <a:pt x="3239" y="811"/>
                    <a:pt x="3209" y="689"/>
                  </a:cubicBezTo>
                  <a:cubicBezTo>
                    <a:pt x="3181" y="643"/>
                    <a:pt x="3150" y="625"/>
                    <a:pt x="3118" y="625"/>
                  </a:cubicBezTo>
                  <a:cubicBezTo>
                    <a:pt x="3046" y="625"/>
                    <a:pt x="2968" y="717"/>
                    <a:pt x="2905" y="780"/>
                  </a:cubicBezTo>
                  <a:cubicBezTo>
                    <a:pt x="2570" y="1115"/>
                    <a:pt x="2297" y="1327"/>
                    <a:pt x="1962" y="1327"/>
                  </a:cubicBezTo>
                  <a:cubicBezTo>
                    <a:pt x="1873" y="1340"/>
                    <a:pt x="1787" y="1347"/>
                    <a:pt x="1705" y="1347"/>
                  </a:cubicBezTo>
                  <a:cubicBezTo>
                    <a:pt x="1205" y="1347"/>
                    <a:pt x="847" y="1116"/>
                    <a:pt x="534" y="750"/>
                  </a:cubicBezTo>
                  <a:cubicBezTo>
                    <a:pt x="352" y="507"/>
                    <a:pt x="352" y="294"/>
                    <a:pt x="169" y="20"/>
                  </a:cubicBezTo>
                  <a:cubicBezTo>
                    <a:pt x="155" y="7"/>
                    <a:pt x="139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924179" y="2366061"/>
              <a:ext cx="25982" cy="20353"/>
            </a:xfrm>
            <a:custGeom>
              <a:avLst/>
              <a:gdLst/>
              <a:ahLst/>
              <a:cxnLst/>
              <a:rect l="l" t="t" r="r" b="b"/>
              <a:pathLst>
                <a:path w="360" h="282" extrusionOk="0">
                  <a:moveTo>
                    <a:pt x="201" y="0"/>
                  </a:moveTo>
                  <a:cubicBezTo>
                    <a:pt x="185" y="0"/>
                    <a:pt x="168" y="3"/>
                    <a:pt x="152" y="8"/>
                  </a:cubicBezTo>
                  <a:cubicBezTo>
                    <a:pt x="122" y="38"/>
                    <a:pt x="31" y="69"/>
                    <a:pt x="0" y="130"/>
                  </a:cubicBezTo>
                  <a:cubicBezTo>
                    <a:pt x="0" y="190"/>
                    <a:pt x="61" y="282"/>
                    <a:pt x="122" y="282"/>
                  </a:cubicBezTo>
                  <a:cubicBezTo>
                    <a:pt x="152" y="251"/>
                    <a:pt x="274" y="251"/>
                    <a:pt x="335" y="160"/>
                  </a:cubicBezTo>
                  <a:cubicBezTo>
                    <a:pt x="360" y="59"/>
                    <a:pt x="28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160763" y="1517589"/>
              <a:ext cx="404022" cy="527725"/>
            </a:xfrm>
            <a:custGeom>
              <a:avLst/>
              <a:gdLst/>
              <a:ahLst/>
              <a:cxnLst/>
              <a:rect l="l" t="t" r="r" b="b"/>
              <a:pathLst>
                <a:path w="5598" h="7312" extrusionOk="0">
                  <a:moveTo>
                    <a:pt x="5294" y="1"/>
                  </a:moveTo>
                  <a:cubicBezTo>
                    <a:pt x="5172" y="1"/>
                    <a:pt x="5081" y="122"/>
                    <a:pt x="5112" y="244"/>
                  </a:cubicBezTo>
                  <a:cubicBezTo>
                    <a:pt x="5142" y="335"/>
                    <a:pt x="5172" y="426"/>
                    <a:pt x="5203" y="518"/>
                  </a:cubicBezTo>
                  <a:cubicBezTo>
                    <a:pt x="5264" y="670"/>
                    <a:pt x="5233" y="730"/>
                    <a:pt x="5233" y="974"/>
                  </a:cubicBezTo>
                  <a:cubicBezTo>
                    <a:pt x="5233" y="2949"/>
                    <a:pt x="3501" y="4712"/>
                    <a:pt x="2042" y="5928"/>
                  </a:cubicBezTo>
                  <a:cubicBezTo>
                    <a:pt x="1464" y="6354"/>
                    <a:pt x="826" y="6688"/>
                    <a:pt x="188" y="7022"/>
                  </a:cubicBezTo>
                  <a:cubicBezTo>
                    <a:pt x="0" y="7049"/>
                    <a:pt x="72" y="7312"/>
                    <a:pt x="216" y="7312"/>
                  </a:cubicBezTo>
                  <a:cubicBezTo>
                    <a:pt x="236" y="7312"/>
                    <a:pt x="257" y="7307"/>
                    <a:pt x="279" y="7296"/>
                  </a:cubicBezTo>
                  <a:cubicBezTo>
                    <a:pt x="917" y="6961"/>
                    <a:pt x="1555" y="6627"/>
                    <a:pt x="2163" y="6202"/>
                  </a:cubicBezTo>
                  <a:cubicBezTo>
                    <a:pt x="2862" y="5654"/>
                    <a:pt x="3501" y="5016"/>
                    <a:pt x="4078" y="4317"/>
                  </a:cubicBezTo>
                  <a:cubicBezTo>
                    <a:pt x="4504" y="3770"/>
                    <a:pt x="4929" y="3192"/>
                    <a:pt x="5203" y="2524"/>
                  </a:cubicBezTo>
                  <a:cubicBezTo>
                    <a:pt x="5476" y="1916"/>
                    <a:pt x="5537" y="1278"/>
                    <a:pt x="5598" y="730"/>
                  </a:cubicBezTo>
                  <a:cubicBezTo>
                    <a:pt x="5598" y="548"/>
                    <a:pt x="5507" y="214"/>
                    <a:pt x="5476" y="214"/>
                  </a:cubicBezTo>
                  <a:cubicBezTo>
                    <a:pt x="5416" y="92"/>
                    <a:pt x="5476" y="62"/>
                    <a:pt x="52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928221" y="2409076"/>
              <a:ext cx="23528" cy="15517"/>
            </a:xfrm>
            <a:custGeom>
              <a:avLst/>
              <a:gdLst/>
              <a:ahLst/>
              <a:cxnLst/>
              <a:rect l="l" t="t" r="r" b="b"/>
              <a:pathLst>
                <a:path w="326" h="215" extrusionOk="0">
                  <a:moveTo>
                    <a:pt x="217" y="0"/>
                  </a:moveTo>
                  <a:cubicBezTo>
                    <a:pt x="198" y="0"/>
                    <a:pt x="178" y="6"/>
                    <a:pt x="157" y="20"/>
                  </a:cubicBezTo>
                  <a:cubicBezTo>
                    <a:pt x="0" y="72"/>
                    <a:pt x="68" y="215"/>
                    <a:pt x="149" y="215"/>
                  </a:cubicBezTo>
                  <a:cubicBezTo>
                    <a:pt x="162" y="215"/>
                    <a:pt x="175" y="211"/>
                    <a:pt x="188" y="202"/>
                  </a:cubicBezTo>
                  <a:lnTo>
                    <a:pt x="157" y="202"/>
                  </a:lnTo>
                  <a:cubicBezTo>
                    <a:pt x="218" y="202"/>
                    <a:pt x="248" y="172"/>
                    <a:pt x="279" y="141"/>
                  </a:cubicBezTo>
                  <a:cubicBezTo>
                    <a:pt x="326" y="71"/>
                    <a:pt x="28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908806" y="2437946"/>
              <a:ext cx="41788" cy="673442"/>
            </a:xfrm>
            <a:custGeom>
              <a:avLst/>
              <a:gdLst/>
              <a:ahLst/>
              <a:cxnLst/>
              <a:rect l="l" t="t" r="r" b="b"/>
              <a:pathLst>
                <a:path w="579" h="9331" extrusionOk="0">
                  <a:moveTo>
                    <a:pt x="105" y="0"/>
                  </a:moveTo>
                  <a:cubicBezTo>
                    <a:pt x="52" y="0"/>
                    <a:pt x="1" y="47"/>
                    <a:pt x="1" y="106"/>
                  </a:cubicBezTo>
                  <a:cubicBezTo>
                    <a:pt x="1" y="957"/>
                    <a:pt x="61" y="1808"/>
                    <a:pt x="61" y="2690"/>
                  </a:cubicBezTo>
                  <a:cubicBezTo>
                    <a:pt x="92" y="3359"/>
                    <a:pt x="31" y="4058"/>
                    <a:pt x="61" y="4757"/>
                  </a:cubicBezTo>
                  <a:cubicBezTo>
                    <a:pt x="92" y="5334"/>
                    <a:pt x="183" y="5912"/>
                    <a:pt x="213" y="6489"/>
                  </a:cubicBezTo>
                  <a:cubicBezTo>
                    <a:pt x="213" y="7401"/>
                    <a:pt x="244" y="8313"/>
                    <a:pt x="335" y="9225"/>
                  </a:cubicBezTo>
                  <a:cubicBezTo>
                    <a:pt x="335" y="9284"/>
                    <a:pt x="399" y="9331"/>
                    <a:pt x="461" y="9331"/>
                  </a:cubicBezTo>
                  <a:cubicBezTo>
                    <a:pt x="494" y="9331"/>
                    <a:pt x="527" y="9317"/>
                    <a:pt x="548" y="9286"/>
                  </a:cubicBezTo>
                  <a:cubicBezTo>
                    <a:pt x="578" y="9225"/>
                    <a:pt x="548" y="9134"/>
                    <a:pt x="548" y="9073"/>
                  </a:cubicBezTo>
                  <a:cubicBezTo>
                    <a:pt x="426" y="8131"/>
                    <a:pt x="426" y="7188"/>
                    <a:pt x="365" y="6216"/>
                  </a:cubicBezTo>
                  <a:cubicBezTo>
                    <a:pt x="335" y="5699"/>
                    <a:pt x="244" y="5213"/>
                    <a:pt x="213" y="4635"/>
                  </a:cubicBezTo>
                  <a:cubicBezTo>
                    <a:pt x="183" y="3997"/>
                    <a:pt x="244" y="3389"/>
                    <a:pt x="213" y="2751"/>
                  </a:cubicBezTo>
                  <a:cubicBezTo>
                    <a:pt x="183" y="2021"/>
                    <a:pt x="274" y="1322"/>
                    <a:pt x="213" y="593"/>
                  </a:cubicBezTo>
                  <a:cubicBezTo>
                    <a:pt x="213" y="410"/>
                    <a:pt x="274" y="167"/>
                    <a:pt x="183" y="45"/>
                  </a:cubicBezTo>
                  <a:cubicBezTo>
                    <a:pt x="162" y="14"/>
                    <a:pt x="13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204611" y="2309549"/>
              <a:ext cx="73616" cy="152934"/>
            </a:xfrm>
            <a:custGeom>
              <a:avLst/>
              <a:gdLst/>
              <a:ahLst/>
              <a:cxnLst/>
              <a:rect l="l" t="t" r="r" b="b"/>
              <a:pathLst>
                <a:path w="1020" h="2119" extrusionOk="0">
                  <a:moveTo>
                    <a:pt x="122" y="1"/>
                  </a:moveTo>
                  <a:cubicBezTo>
                    <a:pt x="77" y="1"/>
                    <a:pt x="31" y="31"/>
                    <a:pt x="31" y="92"/>
                  </a:cubicBezTo>
                  <a:cubicBezTo>
                    <a:pt x="1" y="396"/>
                    <a:pt x="1" y="730"/>
                    <a:pt x="92" y="1034"/>
                  </a:cubicBezTo>
                  <a:cubicBezTo>
                    <a:pt x="244" y="1460"/>
                    <a:pt x="517" y="1824"/>
                    <a:pt x="882" y="2098"/>
                  </a:cubicBezTo>
                  <a:cubicBezTo>
                    <a:pt x="896" y="2112"/>
                    <a:pt x="912" y="2118"/>
                    <a:pt x="927" y="2118"/>
                  </a:cubicBezTo>
                  <a:cubicBezTo>
                    <a:pt x="977" y="2118"/>
                    <a:pt x="1020" y="2053"/>
                    <a:pt x="973" y="2007"/>
                  </a:cubicBezTo>
                  <a:cubicBezTo>
                    <a:pt x="973" y="1946"/>
                    <a:pt x="912" y="1916"/>
                    <a:pt x="882" y="1885"/>
                  </a:cubicBezTo>
                  <a:cubicBezTo>
                    <a:pt x="548" y="1612"/>
                    <a:pt x="335" y="1308"/>
                    <a:pt x="213" y="913"/>
                  </a:cubicBezTo>
                  <a:cubicBezTo>
                    <a:pt x="183" y="700"/>
                    <a:pt x="183" y="365"/>
                    <a:pt x="213" y="92"/>
                  </a:cubicBezTo>
                  <a:cubicBezTo>
                    <a:pt x="213" y="31"/>
                    <a:pt x="168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989607" y="2449421"/>
              <a:ext cx="862245" cy="655254"/>
            </a:xfrm>
            <a:custGeom>
              <a:avLst/>
              <a:gdLst/>
              <a:ahLst/>
              <a:cxnLst/>
              <a:rect l="l" t="t" r="r" b="b"/>
              <a:pathLst>
                <a:path w="11947" h="9079" extrusionOk="0">
                  <a:moveTo>
                    <a:pt x="3060" y="1"/>
                  </a:moveTo>
                  <a:cubicBezTo>
                    <a:pt x="3038" y="1"/>
                    <a:pt x="3019" y="12"/>
                    <a:pt x="3010" y="38"/>
                  </a:cubicBezTo>
                  <a:cubicBezTo>
                    <a:pt x="2554" y="1041"/>
                    <a:pt x="1946" y="2045"/>
                    <a:pt x="1490" y="2926"/>
                  </a:cubicBezTo>
                  <a:cubicBezTo>
                    <a:pt x="1156" y="3534"/>
                    <a:pt x="791" y="4081"/>
                    <a:pt x="518" y="4689"/>
                  </a:cubicBezTo>
                  <a:cubicBezTo>
                    <a:pt x="396" y="4932"/>
                    <a:pt x="214" y="5297"/>
                    <a:pt x="214" y="5388"/>
                  </a:cubicBezTo>
                  <a:lnTo>
                    <a:pt x="183" y="5388"/>
                  </a:lnTo>
                  <a:cubicBezTo>
                    <a:pt x="183" y="5418"/>
                    <a:pt x="183" y="5418"/>
                    <a:pt x="183" y="5418"/>
                  </a:cubicBezTo>
                  <a:cubicBezTo>
                    <a:pt x="92" y="5540"/>
                    <a:pt x="1" y="5722"/>
                    <a:pt x="153" y="5814"/>
                  </a:cubicBezTo>
                  <a:cubicBezTo>
                    <a:pt x="882" y="6634"/>
                    <a:pt x="1825" y="7181"/>
                    <a:pt x="2858" y="7637"/>
                  </a:cubicBezTo>
                  <a:cubicBezTo>
                    <a:pt x="3831" y="8093"/>
                    <a:pt x="4803" y="8458"/>
                    <a:pt x="5837" y="8671"/>
                  </a:cubicBezTo>
                  <a:cubicBezTo>
                    <a:pt x="7265" y="8975"/>
                    <a:pt x="8603" y="9036"/>
                    <a:pt x="10092" y="9066"/>
                  </a:cubicBezTo>
                  <a:cubicBezTo>
                    <a:pt x="10235" y="9075"/>
                    <a:pt x="10374" y="9078"/>
                    <a:pt x="10513" y="9078"/>
                  </a:cubicBezTo>
                  <a:cubicBezTo>
                    <a:pt x="10848" y="9078"/>
                    <a:pt x="11177" y="9057"/>
                    <a:pt x="11521" y="9036"/>
                  </a:cubicBezTo>
                  <a:cubicBezTo>
                    <a:pt x="11551" y="9046"/>
                    <a:pt x="11595" y="9049"/>
                    <a:pt x="11641" y="9049"/>
                  </a:cubicBezTo>
                  <a:cubicBezTo>
                    <a:pt x="11734" y="9049"/>
                    <a:pt x="11835" y="9036"/>
                    <a:pt x="11855" y="9036"/>
                  </a:cubicBezTo>
                  <a:cubicBezTo>
                    <a:pt x="11886" y="9036"/>
                    <a:pt x="11946" y="8975"/>
                    <a:pt x="11916" y="8914"/>
                  </a:cubicBezTo>
                  <a:cubicBezTo>
                    <a:pt x="11901" y="8868"/>
                    <a:pt x="11848" y="8861"/>
                    <a:pt x="11783" y="8861"/>
                  </a:cubicBezTo>
                  <a:cubicBezTo>
                    <a:pt x="11751" y="8861"/>
                    <a:pt x="11716" y="8863"/>
                    <a:pt x="11681" y="8863"/>
                  </a:cubicBezTo>
                  <a:cubicBezTo>
                    <a:pt x="11646" y="8863"/>
                    <a:pt x="11612" y="8861"/>
                    <a:pt x="11582" y="8853"/>
                  </a:cubicBezTo>
                  <a:cubicBezTo>
                    <a:pt x="11217" y="8853"/>
                    <a:pt x="10852" y="8884"/>
                    <a:pt x="10518" y="8884"/>
                  </a:cubicBezTo>
                  <a:cubicBezTo>
                    <a:pt x="8633" y="8823"/>
                    <a:pt x="7053" y="8792"/>
                    <a:pt x="5259" y="8276"/>
                  </a:cubicBezTo>
                  <a:cubicBezTo>
                    <a:pt x="4317" y="8063"/>
                    <a:pt x="3557" y="7668"/>
                    <a:pt x="2676" y="7273"/>
                  </a:cubicBezTo>
                  <a:cubicBezTo>
                    <a:pt x="1977" y="6969"/>
                    <a:pt x="1308" y="6573"/>
                    <a:pt x="822" y="6148"/>
                  </a:cubicBezTo>
                  <a:cubicBezTo>
                    <a:pt x="670" y="5996"/>
                    <a:pt x="518" y="5814"/>
                    <a:pt x="366" y="5631"/>
                  </a:cubicBezTo>
                  <a:cubicBezTo>
                    <a:pt x="366" y="5601"/>
                    <a:pt x="366" y="5601"/>
                    <a:pt x="366" y="5601"/>
                  </a:cubicBezTo>
                  <a:lnTo>
                    <a:pt x="396" y="5601"/>
                  </a:lnTo>
                  <a:cubicBezTo>
                    <a:pt x="396" y="5601"/>
                    <a:pt x="396" y="5570"/>
                    <a:pt x="396" y="5570"/>
                  </a:cubicBezTo>
                  <a:cubicBezTo>
                    <a:pt x="852" y="4598"/>
                    <a:pt x="1673" y="3048"/>
                    <a:pt x="2311" y="1771"/>
                  </a:cubicBezTo>
                  <a:cubicBezTo>
                    <a:pt x="2615" y="1224"/>
                    <a:pt x="2888" y="677"/>
                    <a:pt x="3132" y="130"/>
                  </a:cubicBezTo>
                  <a:cubicBezTo>
                    <a:pt x="3175" y="65"/>
                    <a:pt x="3111" y="1"/>
                    <a:pt x="30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1015950" y="2853593"/>
              <a:ext cx="72" cy="231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cubicBezTo>
                    <a:pt x="1" y="31"/>
                    <a:pt x="1" y="31"/>
                    <a:pt x="1" y="1"/>
                  </a:cubicBezTo>
                  <a:cubicBezTo>
                    <a:pt x="1" y="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lose/>
                </a:path>
              </a:pathLst>
            </a:custGeom>
            <a:solidFill>
              <a:srgbClr val="36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867956" y="3090322"/>
              <a:ext cx="29952" cy="11259"/>
            </a:xfrm>
            <a:custGeom>
              <a:avLst/>
              <a:gdLst/>
              <a:ahLst/>
              <a:cxnLst/>
              <a:rect l="l" t="t" r="r" b="b"/>
              <a:pathLst>
                <a:path w="415" h="156" extrusionOk="0">
                  <a:moveTo>
                    <a:pt x="145" y="0"/>
                  </a:moveTo>
                  <a:cubicBezTo>
                    <a:pt x="42" y="0"/>
                    <a:pt x="1" y="156"/>
                    <a:pt x="141" y="156"/>
                  </a:cubicBezTo>
                  <a:cubicBezTo>
                    <a:pt x="171" y="140"/>
                    <a:pt x="202" y="140"/>
                    <a:pt x="236" y="140"/>
                  </a:cubicBezTo>
                  <a:cubicBezTo>
                    <a:pt x="270" y="140"/>
                    <a:pt x="308" y="140"/>
                    <a:pt x="354" y="125"/>
                  </a:cubicBezTo>
                  <a:cubicBezTo>
                    <a:pt x="415" y="4"/>
                    <a:pt x="263" y="4"/>
                    <a:pt x="171" y="4"/>
                  </a:cubicBezTo>
                  <a:cubicBezTo>
                    <a:pt x="162" y="1"/>
                    <a:pt x="15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-94075" y="2943954"/>
              <a:ext cx="2356143" cy="1595373"/>
            </a:xfrm>
            <a:custGeom>
              <a:avLst/>
              <a:gdLst/>
              <a:ahLst/>
              <a:cxnLst/>
              <a:rect l="l" t="t" r="r" b="b"/>
              <a:pathLst>
                <a:path w="32646" h="22105" extrusionOk="0">
                  <a:moveTo>
                    <a:pt x="3010" y="10056"/>
                  </a:moveTo>
                  <a:cubicBezTo>
                    <a:pt x="3040" y="10086"/>
                    <a:pt x="3040" y="10086"/>
                    <a:pt x="3040" y="10086"/>
                  </a:cubicBezTo>
                  <a:cubicBezTo>
                    <a:pt x="3496" y="10421"/>
                    <a:pt x="4043" y="10937"/>
                    <a:pt x="4347" y="11393"/>
                  </a:cubicBezTo>
                  <a:cubicBezTo>
                    <a:pt x="4438" y="11515"/>
                    <a:pt x="4469" y="11545"/>
                    <a:pt x="4529" y="11606"/>
                  </a:cubicBezTo>
                  <a:lnTo>
                    <a:pt x="4560" y="11606"/>
                  </a:lnTo>
                  <a:cubicBezTo>
                    <a:pt x="4286" y="11743"/>
                    <a:pt x="4030" y="11863"/>
                    <a:pt x="3893" y="11863"/>
                  </a:cubicBezTo>
                  <a:cubicBezTo>
                    <a:pt x="3847" y="11863"/>
                    <a:pt x="3815" y="11849"/>
                    <a:pt x="3800" y="11819"/>
                  </a:cubicBezTo>
                  <a:cubicBezTo>
                    <a:pt x="3435" y="11302"/>
                    <a:pt x="3010" y="10725"/>
                    <a:pt x="2736" y="10390"/>
                  </a:cubicBezTo>
                  <a:cubicBezTo>
                    <a:pt x="2827" y="10299"/>
                    <a:pt x="2918" y="10178"/>
                    <a:pt x="3010" y="10056"/>
                  </a:cubicBezTo>
                  <a:close/>
                  <a:moveTo>
                    <a:pt x="31490" y="21789"/>
                  </a:moveTo>
                  <a:cubicBezTo>
                    <a:pt x="31508" y="21801"/>
                    <a:pt x="31515" y="21805"/>
                    <a:pt x="31516" y="21805"/>
                  </a:cubicBezTo>
                  <a:cubicBezTo>
                    <a:pt x="31516" y="21805"/>
                    <a:pt x="31506" y="21799"/>
                    <a:pt x="31491" y="21789"/>
                  </a:cubicBezTo>
                  <a:lnTo>
                    <a:pt x="31491" y="21789"/>
                  </a:lnTo>
                  <a:cubicBezTo>
                    <a:pt x="31491" y="21789"/>
                    <a:pt x="31491" y="21789"/>
                    <a:pt x="31490" y="21789"/>
                  </a:cubicBezTo>
                  <a:close/>
                  <a:moveTo>
                    <a:pt x="15430" y="1"/>
                  </a:moveTo>
                  <a:cubicBezTo>
                    <a:pt x="15403" y="1"/>
                    <a:pt x="15376" y="8"/>
                    <a:pt x="15350" y="25"/>
                  </a:cubicBezTo>
                  <a:cubicBezTo>
                    <a:pt x="13526" y="1515"/>
                    <a:pt x="11794" y="2883"/>
                    <a:pt x="10031" y="4281"/>
                  </a:cubicBezTo>
                  <a:cubicBezTo>
                    <a:pt x="8997" y="5071"/>
                    <a:pt x="7751" y="5922"/>
                    <a:pt x="6657" y="6743"/>
                  </a:cubicBezTo>
                  <a:cubicBezTo>
                    <a:pt x="5198" y="7746"/>
                    <a:pt x="3952" y="8688"/>
                    <a:pt x="2675" y="9934"/>
                  </a:cubicBezTo>
                  <a:cubicBezTo>
                    <a:pt x="2402" y="10269"/>
                    <a:pt x="2280" y="10421"/>
                    <a:pt x="2614" y="10755"/>
                  </a:cubicBezTo>
                  <a:cubicBezTo>
                    <a:pt x="2736" y="10968"/>
                    <a:pt x="2858" y="11089"/>
                    <a:pt x="2979" y="11241"/>
                  </a:cubicBezTo>
                  <a:cubicBezTo>
                    <a:pt x="2645" y="11424"/>
                    <a:pt x="2219" y="11697"/>
                    <a:pt x="2006" y="11880"/>
                  </a:cubicBezTo>
                  <a:lnTo>
                    <a:pt x="1946" y="11880"/>
                  </a:lnTo>
                  <a:cubicBezTo>
                    <a:pt x="1703" y="11789"/>
                    <a:pt x="1368" y="11758"/>
                    <a:pt x="1216" y="11728"/>
                  </a:cubicBezTo>
                  <a:cubicBezTo>
                    <a:pt x="1066" y="11700"/>
                    <a:pt x="946" y="11685"/>
                    <a:pt x="833" y="11685"/>
                  </a:cubicBezTo>
                  <a:cubicBezTo>
                    <a:pt x="693" y="11685"/>
                    <a:pt x="563" y="11708"/>
                    <a:pt x="396" y="11758"/>
                  </a:cubicBezTo>
                  <a:cubicBezTo>
                    <a:pt x="0" y="11910"/>
                    <a:pt x="92" y="12062"/>
                    <a:pt x="274" y="12184"/>
                  </a:cubicBezTo>
                  <a:lnTo>
                    <a:pt x="304" y="12214"/>
                  </a:lnTo>
                  <a:lnTo>
                    <a:pt x="335" y="12214"/>
                  </a:lnTo>
                  <a:cubicBezTo>
                    <a:pt x="426" y="12275"/>
                    <a:pt x="547" y="12305"/>
                    <a:pt x="639" y="12336"/>
                  </a:cubicBezTo>
                  <a:cubicBezTo>
                    <a:pt x="821" y="12396"/>
                    <a:pt x="1003" y="12427"/>
                    <a:pt x="1186" y="12427"/>
                  </a:cubicBezTo>
                  <a:cubicBezTo>
                    <a:pt x="1307" y="12457"/>
                    <a:pt x="1429" y="12518"/>
                    <a:pt x="1581" y="12518"/>
                  </a:cubicBezTo>
                  <a:cubicBezTo>
                    <a:pt x="1733" y="12488"/>
                    <a:pt x="1915" y="12457"/>
                    <a:pt x="2037" y="12305"/>
                  </a:cubicBezTo>
                  <a:cubicBezTo>
                    <a:pt x="2067" y="12305"/>
                    <a:pt x="2067" y="12275"/>
                    <a:pt x="2098" y="12275"/>
                  </a:cubicBezTo>
                  <a:cubicBezTo>
                    <a:pt x="2493" y="12001"/>
                    <a:pt x="2979" y="11697"/>
                    <a:pt x="3131" y="11485"/>
                  </a:cubicBezTo>
                  <a:cubicBezTo>
                    <a:pt x="3131" y="11454"/>
                    <a:pt x="3131" y="11454"/>
                    <a:pt x="3131" y="11424"/>
                  </a:cubicBezTo>
                  <a:cubicBezTo>
                    <a:pt x="3162" y="11485"/>
                    <a:pt x="3222" y="11545"/>
                    <a:pt x="3283" y="11637"/>
                  </a:cubicBezTo>
                  <a:cubicBezTo>
                    <a:pt x="3435" y="11819"/>
                    <a:pt x="3557" y="12062"/>
                    <a:pt x="3800" y="12153"/>
                  </a:cubicBezTo>
                  <a:cubicBezTo>
                    <a:pt x="3833" y="12159"/>
                    <a:pt x="3867" y="12161"/>
                    <a:pt x="3900" y="12161"/>
                  </a:cubicBezTo>
                  <a:cubicBezTo>
                    <a:pt x="4049" y="12161"/>
                    <a:pt x="4198" y="12112"/>
                    <a:pt x="4347" y="12062"/>
                  </a:cubicBezTo>
                  <a:cubicBezTo>
                    <a:pt x="4651" y="11910"/>
                    <a:pt x="4803" y="11849"/>
                    <a:pt x="5168" y="11728"/>
                  </a:cubicBezTo>
                  <a:cubicBezTo>
                    <a:pt x="5958" y="11393"/>
                    <a:pt x="6779" y="11150"/>
                    <a:pt x="7569" y="10816"/>
                  </a:cubicBezTo>
                  <a:cubicBezTo>
                    <a:pt x="8329" y="10512"/>
                    <a:pt x="9028" y="10117"/>
                    <a:pt x="9757" y="9782"/>
                  </a:cubicBezTo>
                  <a:cubicBezTo>
                    <a:pt x="11672" y="8901"/>
                    <a:pt x="13374" y="8111"/>
                    <a:pt x="15229" y="7260"/>
                  </a:cubicBezTo>
                  <a:cubicBezTo>
                    <a:pt x="16323" y="6773"/>
                    <a:pt x="17417" y="6317"/>
                    <a:pt x="18481" y="5709"/>
                  </a:cubicBezTo>
                  <a:cubicBezTo>
                    <a:pt x="18937" y="5497"/>
                    <a:pt x="19393" y="5223"/>
                    <a:pt x="19849" y="4950"/>
                  </a:cubicBezTo>
                  <a:cubicBezTo>
                    <a:pt x="20062" y="4798"/>
                    <a:pt x="20335" y="4676"/>
                    <a:pt x="20548" y="4494"/>
                  </a:cubicBezTo>
                  <a:cubicBezTo>
                    <a:pt x="20578" y="4463"/>
                    <a:pt x="20578" y="4402"/>
                    <a:pt x="20578" y="4372"/>
                  </a:cubicBezTo>
                  <a:cubicBezTo>
                    <a:pt x="20984" y="4430"/>
                    <a:pt x="21363" y="4460"/>
                    <a:pt x="21766" y="4489"/>
                  </a:cubicBezTo>
                  <a:lnTo>
                    <a:pt x="21766" y="4489"/>
                  </a:lnTo>
                  <a:cubicBezTo>
                    <a:pt x="21691" y="4502"/>
                    <a:pt x="21624" y="4579"/>
                    <a:pt x="21673" y="4676"/>
                  </a:cubicBezTo>
                  <a:cubicBezTo>
                    <a:pt x="22068" y="5284"/>
                    <a:pt x="22372" y="5953"/>
                    <a:pt x="22645" y="6621"/>
                  </a:cubicBezTo>
                  <a:cubicBezTo>
                    <a:pt x="23010" y="7351"/>
                    <a:pt x="23375" y="8080"/>
                    <a:pt x="23770" y="8810"/>
                  </a:cubicBezTo>
                  <a:cubicBezTo>
                    <a:pt x="24013" y="9387"/>
                    <a:pt x="24347" y="9904"/>
                    <a:pt x="24651" y="10451"/>
                  </a:cubicBezTo>
                  <a:cubicBezTo>
                    <a:pt x="25077" y="11241"/>
                    <a:pt x="25502" y="12062"/>
                    <a:pt x="25867" y="12883"/>
                  </a:cubicBezTo>
                  <a:cubicBezTo>
                    <a:pt x="26414" y="14099"/>
                    <a:pt x="26961" y="15162"/>
                    <a:pt x="27508" y="16317"/>
                  </a:cubicBezTo>
                  <a:cubicBezTo>
                    <a:pt x="27934" y="17260"/>
                    <a:pt x="28451" y="18141"/>
                    <a:pt x="28876" y="19083"/>
                  </a:cubicBezTo>
                  <a:cubicBezTo>
                    <a:pt x="28967" y="19205"/>
                    <a:pt x="29028" y="19387"/>
                    <a:pt x="29119" y="19539"/>
                  </a:cubicBezTo>
                  <a:cubicBezTo>
                    <a:pt x="29059" y="19600"/>
                    <a:pt x="29119" y="19722"/>
                    <a:pt x="29211" y="19722"/>
                  </a:cubicBezTo>
                  <a:cubicBezTo>
                    <a:pt x="29393" y="19965"/>
                    <a:pt x="29606" y="20178"/>
                    <a:pt x="29879" y="20238"/>
                  </a:cubicBezTo>
                  <a:cubicBezTo>
                    <a:pt x="29961" y="20247"/>
                    <a:pt x="30042" y="20250"/>
                    <a:pt x="30124" y="20250"/>
                  </a:cubicBezTo>
                  <a:cubicBezTo>
                    <a:pt x="30346" y="20250"/>
                    <a:pt x="30569" y="20222"/>
                    <a:pt x="30791" y="20178"/>
                  </a:cubicBezTo>
                  <a:cubicBezTo>
                    <a:pt x="30791" y="20269"/>
                    <a:pt x="30822" y="20330"/>
                    <a:pt x="30852" y="20390"/>
                  </a:cubicBezTo>
                  <a:cubicBezTo>
                    <a:pt x="30852" y="20421"/>
                    <a:pt x="30882" y="20451"/>
                    <a:pt x="30882" y="20482"/>
                  </a:cubicBezTo>
                  <a:cubicBezTo>
                    <a:pt x="30882" y="20512"/>
                    <a:pt x="30913" y="20512"/>
                    <a:pt x="30913" y="20542"/>
                  </a:cubicBezTo>
                  <a:cubicBezTo>
                    <a:pt x="30974" y="20694"/>
                    <a:pt x="31004" y="20846"/>
                    <a:pt x="31065" y="21029"/>
                  </a:cubicBezTo>
                  <a:cubicBezTo>
                    <a:pt x="31156" y="21272"/>
                    <a:pt x="31186" y="21454"/>
                    <a:pt x="31369" y="21697"/>
                  </a:cubicBezTo>
                  <a:cubicBezTo>
                    <a:pt x="31386" y="21715"/>
                    <a:pt x="31455" y="21763"/>
                    <a:pt x="31491" y="21789"/>
                  </a:cubicBezTo>
                  <a:lnTo>
                    <a:pt x="31491" y="21789"/>
                  </a:lnTo>
                  <a:cubicBezTo>
                    <a:pt x="31521" y="21789"/>
                    <a:pt x="31521" y="21819"/>
                    <a:pt x="31551" y="21819"/>
                  </a:cubicBezTo>
                  <a:cubicBezTo>
                    <a:pt x="31642" y="21880"/>
                    <a:pt x="31977" y="21971"/>
                    <a:pt x="32068" y="22032"/>
                  </a:cubicBezTo>
                  <a:cubicBezTo>
                    <a:pt x="32157" y="22076"/>
                    <a:pt x="32278" y="22105"/>
                    <a:pt x="32397" y="22105"/>
                  </a:cubicBezTo>
                  <a:cubicBezTo>
                    <a:pt x="32440" y="22105"/>
                    <a:pt x="32483" y="22101"/>
                    <a:pt x="32524" y="22093"/>
                  </a:cubicBezTo>
                  <a:cubicBezTo>
                    <a:pt x="32554" y="22093"/>
                    <a:pt x="32585" y="22062"/>
                    <a:pt x="32615" y="22032"/>
                  </a:cubicBezTo>
                  <a:cubicBezTo>
                    <a:pt x="32645" y="22001"/>
                    <a:pt x="32645" y="21971"/>
                    <a:pt x="32645" y="21941"/>
                  </a:cubicBezTo>
                  <a:cubicBezTo>
                    <a:pt x="32645" y="21789"/>
                    <a:pt x="32463" y="21697"/>
                    <a:pt x="32341" y="21606"/>
                  </a:cubicBezTo>
                  <a:cubicBezTo>
                    <a:pt x="32129" y="21515"/>
                    <a:pt x="31946" y="21424"/>
                    <a:pt x="31733" y="21394"/>
                  </a:cubicBezTo>
                  <a:cubicBezTo>
                    <a:pt x="31612" y="20938"/>
                    <a:pt x="31460" y="20512"/>
                    <a:pt x="31369" y="20087"/>
                  </a:cubicBezTo>
                  <a:cubicBezTo>
                    <a:pt x="31642" y="20026"/>
                    <a:pt x="31916" y="19965"/>
                    <a:pt x="32189" y="19874"/>
                  </a:cubicBezTo>
                  <a:cubicBezTo>
                    <a:pt x="32372" y="19783"/>
                    <a:pt x="32493" y="19783"/>
                    <a:pt x="32554" y="19631"/>
                  </a:cubicBezTo>
                  <a:cubicBezTo>
                    <a:pt x="32598" y="19522"/>
                    <a:pt x="32501" y="19429"/>
                    <a:pt x="32399" y="19429"/>
                  </a:cubicBezTo>
                  <a:cubicBezTo>
                    <a:pt x="32358" y="19429"/>
                    <a:pt x="32315" y="19444"/>
                    <a:pt x="32281" y="19479"/>
                  </a:cubicBezTo>
                  <a:cubicBezTo>
                    <a:pt x="32250" y="19479"/>
                    <a:pt x="32250" y="19479"/>
                    <a:pt x="32220" y="19509"/>
                  </a:cubicBezTo>
                  <a:cubicBezTo>
                    <a:pt x="32240" y="19499"/>
                    <a:pt x="32250" y="19495"/>
                    <a:pt x="32254" y="19495"/>
                  </a:cubicBezTo>
                  <a:cubicBezTo>
                    <a:pt x="32260" y="19495"/>
                    <a:pt x="32240" y="19509"/>
                    <a:pt x="32220" y="19509"/>
                  </a:cubicBezTo>
                  <a:cubicBezTo>
                    <a:pt x="31642" y="19691"/>
                    <a:pt x="31004" y="19874"/>
                    <a:pt x="30487" y="19935"/>
                  </a:cubicBezTo>
                  <a:cubicBezTo>
                    <a:pt x="30329" y="19952"/>
                    <a:pt x="30171" y="19970"/>
                    <a:pt x="30043" y="19970"/>
                  </a:cubicBezTo>
                  <a:cubicBezTo>
                    <a:pt x="29948" y="19970"/>
                    <a:pt x="29870" y="19960"/>
                    <a:pt x="29819" y="19935"/>
                  </a:cubicBezTo>
                  <a:cubicBezTo>
                    <a:pt x="29727" y="19874"/>
                    <a:pt x="29606" y="19752"/>
                    <a:pt x="29515" y="19600"/>
                  </a:cubicBezTo>
                  <a:cubicBezTo>
                    <a:pt x="29849" y="19479"/>
                    <a:pt x="30153" y="19357"/>
                    <a:pt x="30487" y="19296"/>
                  </a:cubicBezTo>
                  <a:cubicBezTo>
                    <a:pt x="30913" y="19205"/>
                    <a:pt x="31369" y="19114"/>
                    <a:pt x="31612" y="18992"/>
                  </a:cubicBezTo>
                  <a:cubicBezTo>
                    <a:pt x="31612" y="18962"/>
                    <a:pt x="31673" y="18962"/>
                    <a:pt x="31673" y="18931"/>
                  </a:cubicBezTo>
                  <a:cubicBezTo>
                    <a:pt x="31699" y="18853"/>
                    <a:pt x="31634" y="18774"/>
                    <a:pt x="31557" y="18774"/>
                  </a:cubicBezTo>
                  <a:cubicBezTo>
                    <a:pt x="31545" y="18774"/>
                    <a:pt x="31533" y="18775"/>
                    <a:pt x="31521" y="18779"/>
                  </a:cubicBezTo>
                  <a:cubicBezTo>
                    <a:pt x="31186" y="18931"/>
                    <a:pt x="30822" y="18992"/>
                    <a:pt x="30335" y="19083"/>
                  </a:cubicBezTo>
                  <a:cubicBezTo>
                    <a:pt x="30001" y="19175"/>
                    <a:pt x="29697" y="19296"/>
                    <a:pt x="29393" y="19418"/>
                  </a:cubicBezTo>
                  <a:cubicBezTo>
                    <a:pt x="29271" y="19175"/>
                    <a:pt x="29150" y="18931"/>
                    <a:pt x="29028" y="18688"/>
                  </a:cubicBezTo>
                  <a:cubicBezTo>
                    <a:pt x="28785" y="18172"/>
                    <a:pt x="28512" y="17685"/>
                    <a:pt x="28268" y="17169"/>
                  </a:cubicBezTo>
                  <a:cubicBezTo>
                    <a:pt x="27387" y="15345"/>
                    <a:pt x="26505" y="13521"/>
                    <a:pt x="25624" y="11728"/>
                  </a:cubicBezTo>
                  <a:cubicBezTo>
                    <a:pt x="25198" y="10907"/>
                    <a:pt x="24742" y="10117"/>
                    <a:pt x="24287" y="9326"/>
                  </a:cubicBezTo>
                  <a:cubicBezTo>
                    <a:pt x="23861" y="8445"/>
                    <a:pt x="23375" y="7624"/>
                    <a:pt x="22980" y="6773"/>
                  </a:cubicBezTo>
                  <a:cubicBezTo>
                    <a:pt x="22584" y="6013"/>
                    <a:pt x="22372" y="5314"/>
                    <a:pt x="21885" y="4524"/>
                  </a:cubicBezTo>
                  <a:cubicBezTo>
                    <a:pt x="21855" y="4494"/>
                    <a:pt x="21824" y="4494"/>
                    <a:pt x="21794" y="4494"/>
                  </a:cubicBezTo>
                  <a:lnTo>
                    <a:pt x="22159" y="4494"/>
                  </a:lnTo>
                  <a:cubicBezTo>
                    <a:pt x="22341" y="4524"/>
                    <a:pt x="22524" y="4524"/>
                    <a:pt x="22706" y="4554"/>
                  </a:cubicBezTo>
                  <a:cubicBezTo>
                    <a:pt x="22736" y="4554"/>
                    <a:pt x="22767" y="4524"/>
                    <a:pt x="22797" y="4494"/>
                  </a:cubicBezTo>
                  <a:cubicBezTo>
                    <a:pt x="22906" y="4357"/>
                    <a:pt x="22795" y="4246"/>
                    <a:pt x="22662" y="4246"/>
                  </a:cubicBezTo>
                  <a:cubicBezTo>
                    <a:pt x="22646" y="4246"/>
                    <a:pt x="22631" y="4247"/>
                    <a:pt x="22615" y="4250"/>
                  </a:cubicBezTo>
                  <a:cubicBezTo>
                    <a:pt x="21733" y="4190"/>
                    <a:pt x="20882" y="4220"/>
                    <a:pt x="20092" y="4038"/>
                  </a:cubicBezTo>
                  <a:cubicBezTo>
                    <a:pt x="19666" y="3977"/>
                    <a:pt x="19271" y="3794"/>
                    <a:pt x="18876" y="3703"/>
                  </a:cubicBezTo>
                  <a:cubicBezTo>
                    <a:pt x="18755" y="3703"/>
                    <a:pt x="18724" y="3916"/>
                    <a:pt x="18846" y="3946"/>
                  </a:cubicBezTo>
                  <a:cubicBezTo>
                    <a:pt x="19241" y="4098"/>
                    <a:pt x="19666" y="4220"/>
                    <a:pt x="20092" y="4281"/>
                  </a:cubicBezTo>
                  <a:cubicBezTo>
                    <a:pt x="19697" y="4524"/>
                    <a:pt x="19302" y="4767"/>
                    <a:pt x="18937" y="4980"/>
                  </a:cubicBezTo>
                  <a:cubicBezTo>
                    <a:pt x="16110" y="6500"/>
                    <a:pt x="13374" y="7624"/>
                    <a:pt x="10548" y="8962"/>
                  </a:cubicBezTo>
                  <a:cubicBezTo>
                    <a:pt x="9514" y="9418"/>
                    <a:pt x="8542" y="9965"/>
                    <a:pt x="7538" y="10451"/>
                  </a:cubicBezTo>
                  <a:cubicBezTo>
                    <a:pt x="6809" y="10785"/>
                    <a:pt x="5958" y="11029"/>
                    <a:pt x="5137" y="11363"/>
                  </a:cubicBezTo>
                  <a:cubicBezTo>
                    <a:pt x="5016" y="11424"/>
                    <a:pt x="4894" y="11485"/>
                    <a:pt x="4772" y="11515"/>
                  </a:cubicBezTo>
                  <a:cubicBezTo>
                    <a:pt x="4772" y="11515"/>
                    <a:pt x="4772" y="11485"/>
                    <a:pt x="4772" y="11485"/>
                  </a:cubicBezTo>
                  <a:cubicBezTo>
                    <a:pt x="4712" y="11272"/>
                    <a:pt x="4499" y="11029"/>
                    <a:pt x="4377" y="10846"/>
                  </a:cubicBezTo>
                  <a:cubicBezTo>
                    <a:pt x="4134" y="10542"/>
                    <a:pt x="3830" y="10269"/>
                    <a:pt x="3526" y="9995"/>
                  </a:cubicBezTo>
                  <a:cubicBezTo>
                    <a:pt x="3465" y="9965"/>
                    <a:pt x="3374" y="9874"/>
                    <a:pt x="3283" y="9813"/>
                  </a:cubicBezTo>
                  <a:cubicBezTo>
                    <a:pt x="3374" y="9752"/>
                    <a:pt x="3465" y="9661"/>
                    <a:pt x="3557" y="9570"/>
                  </a:cubicBezTo>
                  <a:cubicBezTo>
                    <a:pt x="4529" y="8688"/>
                    <a:pt x="5259" y="8111"/>
                    <a:pt x="6323" y="7381"/>
                  </a:cubicBezTo>
                  <a:cubicBezTo>
                    <a:pt x="7387" y="6591"/>
                    <a:pt x="8511" y="5770"/>
                    <a:pt x="9757" y="4858"/>
                  </a:cubicBezTo>
                  <a:cubicBezTo>
                    <a:pt x="10821" y="4038"/>
                    <a:pt x="11946" y="3095"/>
                    <a:pt x="12949" y="2275"/>
                  </a:cubicBezTo>
                  <a:cubicBezTo>
                    <a:pt x="13587" y="1788"/>
                    <a:pt x="14226" y="1241"/>
                    <a:pt x="14864" y="725"/>
                  </a:cubicBezTo>
                  <a:cubicBezTo>
                    <a:pt x="15077" y="542"/>
                    <a:pt x="15289" y="360"/>
                    <a:pt x="15502" y="177"/>
                  </a:cubicBezTo>
                  <a:cubicBezTo>
                    <a:pt x="15533" y="177"/>
                    <a:pt x="15563" y="147"/>
                    <a:pt x="15563" y="117"/>
                  </a:cubicBezTo>
                  <a:cubicBezTo>
                    <a:pt x="15563" y="51"/>
                    <a:pt x="15500" y="1"/>
                    <a:pt x="154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900073" y="3138245"/>
              <a:ext cx="340871" cy="1197486"/>
            </a:xfrm>
            <a:custGeom>
              <a:avLst/>
              <a:gdLst/>
              <a:ahLst/>
              <a:cxnLst/>
              <a:rect l="l" t="t" r="r" b="b"/>
              <a:pathLst>
                <a:path w="4723" h="16592" extrusionOk="0">
                  <a:moveTo>
                    <a:pt x="155" y="0"/>
                  </a:moveTo>
                  <a:cubicBezTo>
                    <a:pt x="144" y="0"/>
                    <a:pt x="133" y="3"/>
                    <a:pt x="122" y="8"/>
                  </a:cubicBezTo>
                  <a:cubicBezTo>
                    <a:pt x="30" y="8"/>
                    <a:pt x="0" y="99"/>
                    <a:pt x="30" y="160"/>
                  </a:cubicBezTo>
                  <a:cubicBezTo>
                    <a:pt x="426" y="1346"/>
                    <a:pt x="638" y="2926"/>
                    <a:pt x="1064" y="4203"/>
                  </a:cubicBezTo>
                  <a:cubicBezTo>
                    <a:pt x="1337" y="5145"/>
                    <a:pt x="1337" y="5935"/>
                    <a:pt x="1611" y="6847"/>
                  </a:cubicBezTo>
                  <a:cubicBezTo>
                    <a:pt x="1854" y="7577"/>
                    <a:pt x="2097" y="8337"/>
                    <a:pt x="2310" y="9066"/>
                  </a:cubicBezTo>
                  <a:cubicBezTo>
                    <a:pt x="2523" y="9796"/>
                    <a:pt x="2675" y="10525"/>
                    <a:pt x="2827" y="11255"/>
                  </a:cubicBezTo>
                  <a:cubicBezTo>
                    <a:pt x="2979" y="11893"/>
                    <a:pt x="3222" y="12501"/>
                    <a:pt x="3404" y="13139"/>
                  </a:cubicBezTo>
                  <a:cubicBezTo>
                    <a:pt x="3587" y="13899"/>
                    <a:pt x="3769" y="14629"/>
                    <a:pt x="3982" y="15358"/>
                  </a:cubicBezTo>
                  <a:cubicBezTo>
                    <a:pt x="4103" y="15784"/>
                    <a:pt x="4286" y="16209"/>
                    <a:pt x="4407" y="16483"/>
                  </a:cubicBezTo>
                  <a:cubicBezTo>
                    <a:pt x="4438" y="16513"/>
                    <a:pt x="4438" y="16513"/>
                    <a:pt x="4438" y="16543"/>
                  </a:cubicBezTo>
                  <a:lnTo>
                    <a:pt x="4438" y="16513"/>
                  </a:lnTo>
                  <a:cubicBezTo>
                    <a:pt x="4476" y="16570"/>
                    <a:pt x="4519" y="16591"/>
                    <a:pt x="4559" y="16591"/>
                  </a:cubicBezTo>
                  <a:cubicBezTo>
                    <a:pt x="4649" y="16591"/>
                    <a:pt x="4723" y="16485"/>
                    <a:pt x="4681" y="16422"/>
                  </a:cubicBezTo>
                  <a:cubicBezTo>
                    <a:pt x="4620" y="16179"/>
                    <a:pt x="4438" y="15753"/>
                    <a:pt x="4347" y="15388"/>
                  </a:cubicBezTo>
                  <a:cubicBezTo>
                    <a:pt x="4073" y="14568"/>
                    <a:pt x="3860" y="13717"/>
                    <a:pt x="3587" y="12866"/>
                  </a:cubicBezTo>
                  <a:cubicBezTo>
                    <a:pt x="3435" y="12288"/>
                    <a:pt x="3252" y="11741"/>
                    <a:pt x="3100" y="11163"/>
                  </a:cubicBezTo>
                  <a:cubicBezTo>
                    <a:pt x="2857" y="10160"/>
                    <a:pt x="2644" y="9127"/>
                    <a:pt x="2341" y="8124"/>
                  </a:cubicBezTo>
                  <a:cubicBezTo>
                    <a:pt x="2158" y="7455"/>
                    <a:pt x="1915" y="6817"/>
                    <a:pt x="1763" y="6148"/>
                  </a:cubicBezTo>
                  <a:cubicBezTo>
                    <a:pt x="1581" y="5236"/>
                    <a:pt x="1368" y="4324"/>
                    <a:pt x="1064" y="3443"/>
                  </a:cubicBezTo>
                  <a:cubicBezTo>
                    <a:pt x="699" y="2349"/>
                    <a:pt x="578" y="1194"/>
                    <a:pt x="243" y="99"/>
                  </a:cubicBezTo>
                  <a:cubicBezTo>
                    <a:pt x="243" y="50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456929" y="2287681"/>
              <a:ext cx="924818" cy="285226"/>
            </a:xfrm>
            <a:custGeom>
              <a:avLst/>
              <a:gdLst/>
              <a:ahLst/>
              <a:cxnLst/>
              <a:rect l="l" t="t" r="r" b="b"/>
              <a:pathLst>
                <a:path w="12814" h="3952" extrusionOk="0">
                  <a:moveTo>
                    <a:pt x="10912" y="425"/>
                  </a:moveTo>
                  <a:cubicBezTo>
                    <a:pt x="10943" y="456"/>
                    <a:pt x="10943" y="456"/>
                    <a:pt x="10943" y="486"/>
                  </a:cubicBezTo>
                  <a:cubicBezTo>
                    <a:pt x="10973" y="486"/>
                    <a:pt x="10973" y="516"/>
                    <a:pt x="10973" y="516"/>
                  </a:cubicBezTo>
                  <a:cubicBezTo>
                    <a:pt x="11034" y="608"/>
                    <a:pt x="11064" y="790"/>
                    <a:pt x="11064" y="972"/>
                  </a:cubicBezTo>
                  <a:cubicBezTo>
                    <a:pt x="11034" y="1033"/>
                    <a:pt x="11003" y="1124"/>
                    <a:pt x="11003" y="1216"/>
                  </a:cubicBezTo>
                  <a:cubicBezTo>
                    <a:pt x="10943" y="1094"/>
                    <a:pt x="10912" y="943"/>
                    <a:pt x="10852" y="761"/>
                  </a:cubicBezTo>
                  <a:lnTo>
                    <a:pt x="10852" y="761"/>
                  </a:lnTo>
                  <a:cubicBezTo>
                    <a:pt x="10853" y="706"/>
                    <a:pt x="10859" y="509"/>
                    <a:pt x="10882" y="486"/>
                  </a:cubicBezTo>
                  <a:cubicBezTo>
                    <a:pt x="10882" y="486"/>
                    <a:pt x="10882" y="456"/>
                    <a:pt x="10912" y="425"/>
                  </a:cubicBezTo>
                  <a:close/>
                  <a:moveTo>
                    <a:pt x="11885" y="334"/>
                  </a:moveTo>
                  <a:cubicBezTo>
                    <a:pt x="11915" y="486"/>
                    <a:pt x="11885" y="456"/>
                    <a:pt x="11854" y="577"/>
                  </a:cubicBezTo>
                  <a:cubicBezTo>
                    <a:pt x="11824" y="729"/>
                    <a:pt x="11733" y="851"/>
                    <a:pt x="11611" y="1003"/>
                  </a:cubicBezTo>
                  <a:cubicBezTo>
                    <a:pt x="11520" y="1094"/>
                    <a:pt x="11459" y="1155"/>
                    <a:pt x="11368" y="1216"/>
                  </a:cubicBezTo>
                  <a:cubicBezTo>
                    <a:pt x="11429" y="972"/>
                    <a:pt x="11520" y="851"/>
                    <a:pt x="11702" y="547"/>
                  </a:cubicBezTo>
                  <a:cubicBezTo>
                    <a:pt x="11733" y="501"/>
                    <a:pt x="11733" y="501"/>
                    <a:pt x="11737" y="501"/>
                  </a:cubicBezTo>
                  <a:cubicBezTo>
                    <a:pt x="11740" y="501"/>
                    <a:pt x="11748" y="501"/>
                    <a:pt x="11794" y="456"/>
                  </a:cubicBezTo>
                  <a:cubicBezTo>
                    <a:pt x="11824" y="395"/>
                    <a:pt x="11794" y="425"/>
                    <a:pt x="11854" y="364"/>
                  </a:cubicBezTo>
                  <a:cubicBezTo>
                    <a:pt x="11854" y="364"/>
                    <a:pt x="11854" y="334"/>
                    <a:pt x="11854" y="334"/>
                  </a:cubicBezTo>
                  <a:close/>
                  <a:moveTo>
                    <a:pt x="12158" y="1064"/>
                  </a:moveTo>
                  <a:cubicBezTo>
                    <a:pt x="12098" y="1155"/>
                    <a:pt x="11824" y="1398"/>
                    <a:pt x="11733" y="1459"/>
                  </a:cubicBezTo>
                  <a:cubicBezTo>
                    <a:pt x="11763" y="1428"/>
                    <a:pt x="11794" y="1398"/>
                    <a:pt x="11824" y="1368"/>
                  </a:cubicBezTo>
                  <a:cubicBezTo>
                    <a:pt x="11946" y="1246"/>
                    <a:pt x="12037" y="1155"/>
                    <a:pt x="12098" y="1094"/>
                  </a:cubicBezTo>
                  <a:cubicBezTo>
                    <a:pt x="12128" y="1094"/>
                    <a:pt x="12158" y="1064"/>
                    <a:pt x="12158" y="1064"/>
                  </a:cubicBezTo>
                  <a:close/>
                  <a:moveTo>
                    <a:pt x="11932" y="1"/>
                  </a:moveTo>
                  <a:cubicBezTo>
                    <a:pt x="11868" y="1"/>
                    <a:pt x="11791" y="19"/>
                    <a:pt x="11702" y="61"/>
                  </a:cubicBezTo>
                  <a:cubicBezTo>
                    <a:pt x="11550" y="152"/>
                    <a:pt x="11429" y="304"/>
                    <a:pt x="11307" y="486"/>
                  </a:cubicBezTo>
                  <a:cubicBezTo>
                    <a:pt x="11247" y="304"/>
                    <a:pt x="11125" y="152"/>
                    <a:pt x="10973" y="121"/>
                  </a:cubicBezTo>
                  <a:cubicBezTo>
                    <a:pt x="10928" y="105"/>
                    <a:pt x="10886" y="97"/>
                    <a:pt x="10848" y="97"/>
                  </a:cubicBezTo>
                  <a:cubicBezTo>
                    <a:pt x="10608" y="97"/>
                    <a:pt x="10517" y="402"/>
                    <a:pt x="10517" y="638"/>
                  </a:cubicBezTo>
                  <a:cubicBezTo>
                    <a:pt x="10487" y="820"/>
                    <a:pt x="10669" y="1337"/>
                    <a:pt x="10699" y="1337"/>
                  </a:cubicBezTo>
                  <a:cubicBezTo>
                    <a:pt x="10760" y="1459"/>
                    <a:pt x="10791" y="1580"/>
                    <a:pt x="10821" y="1702"/>
                  </a:cubicBezTo>
                  <a:cubicBezTo>
                    <a:pt x="10608" y="1915"/>
                    <a:pt x="10426" y="2036"/>
                    <a:pt x="10122" y="2249"/>
                  </a:cubicBezTo>
                  <a:cubicBezTo>
                    <a:pt x="9484" y="2705"/>
                    <a:pt x="8936" y="2887"/>
                    <a:pt x="8237" y="3130"/>
                  </a:cubicBezTo>
                  <a:cubicBezTo>
                    <a:pt x="7414" y="3460"/>
                    <a:pt x="6739" y="3591"/>
                    <a:pt x="5900" y="3591"/>
                  </a:cubicBezTo>
                  <a:cubicBezTo>
                    <a:pt x="5810" y="3591"/>
                    <a:pt x="5718" y="3589"/>
                    <a:pt x="5623" y="3586"/>
                  </a:cubicBezTo>
                  <a:cubicBezTo>
                    <a:pt x="5334" y="3601"/>
                    <a:pt x="5054" y="3611"/>
                    <a:pt x="4780" y="3611"/>
                  </a:cubicBezTo>
                  <a:cubicBezTo>
                    <a:pt x="3930" y="3611"/>
                    <a:pt x="3137" y="3520"/>
                    <a:pt x="2310" y="3222"/>
                  </a:cubicBezTo>
                  <a:cubicBezTo>
                    <a:pt x="1824" y="3070"/>
                    <a:pt x="1186" y="2675"/>
                    <a:pt x="638" y="2340"/>
                  </a:cubicBezTo>
                  <a:cubicBezTo>
                    <a:pt x="486" y="2249"/>
                    <a:pt x="304" y="2036"/>
                    <a:pt x="122" y="2036"/>
                  </a:cubicBezTo>
                  <a:cubicBezTo>
                    <a:pt x="0" y="2067"/>
                    <a:pt x="0" y="2219"/>
                    <a:pt x="91" y="2279"/>
                  </a:cubicBezTo>
                  <a:cubicBezTo>
                    <a:pt x="730" y="2705"/>
                    <a:pt x="1368" y="3161"/>
                    <a:pt x="2097" y="3465"/>
                  </a:cubicBezTo>
                  <a:cubicBezTo>
                    <a:pt x="2905" y="3771"/>
                    <a:pt x="3790" y="3925"/>
                    <a:pt x="4681" y="3925"/>
                  </a:cubicBezTo>
                  <a:cubicBezTo>
                    <a:pt x="4762" y="3925"/>
                    <a:pt x="4843" y="3923"/>
                    <a:pt x="4924" y="3921"/>
                  </a:cubicBezTo>
                  <a:cubicBezTo>
                    <a:pt x="5654" y="3890"/>
                    <a:pt x="6383" y="3951"/>
                    <a:pt x="7113" y="3799"/>
                  </a:cubicBezTo>
                  <a:cubicBezTo>
                    <a:pt x="8237" y="3526"/>
                    <a:pt x="9362" y="3161"/>
                    <a:pt x="10304" y="2523"/>
                  </a:cubicBezTo>
                  <a:cubicBezTo>
                    <a:pt x="10608" y="2310"/>
                    <a:pt x="10851" y="2127"/>
                    <a:pt x="11125" y="1854"/>
                  </a:cubicBezTo>
                  <a:cubicBezTo>
                    <a:pt x="11155" y="1884"/>
                    <a:pt x="11155" y="1884"/>
                    <a:pt x="11186" y="1884"/>
                  </a:cubicBezTo>
                  <a:cubicBezTo>
                    <a:pt x="11095" y="1915"/>
                    <a:pt x="11003" y="2036"/>
                    <a:pt x="11064" y="2127"/>
                  </a:cubicBezTo>
                  <a:cubicBezTo>
                    <a:pt x="11133" y="2333"/>
                    <a:pt x="11338" y="2384"/>
                    <a:pt x="11526" y="2384"/>
                  </a:cubicBezTo>
                  <a:cubicBezTo>
                    <a:pt x="11588" y="2384"/>
                    <a:pt x="11649" y="2378"/>
                    <a:pt x="11702" y="2371"/>
                  </a:cubicBezTo>
                  <a:cubicBezTo>
                    <a:pt x="11885" y="2340"/>
                    <a:pt x="12037" y="2279"/>
                    <a:pt x="12189" y="2219"/>
                  </a:cubicBezTo>
                  <a:cubicBezTo>
                    <a:pt x="12310" y="2127"/>
                    <a:pt x="12462" y="2036"/>
                    <a:pt x="12554" y="1915"/>
                  </a:cubicBezTo>
                  <a:cubicBezTo>
                    <a:pt x="12813" y="1626"/>
                    <a:pt x="12690" y="1365"/>
                    <a:pt x="12469" y="1365"/>
                  </a:cubicBezTo>
                  <a:cubicBezTo>
                    <a:pt x="12457" y="1365"/>
                    <a:pt x="12444" y="1366"/>
                    <a:pt x="12432" y="1368"/>
                  </a:cubicBezTo>
                  <a:cubicBezTo>
                    <a:pt x="12493" y="1276"/>
                    <a:pt x="12584" y="1155"/>
                    <a:pt x="12614" y="1064"/>
                  </a:cubicBezTo>
                  <a:cubicBezTo>
                    <a:pt x="12761" y="820"/>
                    <a:pt x="12672" y="517"/>
                    <a:pt x="12443" y="517"/>
                  </a:cubicBezTo>
                  <a:cubicBezTo>
                    <a:pt x="12386" y="517"/>
                    <a:pt x="12322" y="535"/>
                    <a:pt x="12250" y="577"/>
                  </a:cubicBezTo>
                  <a:cubicBezTo>
                    <a:pt x="12250" y="577"/>
                    <a:pt x="12219" y="608"/>
                    <a:pt x="12219" y="608"/>
                  </a:cubicBezTo>
                  <a:cubicBezTo>
                    <a:pt x="12268" y="314"/>
                    <a:pt x="12199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459416" y="1383130"/>
              <a:ext cx="138283" cy="194144"/>
            </a:xfrm>
            <a:custGeom>
              <a:avLst/>
              <a:gdLst/>
              <a:ahLst/>
              <a:cxnLst/>
              <a:rect l="l" t="t" r="r" b="b"/>
              <a:pathLst>
                <a:path w="1916" h="2690" extrusionOk="0">
                  <a:moveTo>
                    <a:pt x="486" y="761"/>
                  </a:moveTo>
                  <a:cubicBezTo>
                    <a:pt x="567" y="827"/>
                    <a:pt x="646" y="938"/>
                    <a:pt x="700" y="1074"/>
                  </a:cubicBezTo>
                  <a:cubicBezTo>
                    <a:pt x="700" y="1104"/>
                    <a:pt x="700" y="1134"/>
                    <a:pt x="730" y="1165"/>
                  </a:cubicBezTo>
                  <a:cubicBezTo>
                    <a:pt x="700" y="1134"/>
                    <a:pt x="700" y="1104"/>
                    <a:pt x="670" y="1074"/>
                  </a:cubicBezTo>
                  <a:cubicBezTo>
                    <a:pt x="609" y="1013"/>
                    <a:pt x="548" y="861"/>
                    <a:pt x="487" y="770"/>
                  </a:cubicBezTo>
                  <a:cubicBezTo>
                    <a:pt x="487" y="766"/>
                    <a:pt x="487" y="764"/>
                    <a:pt x="486" y="761"/>
                  </a:cubicBezTo>
                  <a:close/>
                  <a:moveTo>
                    <a:pt x="305" y="1742"/>
                  </a:moveTo>
                  <a:cubicBezTo>
                    <a:pt x="335" y="1742"/>
                    <a:pt x="396" y="1773"/>
                    <a:pt x="427" y="1803"/>
                  </a:cubicBezTo>
                  <a:cubicBezTo>
                    <a:pt x="427" y="1803"/>
                    <a:pt x="427" y="1834"/>
                    <a:pt x="427" y="1834"/>
                  </a:cubicBezTo>
                  <a:cubicBezTo>
                    <a:pt x="457" y="1894"/>
                    <a:pt x="487" y="1985"/>
                    <a:pt x="518" y="2046"/>
                  </a:cubicBezTo>
                  <a:lnTo>
                    <a:pt x="487" y="2046"/>
                  </a:lnTo>
                  <a:cubicBezTo>
                    <a:pt x="427" y="1925"/>
                    <a:pt x="335" y="1834"/>
                    <a:pt x="305" y="1742"/>
                  </a:cubicBezTo>
                  <a:close/>
                  <a:moveTo>
                    <a:pt x="813" y="0"/>
                  </a:moveTo>
                  <a:cubicBezTo>
                    <a:pt x="737" y="0"/>
                    <a:pt x="662" y="30"/>
                    <a:pt x="609" y="101"/>
                  </a:cubicBezTo>
                  <a:cubicBezTo>
                    <a:pt x="578" y="223"/>
                    <a:pt x="578" y="314"/>
                    <a:pt x="578" y="435"/>
                  </a:cubicBezTo>
                  <a:cubicBezTo>
                    <a:pt x="509" y="380"/>
                    <a:pt x="433" y="343"/>
                    <a:pt x="362" y="343"/>
                  </a:cubicBezTo>
                  <a:cubicBezTo>
                    <a:pt x="279" y="343"/>
                    <a:pt x="202" y="395"/>
                    <a:pt x="153" y="526"/>
                  </a:cubicBezTo>
                  <a:cubicBezTo>
                    <a:pt x="153" y="587"/>
                    <a:pt x="153" y="678"/>
                    <a:pt x="153" y="770"/>
                  </a:cubicBezTo>
                  <a:cubicBezTo>
                    <a:pt x="129" y="841"/>
                    <a:pt x="143" y="950"/>
                    <a:pt x="150" y="950"/>
                  </a:cubicBezTo>
                  <a:cubicBezTo>
                    <a:pt x="152" y="950"/>
                    <a:pt x="153" y="941"/>
                    <a:pt x="153" y="922"/>
                  </a:cubicBezTo>
                  <a:cubicBezTo>
                    <a:pt x="153" y="952"/>
                    <a:pt x="153" y="982"/>
                    <a:pt x="153" y="982"/>
                  </a:cubicBezTo>
                  <a:cubicBezTo>
                    <a:pt x="183" y="1074"/>
                    <a:pt x="214" y="1134"/>
                    <a:pt x="244" y="1226"/>
                  </a:cubicBezTo>
                  <a:cubicBezTo>
                    <a:pt x="275" y="1286"/>
                    <a:pt x="275" y="1378"/>
                    <a:pt x="305" y="1438"/>
                  </a:cubicBezTo>
                  <a:cubicBezTo>
                    <a:pt x="305" y="1469"/>
                    <a:pt x="305" y="1469"/>
                    <a:pt x="305" y="1469"/>
                  </a:cubicBezTo>
                  <a:cubicBezTo>
                    <a:pt x="289" y="1465"/>
                    <a:pt x="272" y="1463"/>
                    <a:pt x="255" y="1463"/>
                  </a:cubicBezTo>
                  <a:cubicBezTo>
                    <a:pt x="139" y="1463"/>
                    <a:pt x="1" y="1549"/>
                    <a:pt x="1" y="1682"/>
                  </a:cubicBezTo>
                  <a:cubicBezTo>
                    <a:pt x="1" y="1773"/>
                    <a:pt x="62" y="1864"/>
                    <a:pt x="92" y="1925"/>
                  </a:cubicBezTo>
                  <a:cubicBezTo>
                    <a:pt x="62" y="1985"/>
                    <a:pt x="31" y="2016"/>
                    <a:pt x="31" y="2077"/>
                  </a:cubicBezTo>
                  <a:cubicBezTo>
                    <a:pt x="31" y="2229"/>
                    <a:pt x="214" y="2350"/>
                    <a:pt x="396" y="2411"/>
                  </a:cubicBezTo>
                  <a:cubicBezTo>
                    <a:pt x="457" y="2533"/>
                    <a:pt x="548" y="2624"/>
                    <a:pt x="639" y="2685"/>
                  </a:cubicBezTo>
                  <a:cubicBezTo>
                    <a:pt x="652" y="2688"/>
                    <a:pt x="665" y="2689"/>
                    <a:pt x="677" y="2689"/>
                  </a:cubicBezTo>
                  <a:cubicBezTo>
                    <a:pt x="779" y="2689"/>
                    <a:pt x="846" y="2584"/>
                    <a:pt x="791" y="2502"/>
                  </a:cubicBezTo>
                  <a:cubicBezTo>
                    <a:pt x="791" y="2472"/>
                    <a:pt x="761" y="2472"/>
                    <a:pt x="761" y="2441"/>
                  </a:cubicBezTo>
                  <a:cubicBezTo>
                    <a:pt x="791" y="2441"/>
                    <a:pt x="852" y="2411"/>
                    <a:pt x="882" y="2381"/>
                  </a:cubicBezTo>
                  <a:cubicBezTo>
                    <a:pt x="943" y="2350"/>
                    <a:pt x="1004" y="2350"/>
                    <a:pt x="1065" y="2320"/>
                  </a:cubicBezTo>
                  <a:cubicBezTo>
                    <a:pt x="1217" y="2259"/>
                    <a:pt x="1430" y="2046"/>
                    <a:pt x="1612" y="1834"/>
                  </a:cubicBezTo>
                  <a:cubicBezTo>
                    <a:pt x="1794" y="1621"/>
                    <a:pt x="1916" y="1195"/>
                    <a:pt x="1855" y="770"/>
                  </a:cubicBezTo>
                  <a:cubicBezTo>
                    <a:pt x="1794" y="496"/>
                    <a:pt x="1794" y="344"/>
                    <a:pt x="1521" y="131"/>
                  </a:cubicBezTo>
                  <a:cubicBezTo>
                    <a:pt x="1480" y="91"/>
                    <a:pt x="1436" y="74"/>
                    <a:pt x="1394" y="74"/>
                  </a:cubicBezTo>
                  <a:cubicBezTo>
                    <a:pt x="1308" y="74"/>
                    <a:pt x="1227" y="141"/>
                    <a:pt x="1186" y="223"/>
                  </a:cubicBezTo>
                  <a:cubicBezTo>
                    <a:pt x="1126" y="162"/>
                    <a:pt x="1065" y="101"/>
                    <a:pt x="974" y="40"/>
                  </a:cubicBezTo>
                  <a:cubicBezTo>
                    <a:pt x="923" y="15"/>
                    <a:pt x="868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6"/>
          <p:cNvSpPr/>
          <p:nvPr/>
        </p:nvSpPr>
        <p:spPr>
          <a:xfrm>
            <a:off x="2077575" y="-387087"/>
            <a:ext cx="1784135" cy="129610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36"/>
          <p:cNvGrpSpPr/>
          <p:nvPr/>
        </p:nvGrpSpPr>
        <p:grpSpPr>
          <a:xfrm rot="-716261">
            <a:off x="6473350" y="2342683"/>
            <a:ext cx="2158535" cy="4418383"/>
            <a:chOff x="6377275" y="1999068"/>
            <a:chExt cx="2241406" cy="4588015"/>
          </a:xfrm>
        </p:grpSpPr>
        <p:sp>
          <p:nvSpPr>
            <p:cNvPr id="659" name="Google Shape;659;p36"/>
            <p:cNvSpPr/>
            <p:nvPr/>
          </p:nvSpPr>
          <p:spPr>
            <a:xfrm>
              <a:off x="6940969" y="2016153"/>
              <a:ext cx="1646921" cy="2277050"/>
            </a:xfrm>
            <a:custGeom>
              <a:avLst/>
              <a:gdLst/>
              <a:ahLst/>
              <a:cxnLst/>
              <a:rect l="l" t="t" r="r" b="b"/>
              <a:pathLst>
                <a:path w="14652" h="20258" extrusionOk="0">
                  <a:moveTo>
                    <a:pt x="11156" y="9120"/>
                  </a:moveTo>
                  <a:cubicBezTo>
                    <a:pt x="11187" y="9180"/>
                    <a:pt x="11247" y="9211"/>
                    <a:pt x="11308" y="9272"/>
                  </a:cubicBezTo>
                  <a:cubicBezTo>
                    <a:pt x="11035" y="9545"/>
                    <a:pt x="10791" y="10032"/>
                    <a:pt x="10579" y="10457"/>
                  </a:cubicBezTo>
                  <a:cubicBezTo>
                    <a:pt x="10639" y="10305"/>
                    <a:pt x="10670" y="10153"/>
                    <a:pt x="10700" y="10001"/>
                  </a:cubicBezTo>
                  <a:cubicBezTo>
                    <a:pt x="10731" y="9880"/>
                    <a:pt x="10791" y="9758"/>
                    <a:pt x="10761" y="9636"/>
                  </a:cubicBezTo>
                  <a:cubicBezTo>
                    <a:pt x="10913" y="9484"/>
                    <a:pt x="11035" y="9302"/>
                    <a:pt x="11156" y="9120"/>
                  </a:cubicBezTo>
                  <a:close/>
                  <a:moveTo>
                    <a:pt x="10487" y="3770"/>
                  </a:moveTo>
                  <a:cubicBezTo>
                    <a:pt x="10518" y="3800"/>
                    <a:pt x="10518" y="3800"/>
                    <a:pt x="10548" y="3800"/>
                  </a:cubicBezTo>
                  <a:cubicBezTo>
                    <a:pt x="10609" y="3831"/>
                    <a:pt x="10700" y="3831"/>
                    <a:pt x="10761" y="3861"/>
                  </a:cubicBezTo>
                  <a:cubicBezTo>
                    <a:pt x="10791" y="3922"/>
                    <a:pt x="10822" y="3952"/>
                    <a:pt x="10852" y="3983"/>
                  </a:cubicBezTo>
                  <a:cubicBezTo>
                    <a:pt x="10670" y="4408"/>
                    <a:pt x="10548" y="4864"/>
                    <a:pt x="10518" y="5320"/>
                  </a:cubicBezTo>
                  <a:cubicBezTo>
                    <a:pt x="10518" y="5503"/>
                    <a:pt x="10487" y="5685"/>
                    <a:pt x="10579" y="5837"/>
                  </a:cubicBezTo>
                  <a:cubicBezTo>
                    <a:pt x="10579" y="5867"/>
                    <a:pt x="10579" y="5898"/>
                    <a:pt x="10609" y="5898"/>
                  </a:cubicBezTo>
                  <a:cubicBezTo>
                    <a:pt x="10609" y="5898"/>
                    <a:pt x="10609" y="5898"/>
                    <a:pt x="10609" y="5928"/>
                  </a:cubicBezTo>
                  <a:cubicBezTo>
                    <a:pt x="10396" y="6536"/>
                    <a:pt x="9971" y="7752"/>
                    <a:pt x="10092" y="8056"/>
                  </a:cubicBezTo>
                  <a:cubicBezTo>
                    <a:pt x="10092" y="8086"/>
                    <a:pt x="10092" y="8086"/>
                    <a:pt x="10092" y="8117"/>
                  </a:cubicBezTo>
                  <a:lnTo>
                    <a:pt x="10092" y="8177"/>
                  </a:lnTo>
                  <a:cubicBezTo>
                    <a:pt x="10092" y="8269"/>
                    <a:pt x="10153" y="8329"/>
                    <a:pt x="10183" y="8360"/>
                  </a:cubicBezTo>
                  <a:lnTo>
                    <a:pt x="10214" y="8360"/>
                  </a:lnTo>
                  <a:cubicBezTo>
                    <a:pt x="10214" y="8390"/>
                    <a:pt x="10214" y="8390"/>
                    <a:pt x="10244" y="8390"/>
                  </a:cubicBezTo>
                  <a:cubicBezTo>
                    <a:pt x="10319" y="8465"/>
                    <a:pt x="10418" y="8517"/>
                    <a:pt x="10518" y="8517"/>
                  </a:cubicBezTo>
                  <a:cubicBezTo>
                    <a:pt x="10580" y="8517"/>
                    <a:pt x="10642" y="8497"/>
                    <a:pt x="10700" y="8451"/>
                  </a:cubicBezTo>
                  <a:lnTo>
                    <a:pt x="10700" y="8451"/>
                  </a:lnTo>
                  <a:cubicBezTo>
                    <a:pt x="10579" y="8694"/>
                    <a:pt x="10427" y="8907"/>
                    <a:pt x="10214" y="9150"/>
                  </a:cubicBezTo>
                  <a:cubicBezTo>
                    <a:pt x="10139" y="9075"/>
                    <a:pt x="10040" y="9023"/>
                    <a:pt x="9933" y="9023"/>
                  </a:cubicBezTo>
                  <a:cubicBezTo>
                    <a:pt x="9867" y="9023"/>
                    <a:pt x="9797" y="9043"/>
                    <a:pt x="9728" y="9089"/>
                  </a:cubicBezTo>
                  <a:cubicBezTo>
                    <a:pt x="9545" y="9302"/>
                    <a:pt x="9393" y="9545"/>
                    <a:pt x="9272" y="9788"/>
                  </a:cubicBezTo>
                  <a:cubicBezTo>
                    <a:pt x="8876" y="9940"/>
                    <a:pt x="8542" y="10092"/>
                    <a:pt x="8177" y="10275"/>
                  </a:cubicBezTo>
                  <a:cubicBezTo>
                    <a:pt x="7995" y="10366"/>
                    <a:pt x="7813" y="10487"/>
                    <a:pt x="7661" y="10579"/>
                  </a:cubicBezTo>
                  <a:cubicBezTo>
                    <a:pt x="7562" y="10536"/>
                    <a:pt x="7457" y="10514"/>
                    <a:pt x="7354" y="10514"/>
                  </a:cubicBezTo>
                  <a:cubicBezTo>
                    <a:pt x="7235" y="10514"/>
                    <a:pt x="7120" y="10544"/>
                    <a:pt x="7022" y="10609"/>
                  </a:cubicBezTo>
                  <a:cubicBezTo>
                    <a:pt x="6779" y="10731"/>
                    <a:pt x="6688" y="11004"/>
                    <a:pt x="6779" y="11247"/>
                  </a:cubicBezTo>
                  <a:cubicBezTo>
                    <a:pt x="6749" y="11247"/>
                    <a:pt x="6718" y="11278"/>
                    <a:pt x="6718" y="11308"/>
                  </a:cubicBezTo>
                  <a:lnTo>
                    <a:pt x="6688" y="11308"/>
                  </a:lnTo>
                  <a:cubicBezTo>
                    <a:pt x="6627" y="11278"/>
                    <a:pt x="6566" y="11217"/>
                    <a:pt x="6506" y="11187"/>
                  </a:cubicBezTo>
                  <a:cubicBezTo>
                    <a:pt x="6445" y="11156"/>
                    <a:pt x="6384" y="11126"/>
                    <a:pt x="6323" y="11095"/>
                  </a:cubicBezTo>
                  <a:cubicBezTo>
                    <a:pt x="5746" y="10791"/>
                    <a:pt x="5229" y="10518"/>
                    <a:pt x="4773" y="10214"/>
                  </a:cubicBezTo>
                  <a:cubicBezTo>
                    <a:pt x="4834" y="10123"/>
                    <a:pt x="4834" y="10001"/>
                    <a:pt x="4773" y="9880"/>
                  </a:cubicBezTo>
                  <a:cubicBezTo>
                    <a:pt x="4591" y="9667"/>
                    <a:pt x="4317" y="9515"/>
                    <a:pt x="4104" y="9363"/>
                  </a:cubicBezTo>
                  <a:cubicBezTo>
                    <a:pt x="4074" y="9332"/>
                    <a:pt x="4074" y="9302"/>
                    <a:pt x="4044" y="9272"/>
                  </a:cubicBezTo>
                  <a:cubicBezTo>
                    <a:pt x="3831" y="8755"/>
                    <a:pt x="3527" y="8269"/>
                    <a:pt x="3314" y="7752"/>
                  </a:cubicBezTo>
                  <a:cubicBezTo>
                    <a:pt x="3071" y="6870"/>
                    <a:pt x="3040" y="6171"/>
                    <a:pt x="3192" y="5381"/>
                  </a:cubicBezTo>
                  <a:cubicBezTo>
                    <a:pt x="3253" y="5320"/>
                    <a:pt x="3284" y="5229"/>
                    <a:pt x="3314" y="5168"/>
                  </a:cubicBezTo>
                  <a:cubicBezTo>
                    <a:pt x="3496" y="4712"/>
                    <a:pt x="3557" y="4621"/>
                    <a:pt x="3679" y="4378"/>
                  </a:cubicBezTo>
                  <a:cubicBezTo>
                    <a:pt x="3829" y="4399"/>
                    <a:pt x="3965" y="4421"/>
                    <a:pt x="4106" y="4421"/>
                  </a:cubicBezTo>
                  <a:cubicBezTo>
                    <a:pt x="4165" y="4421"/>
                    <a:pt x="4224" y="4417"/>
                    <a:pt x="4287" y="4408"/>
                  </a:cubicBezTo>
                  <a:cubicBezTo>
                    <a:pt x="4585" y="4539"/>
                    <a:pt x="5009" y="4555"/>
                    <a:pt x="5390" y="4555"/>
                  </a:cubicBezTo>
                  <a:cubicBezTo>
                    <a:pt x="5516" y="4555"/>
                    <a:pt x="5637" y="4553"/>
                    <a:pt x="5748" y="4553"/>
                  </a:cubicBezTo>
                  <a:cubicBezTo>
                    <a:pt x="5849" y="4553"/>
                    <a:pt x="5941" y="4555"/>
                    <a:pt x="6019" y="4560"/>
                  </a:cubicBezTo>
                  <a:cubicBezTo>
                    <a:pt x="6414" y="4530"/>
                    <a:pt x="6810" y="4500"/>
                    <a:pt x="7174" y="4469"/>
                  </a:cubicBezTo>
                  <a:cubicBezTo>
                    <a:pt x="7321" y="4574"/>
                    <a:pt x="7512" y="4607"/>
                    <a:pt x="7706" y="4607"/>
                  </a:cubicBezTo>
                  <a:cubicBezTo>
                    <a:pt x="7793" y="4607"/>
                    <a:pt x="7880" y="4600"/>
                    <a:pt x="7965" y="4591"/>
                  </a:cubicBezTo>
                  <a:cubicBezTo>
                    <a:pt x="8846" y="4469"/>
                    <a:pt x="9697" y="4196"/>
                    <a:pt x="10487" y="3770"/>
                  </a:cubicBezTo>
                  <a:close/>
                  <a:moveTo>
                    <a:pt x="8025" y="1"/>
                  </a:moveTo>
                  <a:cubicBezTo>
                    <a:pt x="7478" y="1"/>
                    <a:pt x="6931" y="31"/>
                    <a:pt x="6414" y="153"/>
                  </a:cubicBezTo>
                  <a:cubicBezTo>
                    <a:pt x="5685" y="335"/>
                    <a:pt x="4986" y="609"/>
                    <a:pt x="4348" y="1004"/>
                  </a:cubicBezTo>
                  <a:cubicBezTo>
                    <a:pt x="3800" y="1369"/>
                    <a:pt x="3496" y="1764"/>
                    <a:pt x="3192" y="2129"/>
                  </a:cubicBezTo>
                  <a:cubicBezTo>
                    <a:pt x="3132" y="2189"/>
                    <a:pt x="3071" y="2220"/>
                    <a:pt x="3010" y="2250"/>
                  </a:cubicBezTo>
                  <a:cubicBezTo>
                    <a:pt x="2767" y="2463"/>
                    <a:pt x="2676" y="2676"/>
                    <a:pt x="2706" y="2858"/>
                  </a:cubicBezTo>
                  <a:cubicBezTo>
                    <a:pt x="2037" y="3952"/>
                    <a:pt x="1612" y="5229"/>
                    <a:pt x="1065" y="6384"/>
                  </a:cubicBezTo>
                  <a:cubicBezTo>
                    <a:pt x="1065" y="6414"/>
                    <a:pt x="1065" y="6414"/>
                    <a:pt x="1065" y="6414"/>
                  </a:cubicBezTo>
                  <a:cubicBezTo>
                    <a:pt x="1065" y="6414"/>
                    <a:pt x="1034" y="6445"/>
                    <a:pt x="1034" y="6445"/>
                  </a:cubicBezTo>
                  <a:cubicBezTo>
                    <a:pt x="1004" y="6506"/>
                    <a:pt x="974" y="6536"/>
                    <a:pt x="882" y="6779"/>
                  </a:cubicBezTo>
                  <a:cubicBezTo>
                    <a:pt x="670" y="7296"/>
                    <a:pt x="457" y="7813"/>
                    <a:pt x="274" y="8329"/>
                  </a:cubicBezTo>
                  <a:cubicBezTo>
                    <a:pt x="214" y="8573"/>
                    <a:pt x="123" y="8785"/>
                    <a:pt x="62" y="8998"/>
                  </a:cubicBezTo>
                  <a:cubicBezTo>
                    <a:pt x="1" y="9150"/>
                    <a:pt x="1" y="9332"/>
                    <a:pt x="123" y="9454"/>
                  </a:cubicBezTo>
                  <a:cubicBezTo>
                    <a:pt x="196" y="9528"/>
                    <a:pt x="281" y="9568"/>
                    <a:pt x="363" y="9568"/>
                  </a:cubicBezTo>
                  <a:cubicBezTo>
                    <a:pt x="417" y="9568"/>
                    <a:pt x="470" y="9551"/>
                    <a:pt x="518" y="9515"/>
                  </a:cubicBezTo>
                  <a:cubicBezTo>
                    <a:pt x="568" y="9527"/>
                    <a:pt x="613" y="9535"/>
                    <a:pt x="655" y="9535"/>
                  </a:cubicBezTo>
                  <a:cubicBezTo>
                    <a:pt x="715" y="9535"/>
                    <a:pt x="768" y="9520"/>
                    <a:pt x="822" y="9484"/>
                  </a:cubicBezTo>
                  <a:cubicBezTo>
                    <a:pt x="882" y="9454"/>
                    <a:pt x="1004" y="9424"/>
                    <a:pt x="1186" y="9363"/>
                  </a:cubicBezTo>
                  <a:lnTo>
                    <a:pt x="1612" y="9363"/>
                  </a:lnTo>
                  <a:cubicBezTo>
                    <a:pt x="1673" y="9363"/>
                    <a:pt x="1794" y="9393"/>
                    <a:pt x="1885" y="9424"/>
                  </a:cubicBezTo>
                  <a:cubicBezTo>
                    <a:pt x="2250" y="9515"/>
                    <a:pt x="2220" y="9545"/>
                    <a:pt x="2463" y="9667"/>
                  </a:cubicBezTo>
                  <a:cubicBezTo>
                    <a:pt x="2645" y="9788"/>
                    <a:pt x="2554" y="9667"/>
                    <a:pt x="2737" y="9880"/>
                  </a:cubicBezTo>
                  <a:cubicBezTo>
                    <a:pt x="2980" y="10244"/>
                    <a:pt x="3284" y="10579"/>
                    <a:pt x="3557" y="10913"/>
                  </a:cubicBezTo>
                  <a:cubicBezTo>
                    <a:pt x="3704" y="11157"/>
                    <a:pt x="3949" y="11343"/>
                    <a:pt x="4166" y="11343"/>
                  </a:cubicBezTo>
                  <a:cubicBezTo>
                    <a:pt x="4218" y="11343"/>
                    <a:pt x="4270" y="11332"/>
                    <a:pt x="4317" y="11308"/>
                  </a:cubicBezTo>
                  <a:cubicBezTo>
                    <a:pt x="4651" y="11521"/>
                    <a:pt x="5047" y="11612"/>
                    <a:pt x="5411" y="11764"/>
                  </a:cubicBezTo>
                  <a:cubicBezTo>
                    <a:pt x="5837" y="11916"/>
                    <a:pt x="6262" y="12129"/>
                    <a:pt x="6688" y="12281"/>
                  </a:cubicBezTo>
                  <a:cubicBezTo>
                    <a:pt x="6810" y="12342"/>
                    <a:pt x="6962" y="12372"/>
                    <a:pt x="7114" y="12433"/>
                  </a:cubicBezTo>
                  <a:cubicBezTo>
                    <a:pt x="7144" y="12524"/>
                    <a:pt x="7205" y="12615"/>
                    <a:pt x="7235" y="12737"/>
                  </a:cubicBezTo>
                  <a:cubicBezTo>
                    <a:pt x="7448" y="13649"/>
                    <a:pt x="7448" y="14074"/>
                    <a:pt x="7478" y="14956"/>
                  </a:cubicBezTo>
                  <a:cubicBezTo>
                    <a:pt x="7569" y="16141"/>
                    <a:pt x="7630" y="17266"/>
                    <a:pt x="7965" y="18603"/>
                  </a:cubicBezTo>
                  <a:cubicBezTo>
                    <a:pt x="8025" y="18816"/>
                    <a:pt x="8086" y="19029"/>
                    <a:pt x="8147" y="19181"/>
                  </a:cubicBezTo>
                  <a:cubicBezTo>
                    <a:pt x="8056" y="19272"/>
                    <a:pt x="7995" y="19363"/>
                    <a:pt x="7995" y="19515"/>
                  </a:cubicBezTo>
                  <a:cubicBezTo>
                    <a:pt x="7995" y="19859"/>
                    <a:pt x="8242" y="20000"/>
                    <a:pt x="8522" y="20000"/>
                  </a:cubicBezTo>
                  <a:cubicBezTo>
                    <a:pt x="8762" y="20000"/>
                    <a:pt x="9026" y="19896"/>
                    <a:pt x="9180" y="19728"/>
                  </a:cubicBezTo>
                  <a:cubicBezTo>
                    <a:pt x="9241" y="19667"/>
                    <a:pt x="9332" y="19576"/>
                    <a:pt x="9454" y="19454"/>
                  </a:cubicBezTo>
                  <a:cubicBezTo>
                    <a:pt x="9484" y="19545"/>
                    <a:pt x="9545" y="19606"/>
                    <a:pt x="9606" y="19697"/>
                  </a:cubicBezTo>
                  <a:cubicBezTo>
                    <a:pt x="9728" y="19849"/>
                    <a:pt x="9849" y="20032"/>
                    <a:pt x="10001" y="20153"/>
                  </a:cubicBezTo>
                  <a:cubicBezTo>
                    <a:pt x="10133" y="20224"/>
                    <a:pt x="10271" y="20258"/>
                    <a:pt x="10405" y="20258"/>
                  </a:cubicBezTo>
                  <a:cubicBezTo>
                    <a:pt x="10673" y="20258"/>
                    <a:pt x="10923" y="20123"/>
                    <a:pt x="11065" y="19880"/>
                  </a:cubicBezTo>
                  <a:cubicBezTo>
                    <a:pt x="11247" y="19880"/>
                    <a:pt x="11430" y="19728"/>
                    <a:pt x="11430" y="19485"/>
                  </a:cubicBezTo>
                  <a:cubicBezTo>
                    <a:pt x="11430" y="18998"/>
                    <a:pt x="11308" y="18299"/>
                    <a:pt x="11247" y="17509"/>
                  </a:cubicBezTo>
                  <a:cubicBezTo>
                    <a:pt x="11247" y="17205"/>
                    <a:pt x="11217" y="16931"/>
                    <a:pt x="11187" y="16627"/>
                  </a:cubicBezTo>
                  <a:cubicBezTo>
                    <a:pt x="11278" y="16080"/>
                    <a:pt x="11460" y="15016"/>
                    <a:pt x="11490" y="14956"/>
                  </a:cubicBezTo>
                  <a:cubicBezTo>
                    <a:pt x="11612" y="14348"/>
                    <a:pt x="11673" y="14074"/>
                    <a:pt x="11825" y="13497"/>
                  </a:cubicBezTo>
                  <a:cubicBezTo>
                    <a:pt x="11855" y="13405"/>
                    <a:pt x="11886" y="13345"/>
                    <a:pt x="11886" y="13284"/>
                  </a:cubicBezTo>
                  <a:cubicBezTo>
                    <a:pt x="11977" y="13010"/>
                    <a:pt x="12098" y="12767"/>
                    <a:pt x="12220" y="12494"/>
                  </a:cubicBezTo>
                  <a:cubicBezTo>
                    <a:pt x="12342" y="12190"/>
                    <a:pt x="12706" y="11521"/>
                    <a:pt x="13010" y="10943"/>
                  </a:cubicBezTo>
                  <a:cubicBezTo>
                    <a:pt x="13193" y="10548"/>
                    <a:pt x="13345" y="10153"/>
                    <a:pt x="13466" y="9758"/>
                  </a:cubicBezTo>
                  <a:cubicBezTo>
                    <a:pt x="13557" y="9606"/>
                    <a:pt x="13649" y="9424"/>
                    <a:pt x="13709" y="9272"/>
                  </a:cubicBezTo>
                  <a:cubicBezTo>
                    <a:pt x="13892" y="8785"/>
                    <a:pt x="14469" y="7965"/>
                    <a:pt x="14500" y="6962"/>
                  </a:cubicBezTo>
                  <a:cubicBezTo>
                    <a:pt x="14500" y="6779"/>
                    <a:pt x="14500" y="6627"/>
                    <a:pt x="14500" y="6445"/>
                  </a:cubicBezTo>
                  <a:cubicBezTo>
                    <a:pt x="14560" y="6354"/>
                    <a:pt x="14560" y="6262"/>
                    <a:pt x="14591" y="6202"/>
                  </a:cubicBezTo>
                  <a:cubicBezTo>
                    <a:pt x="14652" y="5959"/>
                    <a:pt x="14652" y="5746"/>
                    <a:pt x="14652" y="5503"/>
                  </a:cubicBezTo>
                  <a:cubicBezTo>
                    <a:pt x="14652" y="5199"/>
                    <a:pt x="14652" y="4925"/>
                    <a:pt x="14591" y="4652"/>
                  </a:cubicBezTo>
                  <a:cubicBezTo>
                    <a:pt x="14469" y="4196"/>
                    <a:pt x="14196" y="3770"/>
                    <a:pt x="13892" y="3405"/>
                  </a:cubicBezTo>
                  <a:cubicBezTo>
                    <a:pt x="13497" y="3041"/>
                    <a:pt x="12949" y="2949"/>
                    <a:pt x="12463" y="2828"/>
                  </a:cubicBezTo>
                  <a:cubicBezTo>
                    <a:pt x="12311" y="2767"/>
                    <a:pt x="12129" y="2737"/>
                    <a:pt x="11977" y="2676"/>
                  </a:cubicBezTo>
                  <a:cubicBezTo>
                    <a:pt x="11946" y="2250"/>
                    <a:pt x="11825" y="1825"/>
                    <a:pt x="11430" y="1582"/>
                  </a:cubicBezTo>
                  <a:cubicBezTo>
                    <a:pt x="11399" y="1551"/>
                    <a:pt x="11369" y="1521"/>
                    <a:pt x="11308" y="1521"/>
                  </a:cubicBezTo>
                  <a:cubicBezTo>
                    <a:pt x="11217" y="1430"/>
                    <a:pt x="11095" y="1308"/>
                    <a:pt x="11035" y="1278"/>
                  </a:cubicBezTo>
                  <a:cubicBezTo>
                    <a:pt x="10518" y="852"/>
                    <a:pt x="9940" y="396"/>
                    <a:pt x="9272" y="305"/>
                  </a:cubicBezTo>
                  <a:cubicBezTo>
                    <a:pt x="8876" y="123"/>
                    <a:pt x="8451" y="1"/>
                    <a:pt x="8025" y="1"/>
                  </a:cubicBezTo>
                  <a:close/>
                </a:path>
              </a:pathLst>
            </a:custGeom>
            <a:solidFill>
              <a:srgbClr val="D4A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7241643" y="2384380"/>
              <a:ext cx="1113909" cy="937100"/>
            </a:xfrm>
            <a:custGeom>
              <a:avLst/>
              <a:gdLst/>
              <a:ahLst/>
              <a:cxnLst/>
              <a:rect l="l" t="t" r="r" b="b"/>
              <a:pathLst>
                <a:path w="9910" h="8337" extrusionOk="0">
                  <a:moveTo>
                    <a:pt x="8194" y="0"/>
                  </a:moveTo>
                  <a:cubicBezTo>
                    <a:pt x="8084" y="0"/>
                    <a:pt x="7911" y="93"/>
                    <a:pt x="7782" y="129"/>
                  </a:cubicBezTo>
                  <a:cubicBezTo>
                    <a:pt x="7691" y="129"/>
                    <a:pt x="7630" y="433"/>
                    <a:pt x="6597" y="859"/>
                  </a:cubicBezTo>
                  <a:cubicBezTo>
                    <a:pt x="5957" y="1196"/>
                    <a:pt x="5508" y="1298"/>
                    <a:pt x="5188" y="1298"/>
                  </a:cubicBezTo>
                  <a:cubicBezTo>
                    <a:pt x="4707" y="1298"/>
                    <a:pt x="4516" y="1068"/>
                    <a:pt x="4401" y="1068"/>
                  </a:cubicBezTo>
                  <a:cubicBezTo>
                    <a:pt x="4393" y="1068"/>
                    <a:pt x="4385" y="1069"/>
                    <a:pt x="4378" y="1072"/>
                  </a:cubicBezTo>
                  <a:cubicBezTo>
                    <a:pt x="4378" y="1091"/>
                    <a:pt x="3892" y="1192"/>
                    <a:pt x="3025" y="1192"/>
                  </a:cubicBezTo>
                  <a:cubicBezTo>
                    <a:pt x="2503" y="1192"/>
                    <a:pt x="1842" y="1155"/>
                    <a:pt x="1065" y="1041"/>
                  </a:cubicBezTo>
                  <a:cubicBezTo>
                    <a:pt x="882" y="1254"/>
                    <a:pt x="609" y="1831"/>
                    <a:pt x="487" y="2075"/>
                  </a:cubicBezTo>
                  <a:cubicBezTo>
                    <a:pt x="426" y="2196"/>
                    <a:pt x="274" y="2500"/>
                    <a:pt x="274" y="2531"/>
                  </a:cubicBezTo>
                  <a:cubicBezTo>
                    <a:pt x="244" y="2591"/>
                    <a:pt x="244" y="2652"/>
                    <a:pt x="214" y="2743"/>
                  </a:cubicBezTo>
                  <a:cubicBezTo>
                    <a:pt x="92" y="3260"/>
                    <a:pt x="1" y="3807"/>
                    <a:pt x="31" y="4385"/>
                  </a:cubicBezTo>
                  <a:cubicBezTo>
                    <a:pt x="31" y="4354"/>
                    <a:pt x="31" y="4324"/>
                    <a:pt x="31" y="4293"/>
                  </a:cubicBezTo>
                  <a:cubicBezTo>
                    <a:pt x="62" y="4658"/>
                    <a:pt x="153" y="5053"/>
                    <a:pt x="305" y="5388"/>
                  </a:cubicBezTo>
                  <a:cubicBezTo>
                    <a:pt x="548" y="6026"/>
                    <a:pt x="791" y="6421"/>
                    <a:pt x="1308" y="7029"/>
                  </a:cubicBezTo>
                  <a:cubicBezTo>
                    <a:pt x="1429" y="7151"/>
                    <a:pt x="1521" y="7211"/>
                    <a:pt x="1581" y="7272"/>
                  </a:cubicBezTo>
                  <a:cubicBezTo>
                    <a:pt x="1581" y="7333"/>
                    <a:pt x="1581" y="7394"/>
                    <a:pt x="1581" y="7455"/>
                  </a:cubicBezTo>
                  <a:cubicBezTo>
                    <a:pt x="1642" y="7971"/>
                    <a:pt x="2098" y="8306"/>
                    <a:pt x="2584" y="8336"/>
                  </a:cubicBezTo>
                  <a:cubicBezTo>
                    <a:pt x="2858" y="8336"/>
                    <a:pt x="3132" y="8245"/>
                    <a:pt x="3283" y="8032"/>
                  </a:cubicBezTo>
                  <a:cubicBezTo>
                    <a:pt x="3709" y="8123"/>
                    <a:pt x="4165" y="8215"/>
                    <a:pt x="4621" y="8215"/>
                  </a:cubicBezTo>
                  <a:cubicBezTo>
                    <a:pt x="5198" y="8154"/>
                    <a:pt x="5350" y="8154"/>
                    <a:pt x="5898" y="8032"/>
                  </a:cubicBezTo>
                  <a:cubicBezTo>
                    <a:pt x="6505" y="7880"/>
                    <a:pt x="7053" y="7607"/>
                    <a:pt x="7600" y="7333"/>
                  </a:cubicBezTo>
                  <a:cubicBezTo>
                    <a:pt x="7660" y="7272"/>
                    <a:pt x="7752" y="7242"/>
                    <a:pt x="7843" y="7181"/>
                  </a:cubicBezTo>
                  <a:cubicBezTo>
                    <a:pt x="7934" y="7242"/>
                    <a:pt x="8025" y="7303"/>
                    <a:pt x="8116" y="7333"/>
                  </a:cubicBezTo>
                  <a:cubicBezTo>
                    <a:pt x="8243" y="7384"/>
                    <a:pt x="8381" y="7408"/>
                    <a:pt x="8518" y="7408"/>
                  </a:cubicBezTo>
                  <a:cubicBezTo>
                    <a:pt x="8709" y="7408"/>
                    <a:pt x="8899" y="7361"/>
                    <a:pt x="9059" y="7272"/>
                  </a:cubicBezTo>
                  <a:cubicBezTo>
                    <a:pt x="9454" y="7120"/>
                    <a:pt x="9788" y="6756"/>
                    <a:pt x="9849" y="6330"/>
                  </a:cubicBezTo>
                  <a:cubicBezTo>
                    <a:pt x="9910" y="5935"/>
                    <a:pt x="9819" y="5479"/>
                    <a:pt x="9454" y="5266"/>
                  </a:cubicBezTo>
                  <a:cubicBezTo>
                    <a:pt x="9332" y="5175"/>
                    <a:pt x="9180" y="5145"/>
                    <a:pt x="8998" y="5114"/>
                  </a:cubicBezTo>
                  <a:cubicBezTo>
                    <a:pt x="9059" y="5023"/>
                    <a:pt x="9089" y="4901"/>
                    <a:pt x="9059" y="4780"/>
                  </a:cubicBezTo>
                  <a:cubicBezTo>
                    <a:pt x="8967" y="4597"/>
                    <a:pt x="8785" y="4415"/>
                    <a:pt x="8633" y="4263"/>
                  </a:cubicBezTo>
                  <a:cubicBezTo>
                    <a:pt x="8268" y="3777"/>
                    <a:pt x="7873" y="3199"/>
                    <a:pt x="7873" y="2804"/>
                  </a:cubicBezTo>
                  <a:cubicBezTo>
                    <a:pt x="7812" y="1102"/>
                    <a:pt x="8299" y="403"/>
                    <a:pt x="8299" y="160"/>
                  </a:cubicBezTo>
                  <a:cubicBezTo>
                    <a:pt x="8311" y="40"/>
                    <a:pt x="8266" y="0"/>
                    <a:pt x="8194" y="0"/>
                  </a:cubicBezTo>
                  <a:close/>
                </a:path>
              </a:pathLst>
            </a:custGeom>
            <a:solidFill>
              <a:srgbClr val="FFD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7514329" y="2871191"/>
              <a:ext cx="280894" cy="146798"/>
            </a:xfrm>
            <a:custGeom>
              <a:avLst/>
              <a:gdLst/>
              <a:ahLst/>
              <a:cxnLst/>
              <a:rect l="l" t="t" r="r" b="b"/>
              <a:pathLst>
                <a:path w="2499" h="1306" extrusionOk="0">
                  <a:moveTo>
                    <a:pt x="873" y="0"/>
                  </a:moveTo>
                  <a:cubicBezTo>
                    <a:pt x="736" y="0"/>
                    <a:pt x="599" y="23"/>
                    <a:pt x="462" y="54"/>
                  </a:cubicBezTo>
                  <a:cubicBezTo>
                    <a:pt x="462" y="54"/>
                    <a:pt x="432" y="84"/>
                    <a:pt x="432" y="84"/>
                  </a:cubicBezTo>
                  <a:lnTo>
                    <a:pt x="402" y="84"/>
                  </a:lnTo>
                  <a:cubicBezTo>
                    <a:pt x="374" y="75"/>
                    <a:pt x="347" y="71"/>
                    <a:pt x="322" y="71"/>
                  </a:cubicBezTo>
                  <a:cubicBezTo>
                    <a:pt x="101" y="71"/>
                    <a:pt x="1" y="400"/>
                    <a:pt x="219" y="510"/>
                  </a:cubicBezTo>
                  <a:cubicBezTo>
                    <a:pt x="250" y="540"/>
                    <a:pt x="280" y="540"/>
                    <a:pt x="310" y="570"/>
                  </a:cubicBezTo>
                  <a:cubicBezTo>
                    <a:pt x="341" y="631"/>
                    <a:pt x="371" y="692"/>
                    <a:pt x="402" y="722"/>
                  </a:cubicBezTo>
                  <a:cubicBezTo>
                    <a:pt x="554" y="905"/>
                    <a:pt x="857" y="1057"/>
                    <a:pt x="918" y="1087"/>
                  </a:cubicBezTo>
                  <a:cubicBezTo>
                    <a:pt x="1119" y="1221"/>
                    <a:pt x="1351" y="1305"/>
                    <a:pt x="1581" y="1305"/>
                  </a:cubicBezTo>
                  <a:cubicBezTo>
                    <a:pt x="1665" y="1305"/>
                    <a:pt x="1749" y="1294"/>
                    <a:pt x="1830" y="1270"/>
                  </a:cubicBezTo>
                  <a:cubicBezTo>
                    <a:pt x="2499" y="1026"/>
                    <a:pt x="2499" y="601"/>
                    <a:pt x="1921" y="236"/>
                  </a:cubicBezTo>
                  <a:cubicBezTo>
                    <a:pt x="1739" y="145"/>
                    <a:pt x="1496" y="114"/>
                    <a:pt x="1283" y="84"/>
                  </a:cubicBezTo>
                  <a:cubicBezTo>
                    <a:pt x="1146" y="23"/>
                    <a:pt x="1009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7801965" y="2914803"/>
              <a:ext cx="331587" cy="269991"/>
            </a:xfrm>
            <a:custGeom>
              <a:avLst/>
              <a:gdLst/>
              <a:ahLst/>
              <a:cxnLst/>
              <a:rect l="l" t="t" r="r" b="b"/>
              <a:pathLst>
                <a:path w="2950" h="2402" extrusionOk="0">
                  <a:moveTo>
                    <a:pt x="1216" y="0"/>
                  </a:moveTo>
                  <a:cubicBezTo>
                    <a:pt x="1064" y="30"/>
                    <a:pt x="913" y="61"/>
                    <a:pt x="730" y="122"/>
                  </a:cubicBezTo>
                  <a:cubicBezTo>
                    <a:pt x="213" y="395"/>
                    <a:pt x="1" y="973"/>
                    <a:pt x="153" y="1429"/>
                  </a:cubicBezTo>
                  <a:cubicBezTo>
                    <a:pt x="213" y="1945"/>
                    <a:pt x="639" y="2371"/>
                    <a:pt x="1216" y="2401"/>
                  </a:cubicBezTo>
                  <a:cubicBezTo>
                    <a:pt x="1612" y="2371"/>
                    <a:pt x="2037" y="2189"/>
                    <a:pt x="2311" y="1885"/>
                  </a:cubicBezTo>
                  <a:cubicBezTo>
                    <a:pt x="2949" y="1003"/>
                    <a:pt x="2311" y="91"/>
                    <a:pt x="1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239395" y="2658528"/>
              <a:ext cx="272239" cy="232224"/>
            </a:xfrm>
            <a:custGeom>
              <a:avLst/>
              <a:gdLst/>
              <a:ahLst/>
              <a:cxnLst/>
              <a:rect l="l" t="t" r="r" b="b"/>
              <a:pathLst>
                <a:path w="2422" h="2066" extrusionOk="0">
                  <a:moveTo>
                    <a:pt x="1328" y="0"/>
                  </a:moveTo>
                  <a:cubicBezTo>
                    <a:pt x="902" y="0"/>
                    <a:pt x="507" y="274"/>
                    <a:pt x="355" y="669"/>
                  </a:cubicBezTo>
                  <a:cubicBezTo>
                    <a:pt x="1" y="1378"/>
                    <a:pt x="595" y="2065"/>
                    <a:pt x="1259" y="2065"/>
                  </a:cubicBezTo>
                  <a:cubicBezTo>
                    <a:pt x="1393" y="2065"/>
                    <a:pt x="1530" y="2037"/>
                    <a:pt x="1662" y="1976"/>
                  </a:cubicBezTo>
                  <a:cubicBezTo>
                    <a:pt x="2088" y="1854"/>
                    <a:pt x="2422" y="1429"/>
                    <a:pt x="2361" y="851"/>
                  </a:cubicBezTo>
                  <a:cubicBezTo>
                    <a:pt x="2300" y="335"/>
                    <a:pt x="1814" y="0"/>
                    <a:pt x="1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377275" y="3073177"/>
              <a:ext cx="1927028" cy="2650114"/>
            </a:xfrm>
            <a:custGeom>
              <a:avLst/>
              <a:gdLst/>
              <a:ahLst/>
              <a:cxnLst/>
              <a:rect l="l" t="t" r="r" b="b"/>
              <a:pathLst>
                <a:path w="17144" h="23577" extrusionOk="0">
                  <a:moveTo>
                    <a:pt x="7812" y="810"/>
                  </a:moveTo>
                  <a:cubicBezTo>
                    <a:pt x="7873" y="840"/>
                    <a:pt x="7934" y="871"/>
                    <a:pt x="7964" y="931"/>
                  </a:cubicBezTo>
                  <a:cubicBezTo>
                    <a:pt x="8055" y="1023"/>
                    <a:pt x="8025" y="962"/>
                    <a:pt x="8116" y="1144"/>
                  </a:cubicBezTo>
                  <a:cubicBezTo>
                    <a:pt x="8147" y="1144"/>
                    <a:pt x="8147" y="1175"/>
                    <a:pt x="8177" y="1235"/>
                  </a:cubicBezTo>
                  <a:lnTo>
                    <a:pt x="8147" y="1235"/>
                  </a:lnTo>
                  <a:cubicBezTo>
                    <a:pt x="8086" y="1114"/>
                    <a:pt x="7995" y="962"/>
                    <a:pt x="7812" y="810"/>
                  </a:cubicBezTo>
                  <a:close/>
                  <a:moveTo>
                    <a:pt x="6533" y="0"/>
                  </a:moveTo>
                  <a:cubicBezTo>
                    <a:pt x="6321" y="0"/>
                    <a:pt x="6109" y="24"/>
                    <a:pt x="5897" y="80"/>
                  </a:cubicBezTo>
                  <a:lnTo>
                    <a:pt x="5502" y="80"/>
                  </a:lnTo>
                  <a:cubicBezTo>
                    <a:pt x="5259" y="80"/>
                    <a:pt x="4925" y="111"/>
                    <a:pt x="4834" y="415"/>
                  </a:cubicBezTo>
                  <a:cubicBezTo>
                    <a:pt x="4682" y="810"/>
                    <a:pt x="4986" y="1144"/>
                    <a:pt x="5229" y="1418"/>
                  </a:cubicBezTo>
                  <a:cubicBezTo>
                    <a:pt x="5107" y="1570"/>
                    <a:pt x="5016" y="1722"/>
                    <a:pt x="5016" y="1874"/>
                  </a:cubicBezTo>
                  <a:cubicBezTo>
                    <a:pt x="4986" y="2178"/>
                    <a:pt x="5168" y="2482"/>
                    <a:pt x="5441" y="2634"/>
                  </a:cubicBezTo>
                  <a:cubicBezTo>
                    <a:pt x="5381" y="2725"/>
                    <a:pt x="5350" y="2846"/>
                    <a:pt x="5350" y="2968"/>
                  </a:cubicBezTo>
                  <a:cubicBezTo>
                    <a:pt x="5291" y="3412"/>
                    <a:pt x="5405" y="3972"/>
                    <a:pt x="5861" y="3972"/>
                  </a:cubicBezTo>
                  <a:cubicBezTo>
                    <a:pt x="5873" y="3972"/>
                    <a:pt x="5885" y="3972"/>
                    <a:pt x="5897" y="3971"/>
                  </a:cubicBezTo>
                  <a:lnTo>
                    <a:pt x="5897" y="3971"/>
                  </a:lnTo>
                  <a:cubicBezTo>
                    <a:pt x="5837" y="4062"/>
                    <a:pt x="5776" y="4153"/>
                    <a:pt x="5745" y="4245"/>
                  </a:cubicBezTo>
                  <a:cubicBezTo>
                    <a:pt x="5593" y="4488"/>
                    <a:pt x="5472" y="4731"/>
                    <a:pt x="5320" y="5004"/>
                  </a:cubicBezTo>
                  <a:cubicBezTo>
                    <a:pt x="5289" y="5096"/>
                    <a:pt x="5229" y="5217"/>
                    <a:pt x="5229" y="5339"/>
                  </a:cubicBezTo>
                  <a:cubicBezTo>
                    <a:pt x="4165" y="6889"/>
                    <a:pt x="3314" y="8622"/>
                    <a:pt x="2675" y="10385"/>
                  </a:cubicBezTo>
                  <a:cubicBezTo>
                    <a:pt x="2584" y="10597"/>
                    <a:pt x="2523" y="10780"/>
                    <a:pt x="2463" y="10962"/>
                  </a:cubicBezTo>
                  <a:cubicBezTo>
                    <a:pt x="2159" y="11570"/>
                    <a:pt x="1824" y="12269"/>
                    <a:pt x="1551" y="12938"/>
                  </a:cubicBezTo>
                  <a:cubicBezTo>
                    <a:pt x="1277" y="13363"/>
                    <a:pt x="913" y="14427"/>
                    <a:pt x="700" y="15217"/>
                  </a:cubicBezTo>
                  <a:cubicBezTo>
                    <a:pt x="426" y="16281"/>
                    <a:pt x="92" y="17315"/>
                    <a:pt x="61" y="18409"/>
                  </a:cubicBezTo>
                  <a:cubicBezTo>
                    <a:pt x="1" y="19138"/>
                    <a:pt x="31" y="19868"/>
                    <a:pt x="274" y="20567"/>
                  </a:cubicBezTo>
                  <a:cubicBezTo>
                    <a:pt x="305" y="20658"/>
                    <a:pt x="335" y="20749"/>
                    <a:pt x="365" y="20841"/>
                  </a:cubicBezTo>
                  <a:cubicBezTo>
                    <a:pt x="396" y="21053"/>
                    <a:pt x="457" y="21266"/>
                    <a:pt x="548" y="21449"/>
                  </a:cubicBezTo>
                  <a:cubicBezTo>
                    <a:pt x="713" y="21946"/>
                    <a:pt x="1205" y="22342"/>
                    <a:pt x="1727" y="22342"/>
                  </a:cubicBezTo>
                  <a:cubicBezTo>
                    <a:pt x="1780" y="22342"/>
                    <a:pt x="1832" y="22338"/>
                    <a:pt x="1885" y="22330"/>
                  </a:cubicBezTo>
                  <a:cubicBezTo>
                    <a:pt x="2250" y="22269"/>
                    <a:pt x="2645" y="21935"/>
                    <a:pt x="2919" y="21631"/>
                  </a:cubicBezTo>
                  <a:cubicBezTo>
                    <a:pt x="3040" y="21570"/>
                    <a:pt x="3101" y="21479"/>
                    <a:pt x="3192" y="21418"/>
                  </a:cubicBezTo>
                  <a:cubicBezTo>
                    <a:pt x="3466" y="22087"/>
                    <a:pt x="3952" y="22664"/>
                    <a:pt x="4530" y="23120"/>
                  </a:cubicBezTo>
                  <a:cubicBezTo>
                    <a:pt x="4803" y="23363"/>
                    <a:pt x="5138" y="23515"/>
                    <a:pt x="5533" y="23546"/>
                  </a:cubicBezTo>
                  <a:cubicBezTo>
                    <a:pt x="5669" y="23561"/>
                    <a:pt x="5821" y="23576"/>
                    <a:pt x="5973" y="23576"/>
                  </a:cubicBezTo>
                  <a:cubicBezTo>
                    <a:pt x="6125" y="23576"/>
                    <a:pt x="6277" y="23561"/>
                    <a:pt x="6414" y="23515"/>
                  </a:cubicBezTo>
                  <a:cubicBezTo>
                    <a:pt x="6718" y="23424"/>
                    <a:pt x="6992" y="23211"/>
                    <a:pt x="7235" y="23029"/>
                  </a:cubicBezTo>
                  <a:cubicBezTo>
                    <a:pt x="7356" y="22938"/>
                    <a:pt x="7448" y="22816"/>
                    <a:pt x="7539" y="22725"/>
                  </a:cubicBezTo>
                  <a:cubicBezTo>
                    <a:pt x="7569" y="22725"/>
                    <a:pt x="7569" y="22756"/>
                    <a:pt x="7569" y="22756"/>
                  </a:cubicBezTo>
                  <a:cubicBezTo>
                    <a:pt x="7843" y="23029"/>
                    <a:pt x="8238" y="23151"/>
                    <a:pt x="8633" y="23151"/>
                  </a:cubicBezTo>
                  <a:cubicBezTo>
                    <a:pt x="8666" y="23153"/>
                    <a:pt x="8699" y="23154"/>
                    <a:pt x="8732" y="23154"/>
                  </a:cubicBezTo>
                  <a:cubicBezTo>
                    <a:pt x="9154" y="23154"/>
                    <a:pt x="9567" y="22977"/>
                    <a:pt x="9849" y="22695"/>
                  </a:cubicBezTo>
                  <a:cubicBezTo>
                    <a:pt x="10001" y="22543"/>
                    <a:pt x="10122" y="22360"/>
                    <a:pt x="10214" y="22178"/>
                  </a:cubicBezTo>
                  <a:cubicBezTo>
                    <a:pt x="10335" y="22300"/>
                    <a:pt x="10426" y="22391"/>
                    <a:pt x="10548" y="22452"/>
                  </a:cubicBezTo>
                  <a:cubicBezTo>
                    <a:pt x="10786" y="22716"/>
                    <a:pt x="11117" y="22889"/>
                    <a:pt x="11479" y="22889"/>
                  </a:cubicBezTo>
                  <a:cubicBezTo>
                    <a:pt x="11533" y="22889"/>
                    <a:pt x="11587" y="22885"/>
                    <a:pt x="11642" y="22877"/>
                  </a:cubicBezTo>
                  <a:cubicBezTo>
                    <a:pt x="12463" y="22847"/>
                    <a:pt x="13010" y="22208"/>
                    <a:pt x="13344" y="21509"/>
                  </a:cubicBezTo>
                  <a:cubicBezTo>
                    <a:pt x="13375" y="21509"/>
                    <a:pt x="13436" y="21540"/>
                    <a:pt x="13496" y="21570"/>
                  </a:cubicBezTo>
                  <a:cubicBezTo>
                    <a:pt x="13681" y="21650"/>
                    <a:pt x="13878" y="21688"/>
                    <a:pt x="14075" y="21688"/>
                  </a:cubicBezTo>
                  <a:cubicBezTo>
                    <a:pt x="14625" y="21688"/>
                    <a:pt x="15173" y="21394"/>
                    <a:pt x="15442" y="20901"/>
                  </a:cubicBezTo>
                  <a:cubicBezTo>
                    <a:pt x="15502" y="20780"/>
                    <a:pt x="15563" y="20658"/>
                    <a:pt x="15594" y="20537"/>
                  </a:cubicBezTo>
                  <a:cubicBezTo>
                    <a:pt x="16141" y="20537"/>
                    <a:pt x="16445" y="19898"/>
                    <a:pt x="16475" y="19412"/>
                  </a:cubicBezTo>
                  <a:cubicBezTo>
                    <a:pt x="16475" y="19321"/>
                    <a:pt x="16475" y="19260"/>
                    <a:pt x="16475" y="19199"/>
                  </a:cubicBezTo>
                  <a:cubicBezTo>
                    <a:pt x="16657" y="19108"/>
                    <a:pt x="16809" y="18926"/>
                    <a:pt x="16931" y="18743"/>
                  </a:cubicBezTo>
                  <a:cubicBezTo>
                    <a:pt x="17113" y="18470"/>
                    <a:pt x="17144" y="18105"/>
                    <a:pt x="17113" y="17771"/>
                  </a:cubicBezTo>
                  <a:cubicBezTo>
                    <a:pt x="17113" y="17771"/>
                    <a:pt x="17113" y="17740"/>
                    <a:pt x="17113" y="17710"/>
                  </a:cubicBezTo>
                  <a:cubicBezTo>
                    <a:pt x="17113" y="17679"/>
                    <a:pt x="17113" y="17679"/>
                    <a:pt x="17113" y="17679"/>
                  </a:cubicBezTo>
                  <a:cubicBezTo>
                    <a:pt x="17083" y="17497"/>
                    <a:pt x="17053" y="17315"/>
                    <a:pt x="16901" y="17193"/>
                  </a:cubicBezTo>
                  <a:cubicBezTo>
                    <a:pt x="16840" y="17132"/>
                    <a:pt x="16779" y="17102"/>
                    <a:pt x="16718" y="17102"/>
                  </a:cubicBezTo>
                  <a:cubicBezTo>
                    <a:pt x="16657" y="16980"/>
                    <a:pt x="16566" y="16859"/>
                    <a:pt x="16475" y="16737"/>
                  </a:cubicBezTo>
                  <a:cubicBezTo>
                    <a:pt x="16445" y="16707"/>
                    <a:pt x="16384" y="16646"/>
                    <a:pt x="16354" y="16616"/>
                  </a:cubicBezTo>
                  <a:cubicBezTo>
                    <a:pt x="16354" y="16494"/>
                    <a:pt x="16323" y="16372"/>
                    <a:pt x="16232" y="16281"/>
                  </a:cubicBezTo>
                  <a:cubicBezTo>
                    <a:pt x="16110" y="16038"/>
                    <a:pt x="15928" y="15795"/>
                    <a:pt x="15776" y="15582"/>
                  </a:cubicBezTo>
                  <a:cubicBezTo>
                    <a:pt x="15563" y="15309"/>
                    <a:pt x="14955" y="14336"/>
                    <a:pt x="14682" y="13728"/>
                  </a:cubicBezTo>
                  <a:cubicBezTo>
                    <a:pt x="14347" y="12907"/>
                    <a:pt x="14347" y="12907"/>
                    <a:pt x="14013" y="11965"/>
                  </a:cubicBezTo>
                  <a:cubicBezTo>
                    <a:pt x="13739" y="11296"/>
                    <a:pt x="13588" y="10385"/>
                    <a:pt x="13436" y="9442"/>
                  </a:cubicBezTo>
                  <a:cubicBezTo>
                    <a:pt x="13405" y="9381"/>
                    <a:pt x="13405" y="9351"/>
                    <a:pt x="13375" y="9321"/>
                  </a:cubicBezTo>
                  <a:cubicBezTo>
                    <a:pt x="13405" y="9138"/>
                    <a:pt x="13344" y="8956"/>
                    <a:pt x="13314" y="8774"/>
                  </a:cubicBezTo>
                  <a:cubicBezTo>
                    <a:pt x="13284" y="8348"/>
                    <a:pt x="13223" y="7892"/>
                    <a:pt x="13132" y="7467"/>
                  </a:cubicBezTo>
                  <a:cubicBezTo>
                    <a:pt x="13162" y="7436"/>
                    <a:pt x="13162" y="7406"/>
                    <a:pt x="13192" y="7375"/>
                  </a:cubicBezTo>
                  <a:cubicBezTo>
                    <a:pt x="13618" y="6524"/>
                    <a:pt x="13983" y="5552"/>
                    <a:pt x="13831" y="4609"/>
                  </a:cubicBezTo>
                  <a:cubicBezTo>
                    <a:pt x="13739" y="4245"/>
                    <a:pt x="13618" y="3910"/>
                    <a:pt x="13405" y="3606"/>
                  </a:cubicBezTo>
                  <a:cubicBezTo>
                    <a:pt x="13253" y="3363"/>
                    <a:pt x="13010" y="3181"/>
                    <a:pt x="12767" y="2968"/>
                  </a:cubicBezTo>
                  <a:cubicBezTo>
                    <a:pt x="12584" y="2816"/>
                    <a:pt x="12554" y="2755"/>
                    <a:pt x="12189" y="2512"/>
                  </a:cubicBezTo>
                  <a:cubicBezTo>
                    <a:pt x="12068" y="2451"/>
                    <a:pt x="11946" y="2390"/>
                    <a:pt x="11794" y="2330"/>
                  </a:cubicBezTo>
                  <a:cubicBezTo>
                    <a:pt x="11764" y="2330"/>
                    <a:pt x="11733" y="2299"/>
                    <a:pt x="11703" y="2299"/>
                  </a:cubicBezTo>
                  <a:cubicBezTo>
                    <a:pt x="11513" y="2191"/>
                    <a:pt x="11298" y="2082"/>
                    <a:pt x="11081" y="2082"/>
                  </a:cubicBezTo>
                  <a:cubicBezTo>
                    <a:pt x="11055" y="2082"/>
                    <a:pt x="11030" y="2083"/>
                    <a:pt x="11004" y="2087"/>
                  </a:cubicBezTo>
                  <a:cubicBezTo>
                    <a:pt x="10659" y="2168"/>
                    <a:pt x="10382" y="2235"/>
                    <a:pt x="10128" y="2235"/>
                  </a:cubicBezTo>
                  <a:cubicBezTo>
                    <a:pt x="10001" y="2235"/>
                    <a:pt x="9879" y="2218"/>
                    <a:pt x="9758" y="2178"/>
                  </a:cubicBezTo>
                  <a:cubicBezTo>
                    <a:pt x="9666" y="2178"/>
                    <a:pt x="9575" y="2147"/>
                    <a:pt x="9484" y="2117"/>
                  </a:cubicBezTo>
                  <a:cubicBezTo>
                    <a:pt x="9484" y="2087"/>
                    <a:pt x="9484" y="2087"/>
                    <a:pt x="9484" y="2087"/>
                  </a:cubicBezTo>
                  <a:cubicBezTo>
                    <a:pt x="9484" y="1965"/>
                    <a:pt x="9423" y="1874"/>
                    <a:pt x="9363" y="1783"/>
                  </a:cubicBezTo>
                  <a:lnTo>
                    <a:pt x="9332" y="1783"/>
                  </a:lnTo>
                  <a:cubicBezTo>
                    <a:pt x="9332" y="1752"/>
                    <a:pt x="9302" y="1752"/>
                    <a:pt x="9302" y="1722"/>
                  </a:cubicBezTo>
                  <a:cubicBezTo>
                    <a:pt x="9241" y="1631"/>
                    <a:pt x="9180" y="1570"/>
                    <a:pt x="9089" y="1509"/>
                  </a:cubicBezTo>
                  <a:cubicBezTo>
                    <a:pt x="8937" y="1387"/>
                    <a:pt x="8876" y="1296"/>
                    <a:pt x="8694" y="1235"/>
                  </a:cubicBezTo>
                  <a:lnTo>
                    <a:pt x="8663" y="1235"/>
                  </a:lnTo>
                  <a:cubicBezTo>
                    <a:pt x="8572" y="962"/>
                    <a:pt x="8420" y="719"/>
                    <a:pt x="8207" y="506"/>
                  </a:cubicBezTo>
                  <a:cubicBezTo>
                    <a:pt x="7934" y="293"/>
                    <a:pt x="7600" y="141"/>
                    <a:pt x="7265" y="80"/>
                  </a:cubicBezTo>
                  <a:cubicBezTo>
                    <a:pt x="7021" y="32"/>
                    <a:pt x="6777" y="0"/>
                    <a:pt x="6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7282670" y="5565907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8051384" y="5333685"/>
              <a:ext cx="112" cy="348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8263261" y="2086066"/>
              <a:ext cx="71825" cy="129712"/>
            </a:xfrm>
            <a:custGeom>
              <a:avLst/>
              <a:gdLst/>
              <a:ahLst/>
              <a:cxnLst/>
              <a:rect l="l" t="t" r="r" b="b"/>
              <a:pathLst>
                <a:path w="639" h="1154" extrusionOk="0">
                  <a:moveTo>
                    <a:pt x="520" y="1"/>
                  </a:moveTo>
                  <a:cubicBezTo>
                    <a:pt x="472" y="1"/>
                    <a:pt x="422" y="25"/>
                    <a:pt x="395" y="78"/>
                  </a:cubicBezTo>
                  <a:cubicBezTo>
                    <a:pt x="370" y="66"/>
                    <a:pt x="345" y="58"/>
                    <a:pt x="322" y="58"/>
                  </a:cubicBezTo>
                  <a:cubicBezTo>
                    <a:pt x="289" y="58"/>
                    <a:pt x="261" y="73"/>
                    <a:pt x="243" y="108"/>
                  </a:cubicBezTo>
                  <a:cubicBezTo>
                    <a:pt x="122" y="260"/>
                    <a:pt x="122" y="443"/>
                    <a:pt x="61" y="625"/>
                  </a:cubicBezTo>
                  <a:cubicBezTo>
                    <a:pt x="61" y="777"/>
                    <a:pt x="0" y="929"/>
                    <a:pt x="61" y="1081"/>
                  </a:cubicBezTo>
                  <a:cubicBezTo>
                    <a:pt x="83" y="1126"/>
                    <a:pt x="138" y="1154"/>
                    <a:pt x="190" y="1154"/>
                  </a:cubicBezTo>
                  <a:cubicBezTo>
                    <a:pt x="208" y="1154"/>
                    <a:pt x="227" y="1150"/>
                    <a:pt x="243" y="1142"/>
                  </a:cubicBezTo>
                  <a:cubicBezTo>
                    <a:pt x="426" y="1020"/>
                    <a:pt x="426" y="868"/>
                    <a:pt x="486" y="625"/>
                  </a:cubicBezTo>
                  <a:cubicBezTo>
                    <a:pt x="486" y="595"/>
                    <a:pt x="517" y="534"/>
                    <a:pt x="517" y="504"/>
                  </a:cubicBezTo>
                  <a:cubicBezTo>
                    <a:pt x="578" y="382"/>
                    <a:pt x="638" y="260"/>
                    <a:pt x="638" y="108"/>
                  </a:cubicBezTo>
                  <a:cubicBezTo>
                    <a:pt x="638" y="40"/>
                    <a:pt x="581" y="1"/>
                    <a:pt x="520" y="1"/>
                  </a:cubicBezTo>
                  <a:close/>
                </a:path>
              </a:pathLst>
            </a:custGeom>
            <a:solidFill>
              <a:srgbClr val="D4A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8307660" y="2166546"/>
              <a:ext cx="126453" cy="90484"/>
            </a:xfrm>
            <a:custGeom>
              <a:avLst/>
              <a:gdLst/>
              <a:ahLst/>
              <a:cxnLst/>
              <a:rect l="l" t="t" r="r" b="b"/>
              <a:pathLst>
                <a:path w="1125" h="805" extrusionOk="0">
                  <a:moveTo>
                    <a:pt x="912" y="0"/>
                  </a:moveTo>
                  <a:cubicBezTo>
                    <a:pt x="669" y="61"/>
                    <a:pt x="0" y="304"/>
                    <a:pt x="31" y="639"/>
                  </a:cubicBezTo>
                  <a:cubicBezTo>
                    <a:pt x="81" y="760"/>
                    <a:pt x="159" y="804"/>
                    <a:pt x="249" y="804"/>
                  </a:cubicBezTo>
                  <a:cubicBezTo>
                    <a:pt x="429" y="804"/>
                    <a:pt x="659" y="629"/>
                    <a:pt x="821" y="548"/>
                  </a:cubicBezTo>
                  <a:cubicBezTo>
                    <a:pt x="882" y="517"/>
                    <a:pt x="942" y="487"/>
                    <a:pt x="1003" y="456"/>
                  </a:cubicBezTo>
                  <a:cubicBezTo>
                    <a:pt x="1034" y="426"/>
                    <a:pt x="1034" y="426"/>
                    <a:pt x="1034" y="426"/>
                  </a:cubicBezTo>
                  <a:cubicBezTo>
                    <a:pt x="1125" y="365"/>
                    <a:pt x="1125" y="244"/>
                    <a:pt x="1064" y="152"/>
                  </a:cubicBezTo>
                  <a:cubicBezTo>
                    <a:pt x="1064" y="92"/>
                    <a:pt x="1034" y="0"/>
                    <a:pt x="912" y="0"/>
                  </a:cubicBezTo>
                  <a:close/>
                </a:path>
              </a:pathLst>
            </a:custGeom>
            <a:solidFill>
              <a:srgbClr val="D4A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208934" y="2358640"/>
              <a:ext cx="948452" cy="179619"/>
            </a:xfrm>
            <a:custGeom>
              <a:avLst/>
              <a:gdLst/>
              <a:ahLst/>
              <a:cxnLst/>
              <a:rect l="l" t="t" r="r" b="b"/>
              <a:pathLst>
                <a:path w="8438" h="1598" extrusionOk="0">
                  <a:moveTo>
                    <a:pt x="6067" y="168"/>
                  </a:moveTo>
                  <a:cubicBezTo>
                    <a:pt x="6090" y="168"/>
                    <a:pt x="6113" y="176"/>
                    <a:pt x="6128" y="206"/>
                  </a:cubicBezTo>
                  <a:cubicBezTo>
                    <a:pt x="6128" y="206"/>
                    <a:pt x="6128" y="267"/>
                    <a:pt x="6128" y="298"/>
                  </a:cubicBezTo>
                  <a:cubicBezTo>
                    <a:pt x="6097" y="449"/>
                    <a:pt x="5824" y="632"/>
                    <a:pt x="5733" y="693"/>
                  </a:cubicBezTo>
                  <a:cubicBezTo>
                    <a:pt x="5459" y="875"/>
                    <a:pt x="5155" y="966"/>
                    <a:pt x="4851" y="1057"/>
                  </a:cubicBezTo>
                  <a:cubicBezTo>
                    <a:pt x="4969" y="645"/>
                    <a:pt x="5573" y="175"/>
                    <a:pt x="5970" y="175"/>
                  </a:cubicBezTo>
                  <a:cubicBezTo>
                    <a:pt x="5982" y="175"/>
                    <a:pt x="5994" y="175"/>
                    <a:pt x="6006" y="176"/>
                  </a:cubicBezTo>
                  <a:cubicBezTo>
                    <a:pt x="6021" y="176"/>
                    <a:pt x="6044" y="168"/>
                    <a:pt x="6067" y="168"/>
                  </a:cubicBezTo>
                  <a:close/>
                  <a:moveTo>
                    <a:pt x="5946" y="0"/>
                  </a:moveTo>
                  <a:cubicBezTo>
                    <a:pt x="5798" y="0"/>
                    <a:pt x="5636" y="51"/>
                    <a:pt x="5520" y="85"/>
                  </a:cubicBezTo>
                  <a:cubicBezTo>
                    <a:pt x="5185" y="237"/>
                    <a:pt x="4638" y="693"/>
                    <a:pt x="4608" y="1118"/>
                  </a:cubicBezTo>
                  <a:cubicBezTo>
                    <a:pt x="4334" y="1179"/>
                    <a:pt x="4030" y="1240"/>
                    <a:pt x="3726" y="1270"/>
                  </a:cubicBezTo>
                  <a:cubicBezTo>
                    <a:pt x="3434" y="1313"/>
                    <a:pt x="3118" y="1337"/>
                    <a:pt x="2796" y="1337"/>
                  </a:cubicBezTo>
                  <a:cubicBezTo>
                    <a:pt x="1978" y="1337"/>
                    <a:pt x="1124" y="1185"/>
                    <a:pt x="535" y="814"/>
                  </a:cubicBezTo>
                  <a:cubicBezTo>
                    <a:pt x="322" y="723"/>
                    <a:pt x="292" y="693"/>
                    <a:pt x="201" y="662"/>
                  </a:cubicBezTo>
                  <a:cubicBezTo>
                    <a:pt x="188" y="637"/>
                    <a:pt x="149" y="622"/>
                    <a:pt x="110" y="622"/>
                  </a:cubicBezTo>
                  <a:cubicBezTo>
                    <a:pt x="56" y="622"/>
                    <a:pt x="0" y="652"/>
                    <a:pt x="18" y="723"/>
                  </a:cubicBezTo>
                  <a:cubicBezTo>
                    <a:pt x="18" y="784"/>
                    <a:pt x="109" y="814"/>
                    <a:pt x="170" y="845"/>
                  </a:cubicBezTo>
                  <a:cubicBezTo>
                    <a:pt x="413" y="997"/>
                    <a:pt x="687" y="1118"/>
                    <a:pt x="960" y="1240"/>
                  </a:cubicBezTo>
                  <a:cubicBezTo>
                    <a:pt x="1566" y="1442"/>
                    <a:pt x="2203" y="1532"/>
                    <a:pt x="2840" y="1532"/>
                  </a:cubicBezTo>
                  <a:cubicBezTo>
                    <a:pt x="3450" y="1532"/>
                    <a:pt x="4059" y="1449"/>
                    <a:pt x="4638" y="1301"/>
                  </a:cubicBezTo>
                  <a:cubicBezTo>
                    <a:pt x="4638" y="1331"/>
                    <a:pt x="4669" y="1361"/>
                    <a:pt x="4699" y="1392"/>
                  </a:cubicBezTo>
                  <a:cubicBezTo>
                    <a:pt x="4790" y="1513"/>
                    <a:pt x="4912" y="1544"/>
                    <a:pt x="5064" y="1574"/>
                  </a:cubicBezTo>
                  <a:cubicBezTo>
                    <a:pt x="5170" y="1590"/>
                    <a:pt x="5278" y="1598"/>
                    <a:pt x="5387" y="1598"/>
                  </a:cubicBezTo>
                  <a:cubicBezTo>
                    <a:pt x="5685" y="1598"/>
                    <a:pt x="5990" y="1542"/>
                    <a:pt x="6280" y="1453"/>
                  </a:cubicBezTo>
                  <a:cubicBezTo>
                    <a:pt x="7009" y="1240"/>
                    <a:pt x="7678" y="936"/>
                    <a:pt x="8225" y="419"/>
                  </a:cubicBezTo>
                  <a:cubicBezTo>
                    <a:pt x="8286" y="328"/>
                    <a:pt x="8407" y="298"/>
                    <a:pt x="8438" y="206"/>
                  </a:cubicBezTo>
                  <a:cubicBezTo>
                    <a:pt x="8438" y="138"/>
                    <a:pt x="8387" y="104"/>
                    <a:pt x="8335" y="104"/>
                  </a:cubicBezTo>
                  <a:cubicBezTo>
                    <a:pt x="8318" y="104"/>
                    <a:pt x="8301" y="108"/>
                    <a:pt x="8286" y="115"/>
                  </a:cubicBezTo>
                  <a:cubicBezTo>
                    <a:pt x="7769" y="632"/>
                    <a:pt x="7161" y="966"/>
                    <a:pt x="6553" y="1149"/>
                  </a:cubicBezTo>
                  <a:cubicBezTo>
                    <a:pt x="6137" y="1259"/>
                    <a:pt x="5772" y="1396"/>
                    <a:pt x="5411" y="1396"/>
                  </a:cubicBezTo>
                  <a:cubicBezTo>
                    <a:pt x="5376" y="1396"/>
                    <a:pt x="5342" y="1394"/>
                    <a:pt x="5307" y="1392"/>
                  </a:cubicBezTo>
                  <a:cubicBezTo>
                    <a:pt x="5033" y="1361"/>
                    <a:pt x="4881" y="1331"/>
                    <a:pt x="4851" y="1240"/>
                  </a:cubicBezTo>
                  <a:cubicBezTo>
                    <a:pt x="5185" y="1149"/>
                    <a:pt x="6371" y="693"/>
                    <a:pt x="6249" y="146"/>
                  </a:cubicBezTo>
                  <a:cubicBezTo>
                    <a:pt x="6180" y="35"/>
                    <a:pt x="6068" y="0"/>
                    <a:pt x="5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099267" y="2418550"/>
              <a:ext cx="156127" cy="490974"/>
            </a:xfrm>
            <a:custGeom>
              <a:avLst/>
              <a:gdLst/>
              <a:ahLst/>
              <a:cxnLst/>
              <a:rect l="l" t="t" r="r" b="b"/>
              <a:pathLst>
                <a:path w="1389" h="4368" extrusionOk="0">
                  <a:moveTo>
                    <a:pt x="543" y="0"/>
                  </a:moveTo>
                  <a:cubicBezTo>
                    <a:pt x="509" y="0"/>
                    <a:pt x="471" y="23"/>
                    <a:pt x="456" y="68"/>
                  </a:cubicBezTo>
                  <a:cubicBezTo>
                    <a:pt x="0" y="950"/>
                    <a:pt x="30" y="1983"/>
                    <a:pt x="243" y="2926"/>
                  </a:cubicBezTo>
                  <a:cubicBezTo>
                    <a:pt x="304" y="3199"/>
                    <a:pt x="456" y="3442"/>
                    <a:pt x="608" y="3686"/>
                  </a:cubicBezTo>
                  <a:cubicBezTo>
                    <a:pt x="760" y="3929"/>
                    <a:pt x="851" y="4141"/>
                    <a:pt x="1155" y="4324"/>
                  </a:cubicBezTo>
                  <a:cubicBezTo>
                    <a:pt x="1185" y="4354"/>
                    <a:pt x="1223" y="4368"/>
                    <a:pt x="1258" y="4368"/>
                  </a:cubicBezTo>
                  <a:cubicBezTo>
                    <a:pt x="1327" y="4368"/>
                    <a:pt x="1388" y="4314"/>
                    <a:pt x="1368" y="4233"/>
                  </a:cubicBezTo>
                  <a:cubicBezTo>
                    <a:pt x="1337" y="4141"/>
                    <a:pt x="1307" y="4141"/>
                    <a:pt x="1216" y="4050"/>
                  </a:cubicBezTo>
                  <a:cubicBezTo>
                    <a:pt x="973" y="3898"/>
                    <a:pt x="638" y="3290"/>
                    <a:pt x="517" y="3047"/>
                  </a:cubicBezTo>
                  <a:cubicBezTo>
                    <a:pt x="304" y="2318"/>
                    <a:pt x="274" y="1527"/>
                    <a:pt x="365" y="859"/>
                  </a:cubicBezTo>
                  <a:cubicBezTo>
                    <a:pt x="426" y="616"/>
                    <a:pt x="547" y="342"/>
                    <a:pt x="608" y="68"/>
                  </a:cubicBezTo>
                  <a:cubicBezTo>
                    <a:pt x="608" y="23"/>
                    <a:pt x="578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099942" y="2944927"/>
              <a:ext cx="279545" cy="275386"/>
            </a:xfrm>
            <a:custGeom>
              <a:avLst/>
              <a:gdLst/>
              <a:ahLst/>
              <a:cxnLst/>
              <a:rect l="l" t="t" r="r" b="b"/>
              <a:pathLst>
                <a:path w="2487" h="2450" extrusionOk="0">
                  <a:moveTo>
                    <a:pt x="1334" y="1"/>
                  </a:moveTo>
                  <a:cubicBezTo>
                    <a:pt x="1268" y="1"/>
                    <a:pt x="1200" y="10"/>
                    <a:pt x="1149" y="36"/>
                  </a:cubicBezTo>
                  <a:cubicBezTo>
                    <a:pt x="997" y="66"/>
                    <a:pt x="845" y="97"/>
                    <a:pt x="693" y="158"/>
                  </a:cubicBezTo>
                  <a:cubicBezTo>
                    <a:pt x="693" y="158"/>
                    <a:pt x="663" y="188"/>
                    <a:pt x="632" y="218"/>
                  </a:cubicBezTo>
                  <a:cubicBezTo>
                    <a:pt x="632" y="249"/>
                    <a:pt x="663" y="310"/>
                    <a:pt x="724" y="310"/>
                  </a:cubicBezTo>
                  <a:cubicBezTo>
                    <a:pt x="876" y="249"/>
                    <a:pt x="1179" y="158"/>
                    <a:pt x="1271" y="158"/>
                  </a:cubicBezTo>
                  <a:cubicBezTo>
                    <a:pt x="1483" y="158"/>
                    <a:pt x="1635" y="188"/>
                    <a:pt x="1818" y="340"/>
                  </a:cubicBezTo>
                  <a:cubicBezTo>
                    <a:pt x="2183" y="644"/>
                    <a:pt x="2243" y="1343"/>
                    <a:pt x="1848" y="1799"/>
                  </a:cubicBezTo>
                  <a:cubicBezTo>
                    <a:pt x="1818" y="1829"/>
                    <a:pt x="1575" y="2103"/>
                    <a:pt x="1483" y="2103"/>
                  </a:cubicBezTo>
                  <a:cubicBezTo>
                    <a:pt x="1301" y="2179"/>
                    <a:pt x="1142" y="2209"/>
                    <a:pt x="978" y="2209"/>
                  </a:cubicBezTo>
                  <a:cubicBezTo>
                    <a:pt x="815" y="2209"/>
                    <a:pt x="648" y="2179"/>
                    <a:pt x="450" y="2133"/>
                  </a:cubicBezTo>
                  <a:cubicBezTo>
                    <a:pt x="359" y="2072"/>
                    <a:pt x="268" y="2012"/>
                    <a:pt x="207" y="1951"/>
                  </a:cubicBezTo>
                  <a:cubicBezTo>
                    <a:pt x="186" y="1937"/>
                    <a:pt x="164" y="1931"/>
                    <a:pt x="143" y="1931"/>
                  </a:cubicBezTo>
                  <a:cubicBezTo>
                    <a:pt x="69" y="1931"/>
                    <a:pt x="1" y="2002"/>
                    <a:pt x="24" y="2072"/>
                  </a:cubicBezTo>
                  <a:cubicBezTo>
                    <a:pt x="116" y="2255"/>
                    <a:pt x="298" y="2346"/>
                    <a:pt x="480" y="2376"/>
                  </a:cubicBezTo>
                  <a:cubicBezTo>
                    <a:pt x="648" y="2427"/>
                    <a:pt x="806" y="2449"/>
                    <a:pt x="960" y="2449"/>
                  </a:cubicBezTo>
                  <a:cubicBezTo>
                    <a:pt x="1086" y="2449"/>
                    <a:pt x="1209" y="2434"/>
                    <a:pt x="1331" y="2407"/>
                  </a:cubicBezTo>
                  <a:cubicBezTo>
                    <a:pt x="1757" y="2316"/>
                    <a:pt x="2061" y="1981"/>
                    <a:pt x="2243" y="1617"/>
                  </a:cubicBezTo>
                  <a:cubicBezTo>
                    <a:pt x="2487" y="1009"/>
                    <a:pt x="2274" y="158"/>
                    <a:pt x="1544" y="36"/>
                  </a:cubicBezTo>
                  <a:cubicBezTo>
                    <a:pt x="1509" y="18"/>
                    <a:pt x="1423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8134449" y="3037546"/>
              <a:ext cx="113976" cy="41814"/>
            </a:xfrm>
            <a:custGeom>
              <a:avLst/>
              <a:gdLst/>
              <a:ahLst/>
              <a:cxnLst/>
              <a:rect l="l" t="t" r="r" b="b"/>
              <a:pathLst>
                <a:path w="1014" h="372" extrusionOk="0">
                  <a:moveTo>
                    <a:pt x="787" y="0"/>
                  </a:moveTo>
                  <a:cubicBezTo>
                    <a:pt x="552" y="0"/>
                    <a:pt x="158" y="128"/>
                    <a:pt x="82" y="185"/>
                  </a:cubicBezTo>
                  <a:cubicBezTo>
                    <a:pt x="1" y="266"/>
                    <a:pt x="89" y="372"/>
                    <a:pt x="174" y="372"/>
                  </a:cubicBezTo>
                  <a:cubicBezTo>
                    <a:pt x="184" y="372"/>
                    <a:pt x="194" y="370"/>
                    <a:pt x="204" y="367"/>
                  </a:cubicBezTo>
                  <a:cubicBezTo>
                    <a:pt x="386" y="276"/>
                    <a:pt x="599" y="215"/>
                    <a:pt x="751" y="215"/>
                  </a:cubicBezTo>
                  <a:cubicBezTo>
                    <a:pt x="781" y="215"/>
                    <a:pt x="812" y="223"/>
                    <a:pt x="842" y="223"/>
                  </a:cubicBezTo>
                  <a:cubicBezTo>
                    <a:pt x="872" y="223"/>
                    <a:pt x="903" y="215"/>
                    <a:pt x="933" y="185"/>
                  </a:cubicBezTo>
                  <a:cubicBezTo>
                    <a:pt x="1014" y="47"/>
                    <a:pt x="929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217702" y="2511281"/>
              <a:ext cx="847515" cy="810197"/>
            </a:xfrm>
            <a:custGeom>
              <a:avLst/>
              <a:gdLst/>
              <a:ahLst/>
              <a:cxnLst/>
              <a:rect l="l" t="t" r="r" b="b"/>
              <a:pathLst>
                <a:path w="7540" h="7208" extrusionOk="0">
                  <a:moveTo>
                    <a:pt x="1158" y="1"/>
                  </a:moveTo>
                  <a:cubicBezTo>
                    <a:pt x="1132" y="1"/>
                    <a:pt x="1107" y="11"/>
                    <a:pt x="1095" y="34"/>
                  </a:cubicBezTo>
                  <a:cubicBezTo>
                    <a:pt x="700" y="733"/>
                    <a:pt x="396" y="1310"/>
                    <a:pt x="183" y="2101"/>
                  </a:cubicBezTo>
                  <a:cubicBezTo>
                    <a:pt x="62" y="2587"/>
                    <a:pt x="1" y="2952"/>
                    <a:pt x="123" y="3438"/>
                  </a:cubicBezTo>
                  <a:cubicBezTo>
                    <a:pt x="214" y="3924"/>
                    <a:pt x="457" y="4320"/>
                    <a:pt x="730" y="4715"/>
                  </a:cubicBezTo>
                  <a:cubicBezTo>
                    <a:pt x="1156" y="5353"/>
                    <a:pt x="1582" y="5809"/>
                    <a:pt x="2189" y="6234"/>
                  </a:cubicBezTo>
                  <a:cubicBezTo>
                    <a:pt x="2737" y="6630"/>
                    <a:pt x="3375" y="6873"/>
                    <a:pt x="4044" y="7025"/>
                  </a:cubicBezTo>
                  <a:cubicBezTo>
                    <a:pt x="4469" y="7116"/>
                    <a:pt x="4773" y="7177"/>
                    <a:pt x="5290" y="7207"/>
                  </a:cubicBezTo>
                  <a:cubicBezTo>
                    <a:pt x="5928" y="7207"/>
                    <a:pt x="6718" y="6873"/>
                    <a:pt x="7174" y="6599"/>
                  </a:cubicBezTo>
                  <a:cubicBezTo>
                    <a:pt x="7296" y="6478"/>
                    <a:pt x="7357" y="6447"/>
                    <a:pt x="7478" y="6356"/>
                  </a:cubicBezTo>
                  <a:cubicBezTo>
                    <a:pt x="7509" y="6356"/>
                    <a:pt x="7539" y="6295"/>
                    <a:pt x="7509" y="6265"/>
                  </a:cubicBezTo>
                  <a:cubicBezTo>
                    <a:pt x="7478" y="6214"/>
                    <a:pt x="7448" y="6197"/>
                    <a:pt x="7420" y="6197"/>
                  </a:cubicBezTo>
                  <a:cubicBezTo>
                    <a:pt x="7363" y="6197"/>
                    <a:pt x="7316" y="6265"/>
                    <a:pt x="7296" y="6265"/>
                  </a:cubicBezTo>
                  <a:cubicBezTo>
                    <a:pt x="7174" y="6356"/>
                    <a:pt x="7053" y="6417"/>
                    <a:pt x="6931" y="6478"/>
                  </a:cubicBezTo>
                  <a:cubicBezTo>
                    <a:pt x="6384" y="6782"/>
                    <a:pt x="5807" y="6964"/>
                    <a:pt x="5229" y="6964"/>
                  </a:cubicBezTo>
                  <a:cubicBezTo>
                    <a:pt x="4196" y="6873"/>
                    <a:pt x="3162" y="6630"/>
                    <a:pt x="2250" y="5991"/>
                  </a:cubicBezTo>
                  <a:cubicBezTo>
                    <a:pt x="1399" y="5353"/>
                    <a:pt x="396" y="4137"/>
                    <a:pt x="305" y="3043"/>
                  </a:cubicBezTo>
                  <a:cubicBezTo>
                    <a:pt x="244" y="2496"/>
                    <a:pt x="548" y="1432"/>
                    <a:pt x="882" y="763"/>
                  </a:cubicBezTo>
                  <a:cubicBezTo>
                    <a:pt x="943" y="611"/>
                    <a:pt x="1186" y="307"/>
                    <a:pt x="1247" y="64"/>
                  </a:cubicBezTo>
                  <a:cubicBezTo>
                    <a:pt x="1247" y="27"/>
                    <a:pt x="1201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988852" y="1999068"/>
              <a:ext cx="1239350" cy="942495"/>
            </a:xfrm>
            <a:custGeom>
              <a:avLst/>
              <a:gdLst/>
              <a:ahLst/>
              <a:cxnLst/>
              <a:rect l="l" t="t" r="r" b="b"/>
              <a:pathLst>
                <a:path w="11026" h="8385" extrusionOk="0">
                  <a:moveTo>
                    <a:pt x="7286" y="0"/>
                  </a:moveTo>
                  <a:cubicBezTo>
                    <a:pt x="6850" y="0"/>
                    <a:pt x="6412" y="55"/>
                    <a:pt x="5988" y="153"/>
                  </a:cubicBezTo>
                  <a:cubicBezTo>
                    <a:pt x="5411" y="275"/>
                    <a:pt x="4833" y="396"/>
                    <a:pt x="4317" y="670"/>
                  </a:cubicBezTo>
                  <a:cubicBezTo>
                    <a:pt x="3040" y="1460"/>
                    <a:pt x="2098" y="2919"/>
                    <a:pt x="1490" y="4104"/>
                  </a:cubicBezTo>
                  <a:cubicBezTo>
                    <a:pt x="1004" y="5077"/>
                    <a:pt x="639" y="6111"/>
                    <a:pt x="335" y="7144"/>
                  </a:cubicBezTo>
                  <a:cubicBezTo>
                    <a:pt x="244" y="7509"/>
                    <a:pt x="122" y="7873"/>
                    <a:pt x="31" y="8238"/>
                  </a:cubicBezTo>
                  <a:cubicBezTo>
                    <a:pt x="0" y="8269"/>
                    <a:pt x="31" y="8329"/>
                    <a:pt x="61" y="8360"/>
                  </a:cubicBezTo>
                  <a:cubicBezTo>
                    <a:pt x="84" y="8377"/>
                    <a:pt x="104" y="8384"/>
                    <a:pt x="121" y="8384"/>
                  </a:cubicBezTo>
                  <a:cubicBezTo>
                    <a:pt x="194" y="8384"/>
                    <a:pt x="219" y="8246"/>
                    <a:pt x="244" y="8147"/>
                  </a:cubicBezTo>
                  <a:cubicBezTo>
                    <a:pt x="335" y="7873"/>
                    <a:pt x="396" y="7600"/>
                    <a:pt x="487" y="7326"/>
                  </a:cubicBezTo>
                  <a:cubicBezTo>
                    <a:pt x="791" y="6354"/>
                    <a:pt x="1155" y="5290"/>
                    <a:pt x="1551" y="4530"/>
                  </a:cubicBezTo>
                  <a:cubicBezTo>
                    <a:pt x="2250" y="3101"/>
                    <a:pt x="3374" y="1278"/>
                    <a:pt x="4803" y="700"/>
                  </a:cubicBezTo>
                  <a:cubicBezTo>
                    <a:pt x="5645" y="412"/>
                    <a:pt x="6536" y="221"/>
                    <a:pt x="7369" y="221"/>
                  </a:cubicBezTo>
                  <a:cubicBezTo>
                    <a:pt x="7678" y="221"/>
                    <a:pt x="7980" y="247"/>
                    <a:pt x="8268" y="305"/>
                  </a:cubicBezTo>
                  <a:cubicBezTo>
                    <a:pt x="8663" y="427"/>
                    <a:pt x="9089" y="579"/>
                    <a:pt x="9393" y="761"/>
                  </a:cubicBezTo>
                  <a:cubicBezTo>
                    <a:pt x="9666" y="913"/>
                    <a:pt x="9909" y="1156"/>
                    <a:pt x="10153" y="1338"/>
                  </a:cubicBezTo>
                  <a:cubicBezTo>
                    <a:pt x="10426" y="1521"/>
                    <a:pt x="10669" y="1734"/>
                    <a:pt x="10913" y="1916"/>
                  </a:cubicBezTo>
                  <a:cubicBezTo>
                    <a:pt x="10925" y="1920"/>
                    <a:pt x="10936" y="1922"/>
                    <a:pt x="10946" y="1922"/>
                  </a:cubicBezTo>
                  <a:cubicBezTo>
                    <a:pt x="11010" y="1922"/>
                    <a:pt x="11026" y="1847"/>
                    <a:pt x="10973" y="1794"/>
                  </a:cubicBezTo>
                  <a:cubicBezTo>
                    <a:pt x="10639" y="1551"/>
                    <a:pt x="10335" y="1278"/>
                    <a:pt x="10001" y="1004"/>
                  </a:cubicBezTo>
                  <a:cubicBezTo>
                    <a:pt x="9879" y="913"/>
                    <a:pt x="9697" y="731"/>
                    <a:pt x="9514" y="609"/>
                  </a:cubicBezTo>
                  <a:cubicBezTo>
                    <a:pt x="8850" y="179"/>
                    <a:pt x="8072" y="0"/>
                    <a:pt x="72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7922797" y="2305811"/>
              <a:ext cx="695884" cy="2002563"/>
            </a:xfrm>
            <a:custGeom>
              <a:avLst/>
              <a:gdLst/>
              <a:ahLst/>
              <a:cxnLst/>
              <a:rect l="l" t="t" r="r" b="b"/>
              <a:pathLst>
                <a:path w="6191" h="17816" extrusionOk="0">
                  <a:moveTo>
                    <a:pt x="1023" y="15661"/>
                  </a:moveTo>
                  <a:lnTo>
                    <a:pt x="1023" y="15661"/>
                  </a:lnTo>
                  <a:cubicBezTo>
                    <a:pt x="1114" y="15905"/>
                    <a:pt x="1053" y="16208"/>
                    <a:pt x="962" y="16543"/>
                  </a:cubicBezTo>
                  <a:cubicBezTo>
                    <a:pt x="962" y="16573"/>
                    <a:pt x="962" y="16573"/>
                    <a:pt x="962" y="16604"/>
                  </a:cubicBezTo>
                  <a:cubicBezTo>
                    <a:pt x="932" y="16482"/>
                    <a:pt x="901" y="16391"/>
                    <a:pt x="901" y="16300"/>
                  </a:cubicBezTo>
                  <a:cubicBezTo>
                    <a:pt x="901" y="16087"/>
                    <a:pt x="962" y="15783"/>
                    <a:pt x="1023" y="15661"/>
                  </a:cubicBezTo>
                  <a:close/>
                  <a:moveTo>
                    <a:pt x="3379" y="0"/>
                  </a:moveTo>
                  <a:cubicBezTo>
                    <a:pt x="3341" y="0"/>
                    <a:pt x="3303" y="8"/>
                    <a:pt x="3272" y="38"/>
                  </a:cubicBezTo>
                  <a:cubicBezTo>
                    <a:pt x="3211" y="68"/>
                    <a:pt x="3272" y="190"/>
                    <a:pt x="3333" y="190"/>
                  </a:cubicBezTo>
                  <a:cubicBezTo>
                    <a:pt x="3759" y="220"/>
                    <a:pt x="4184" y="281"/>
                    <a:pt x="4488" y="403"/>
                  </a:cubicBezTo>
                  <a:cubicBezTo>
                    <a:pt x="5096" y="737"/>
                    <a:pt x="5400" y="1284"/>
                    <a:pt x="5704" y="1953"/>
                  </a:cubicBezTo>
                  <a:cubicBezTo>
                    <a:pt x="6038" y="2804"/>
                    <a:pt x="5795" y="4141"/>
                    <a:pt x="5643" y="4932"/>
                  </a:cubicBezTo>
                  <a:cubicBezTo>
                    <a:pt x="5491" y="5631"/>
                    <a:pt x="5157" y="6269"/>
                    <a:pt x="4883" y="6907"/>
                  </a:cubicBezTo>
                  <a:cubicBezTo>
                    <a:pt x="4427" y="8062"/>
                    <a:pt x="3819" y="9005"/>
                    <a:pt x="3303" y="10190"/>
                  </a:cubicBezTo>
                  <a:cubicBezTo>
                    <a:pt x="2999" y="10828"/>
                    <a:pt x="2816" y="11467"/>
                    <a:pt x="2664" y="12135"/>
                  </a:cubicBezTo>
                  <a:cubicBezTo>
                    <a:pt x="2421" y="13017"/>
                    <a:pt x="2269" y="13990"/>
                    <a:pt x="2360" y="14993"/>
                  </a:cubicBezTo>
                  <a:cubicBezTo>
                    <a:pt x="2391" y="15692"/>
                    <a:pt x="2573" y="16239"/>
                    <a:pt x="2482" y="16908"/>
                  </a:cubicBezTo>
                  <a:cubicBezTo>
                    <a:pt x="2452" y="17060"/>
                    <a:pt x="2360" y="17424"/>
                    <a:pt x="2300" y="17485"/>
                  </a:cubicBezTo>
                  <a:cubicBezTo>
                    <a:pt x="2188" y="17584"/>
                    <a:pt x="2066" y="17633"/>
                    <a:pt x="1942" y="17633"/>
                  </a:cubicBezTo>
                  <a:cubicBezTo>
                    <a:pt x="1763" y="17633"/>
                    <a:pt x="1580" y="17531"/>
                    <a:pt x="1418" y="17333"/>
                  </a:cubicBezTo>
                  <a:cubicBezTo>
                    <a:pt x="1297" y="17212"/>
                    <a:pt x="1175" y="17029"/>
                    <a:pt x="1084" y="16877"/>
                  </a:cubicBezTo>
                  <a:cubicBezTo>
                    <a:pt x="1205" y="16543"/>
                    <a:pt x="1266" y="16148"/>
                    <a:pt x="1266" y="15783"/>
                  </a:cubicBezTo>
                  <a:cubicBezTo>
                    <a:pt x="1266" y="15647"/>
                    <a:pt x="1149" y="15411"/>
                    <a:pt x="1013" y="15411"/>
                  </a:cubicBezTo>
                  <a:cubicBezTo>
                    <a:pt x="967" y="15411"/>
                    <a:pt x="918" y="15439"/>
                    <a:pt x="871" y="15509"/>
                  </a:cubicBezTo>
                  <a:cubicBezTo>
                    <a:pt x="689" y="15844"/>
                    <a:pt x="628" y="16239"/>
                    <a:pt x="719" y="16604"/>
                  </a:cubicBezTo>
                  <a:cubicBezTo>
                    <a:pt x="780" y="16695"/>
                    <a:pt x="810" y="16786"/>
                    <a:pt x="841" y="16877"/>
                  </a:cubicBezTo>
                  <a:cubicBezTo>
                    <a:pt x="810" y="16938"/>
                    <a:pt x="749" y="16968"/>
                    <a:pt x="689" y="16999"/>
                  </a:cubicBezTo>
                  <a:cubicBezTo>
                    <a:pt x="537" y="17090"/>
                    <a:pt x="385" y="17120"/>
                    <a:pt x="263" y="17120"/>
                  </a:cubicBezTo>
                  <a:cubicBezTo>
                    <a:pt x="202" y="17120"/>
                    <a:pt x="141" y="17120"/>
                    <a:pt x="111" y="17151"/>
                  </a:cubicBezTo>
                  <a:cubicBezTo>
                    <a:pt x="0" y="17262"/>
                    <a:pt x="92" y="17398"/>
                    <a:pt x="224" y="17398"/>
                  </a:cubicBezTo>
                  <a:cubicBezTo>
                    <a:pt x="237" y="17398"/>
                    <a:pt x="250" y="17397"/>
                    <a:pt x="263" y="17394"/>
                  </a:cubicBezTo>
                  <a:cubicBezTo>
                    <a:pt x="506" y="17363"/>
                    <a:pt x="780" y="17272"/>
                    <a:pt x="962" y="17090"/>
                  </a:cubicBezTo>
                  <a:cubicBezTo>
                    <a:pt x="1145" y="17394"/>
                    <a:pt x="1418" y="17667"/>
                    <a:pt x="1752" y="17789"/>
                  </a:cubicBezTo>
                  <a:cubicBezTo>
                    <a:pt x="1817" y="17807"/>
                    <a:pt x="1883" y="17815"/>
                    <a:pt x="1950" y="17815"/>
                  </a:cubicBezTo>
                  <a:cubicBezTo>
                    <a:pt x="2229" y="17815"/>
                    <a:pt x="2505" y="17664"/>
                    <a:pt x="2604" y="17394"/>
                  </a:cubicBezTo>
                  <a:cubicBezTo>
                    <a:pt x="2968" y="16452"/>
                    <a:pt x="2543" y="15479"/>
                    <a:pt x="2604" y="14597"/>
                  </a:cubicBezTo>
                  <a:cubicBezTo>
                    <a:pt x="2604" y="13564"/>
                    <a:pt x="2725" y="12926"/>
                    <a:pt x="2968" y="12105"/>
                  </a:cubicBezTo>
                  <a:cubicBezTo>
                    <a:pt x="3120" y="11406"/>
                    <a:pt x="3485" y="10464"/>
                    <a:pt x="3728" y="9917"/>
                  </a:cubicBezTo>
                  <a:cubicBezTo>
                    <a:pt x="4306" y="8853"/>
                    <a:pt x="4883" y="7758"/>
                    <a:pt x="5309" y="6634"/>
                  </a:cubicBezTo>
                  <a:cubicBezTo>
                    <a:pt x="5886" y="5418"/>
                    <a:pt x="6190" y="4050"/>
                    <a:pt x="6069" y="2713"/>
                  </a:cubicBezTo>
                  <a:cubicBezTo>
                    <a:pt x="6038" y="2166"/>
                    <a:pt x="5856" y="1771"/>
                    <a:pt x="5613" y="1315"/>
                  </a:cubicBezTo>
                  <a:cubicBezTo>
                    <a:pt x="5339" y="737"/>
                    <a:pt x="4822" y="190"/>
                    <a:pt x="4154" y="99"/>
                  </a:cubicBezTo>
                  <a:cubicBezTo>
                    <a:pt x="3941" y="38"/>
                    <a:pt x="3698" y="38"/>
                    <a:pt x="3485" y="8"/>
                  </a:cubicBezTo>
                  <a:cubicBezTo>
                    <a:pt x="3455" y="8"/>
                    <a:pt x="3417" y="0"/>
                    <a:pt x="33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279298" y="3403750"/>
              <a:ext cx="627880" cy="635524"/>
            </a:xfrm>
            <a:custGeom>
              <a:avLst/>
              <a:gdLst/>
              <a:ahLst/>
              <a:cxnLst/>
              <a:rect l="l" t="t" r="r" b="b"/>
              <a:pathLst>
                <a:path w="5586" h="5654" extrusionOk="0">
                  <a:moveTo>
                    <a:pt x="3651" y="1"/>
                  </a:moveTo>
                  <a:cubicBezTo>
                    <a:pt x="3015" y="1"/>
                    <a:pt x="2555" y="321"/>
                    <a:pt x="1763" y="726"/>
                  </a:cubicBezTo>
                  <a:cubicBezTo>
                    <a:pt x="1307" y="1000"/>
                    <a:pt x="973" y="1243"/>
                    <a:pt x="608" y="1395"/>
                  </a:cubicBezTo>
                  <a:cubicBezTo>
                    <a:pt x="517" y="1425"/>
                    <a:pt x="395" y="1456"/>
                    <a:pt x="274" y="1486"/>
                  </a:cubicBezTo>
                  <a:cubicBezTo>
                    <a:pt x="0" y="1638"/>
                    <a:pt x="274" y="2033"/>
                    <a:pt x="426" y="2185"/>
                  </a:cubicBezTo>
                  <a:cubicBezTo>
                    <a:pt x="608" y="2337"/>
                    <a:pt x="821" y="2489"/>
                    <a:pt x="1064" y="2519"/>
                  </a:cubicBezTo>
                  <a:cubicBezTo>
                    <a:pt x="851" y="2732"/>
                    <a:pt x="638" y="3371"/>
                    <a:pt x="1459" y="3553"/>
                  </a:cubicBezTo>
                  <a:cubicBezTo>
                    <a:pt x="1520" y="3583"/>
                    <a:pt x="1550" y="3583"/>
                    <a:pt x="1581" y="3583"/>
                  </a:cubicBezTo>
                  <a:cubicBezTo>
                    <a:pt x="1429" y="3887"/>
                    <a:pt x="1338" y="4191"/>
                    <a:pt x="1550" y="4526"/>
                  </a:cubicBezTo>
                  <a:cubicBezTo>
                    <a:pt x="1611" y="4647"/>
                    <a:pt x="1702" y="4738"/>
                    <a:pt x="1885" y="4829"/>
                  </a:cubicBezTo>
                  <a:cubicBezTo>
                    <a:pt x="2097" y="4890"/>
                    <a:pt x="2128" y="4890"/>
                    <a:pt x="2371" y="4890"/>
                  </a:cubicBezTo>
                  <a:lnTo>
                    <a:pt x="2432" y="4890"/>
                  </a:lnTo>
                  <a:cubicBezTo>
                    <a:pt x="2493" y="4921"/>
                    <a:pt x="2645" y="5255"/>
                    <a:pt x="2827" y="5437"/>
                  </a:cubicBezTo>
                  <a:cubicBezTo>
                    <a:pt x="2979" y="5559"/>
                    <a:pt x="3131" y="5620"/>
                    <a:pt x="3313" y="5650"/>
                  </a:cubicBezTo>
                  <a:cubicBezTo>
                    <a:pt x="3344" y="5650"/>
                    <a:pt x="3394" y="5654"/>
                    <a:pt x="3456" y="5654"/>
                  </a:cubicBezTo>
                  <a:cubicBezTo>
                    <a:pt x="3580" y="5654"/>
                    <a:pt x="3749" y="5640"/>
                    <a:pt x="3891" y="5559"/>
                  </a:cubicBezTo>
                  <a:cubicBezTo>
                    <a:pt x="4316" y="5346"/>
                    <a:pt x="4711" y="4981"/>
                    <a:pt x="4955" y="4586"/>
                  </a:cubicBezTo>
                  <a:cubicBezTo>
                    <a:pt x="5289" y="4009"/>
                    <a:pt x="5441" y="3553"/>
                    <a:pt x="5563" y="3188"/>
                  </a:cubicBezTo>
                  <a:cubicBezTo>
                    <a:pt x="5585" y="3120"/>
                    <a:pt x="5523" y="3086"/>
                    <a:pt x="5464" y="3086"/>
                  </a:cubicBezTo>
                  <a:cubicBezTo>
                    <a:pt x="5445" y="3086"/>
                    <a:pt x="5426" y="3089"/>
                    <a:pt x="5411" y="3097"/>
                  </a:cubicBezTo>
                  <a:cubicBezTo>
                    <a:pt x="5380" y="3127"/>
                    <a:pt x="5380" y="3158"/>
                    <a:pt x="5380" y="3158"/>
                  </a:cubicBezTo>
                  <a:cubicBezTo>
                    <a:pt x="5319" y="3310"/>
                    <a:pt x="5289" y="3401"/>
                    <a:pt x="5198" y="3583"/>
                  </a:cubicBezTo>
                  <a:cubicBezTo>
                    <a:pt x="5137" y="3705"/>
                    <a:pt x="4985" y="4039"/>
                    <a:pt x="4803" y="4282"/>
                  </a:cubicBezTo>
                  <a:cubicBezTo>
                    <a:pt x="4590" y="4678"/>
                    <a:pt x="4134" y="5194"/>
                    <a:pt x="3617" y="5346"/>
                  </a:cubicBezTo>
                  <a:cubicBezTo>
                    <a:pt x="3599" y="5364"/>
                    <a:pt x="3563" y="5371"/>
                    <a:pt x="3518" y="5371"/>
                  </a:cubicBezTo>
                  <a:cubicBezTo>
                    <a:pt x="3409" y="5371"/>
                    <a:pt x="3247" y="5328"/>
                    <a:pt x="3161" y="5285"/>
                  </a:cubicBezTo>
                  <a:cubicBezTo>
                    <a:pt x="2948" y="5164"/>
                    <a:pt x="3040" y="5225"/>
                    <a:pt x="2857" y="4951"/>
                  </a:cubicBezTo>
                  <a:cubicBezTo>
                    <a:pt x="2766" y="4829"/>
                    <a:pt x="2675" y="4708"/>
                    <a:pt x="2553" y="4647"/>
                  </a:cubicBezTo>
                  <a:cubicBezTo>
                    <a:pt x="2249" y="4556"/>
                    <a:pt x="2158" y="4617"/>
                    <a:pt x="2067" y="4556"/>
                  </a:cubicBezTo>
                  <a:cubicBezTo>
                    <a:pt x="1854" y="4465"/>
                    <a:pt x="1733" y="4161"/>
                    <a:pt x="1763" y="4039"/>
                  </a:cubicBezTo>
                  <a:cubicBezTo>
                    <a:pt x="1824" y="3826"/>
                    <a:pt x="1824" y="3826"/>
                    <a:pt x="1915" y="3644"/>
                  </a:cubicBezTo>
                  <a:cubicBezTo>
                    <a:pt x="1915" y="3644"/>
                    <a:pt x="2006" y="3462"/>
                    <a:pt x="1885" y="3371"/>
                  </a:cubicBezTo>
                  <a:cubicBezTo>
                    <a:pt x="1733" y="3310"/>
                    <a:pt x="1641" y="3310"/>
                    <a:pt x="1520" y="3279"/>
                  </a:cubicBezTo>
                  <a:cubicBezTo>
                    <a:pt x="1338" y="3219"/>
                    <a:pt x="1155" y="3067"/>
                    <a:pt x="1216" y="2975"/>
                  </a:cubicBezTo>
                  <a:cubicBezTo>
                    <a:pt x="1246" y="2823"/>
                    <a:pt x="1277" y="2854"/>
                    <a:pt x="1368" y="2702"/>
                  </a:cubicBezTo>
                  <a:lnTo>
                    <a:pt x="1368" y="2702"/>
                  </a:lnTo>
                  <a:cubicBezTo>
                    <a:pt x="1362" y="2707"/>
                    <a:pt x="1360" y="2710"/>
                    <a:pt x="1360" y="2710"/>
                  </a:cubicBezTo>
                  <a:cubicBezTo>
                    <a:pt x="1359" y="2710"/>
                    <a:pt x="1404" y="2660"/>
                    <a:pt x="1429" y="2611"/>
                  </a:cubicBezTo>
                  <a:cubicBezTo>
                    <a:pt x="1429" y="2611"/>
                    <a:pt x="1459" y="2580"/>
                    <a:pt x="1489" y="2519"/>
                  </a:cubicBezTo>
                  <a:cubicBezTo>
                    <a:pt x="1520" y="2428"/>
                    <a:pt x="1489" y="2337"/>
                    <a:pt x="1398" y="2307"/>
                  </a:cubicBezTo>
                  <a:cubicBezTo>
                    <a:pt x="1277" y="2246"/>
                    <a:pt x="1246" y="2276"/>
                    <a:pt x="1064" y="2215"/>
                  </a:cubicBezTo>
                  <a:cubicBezTo>
                    <a:pt x="1003" y="2215"/>
                    <a:pt x="760" y="2063"/>
                    <a:pt x="669" y="1972"/>
                  </a:cubicBezTo>
                  <a:cubicBezTo>
                    <a:pt x="638" y="1942"/>
                    <a:pt x="578" y="1851"/>
                    <a:pt x="517" y="1760"/>
                  </a:cubicBezTo>
                  <a:cubicBezTo>
                    <a:pt x="973" y="1608"/>
                    <a:pt x="1368" y="1334"/>
                    <a:pt x="1793" y="1091"/>
                  </a:cubicBezTo>
                  <a:cubicBezTo>
                    <a:pt x="2432" y="726"/>
                    <a:pt x="2979" y="331"/>
                    <a:pt x="3526" y="240"/>
                  </a:cubicBezTo>
                  <a:cubicBezTo>
                    <a:pt x="3572" y="231"/>
                    <a:pt x="3622" y="228"/>
                    <a:pt x="3675" y="228"/>
                  </a:cubicBezTo>
                  <a:cubicBezTo>
                    <a:pt x="4006" y="228"/>
                    <a:pt x="4445" y="374"/>
                    <a:pt x="4681" y="453"/>
                  </a:cubicBezTo>
                  <a:cubicBezTo>
                    <a:pt x="4772" y="483"/>
                    <a:pt x="4894" y="574"/>
                    <a:pt x="4985" y="574"/>
                  </a:cubicBezTo>
                  <a:cubicBezTo>
                    <a:pt x="5076" y="544"/>
                    <a:pt x="5107" y="392"/>
                    <a:pt x="5015" y="361"/>
                  </a:cubicBezTo>
                  <a:cubicBezTo>
                    <a:pt x="4439" y="106"/>
                    <a:pt x="4016" y="1"/>
                    <a:pt x="36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424183" y="3239419"/>
              <a:ext cx="213902" cy="115213"/>
            </a:xfrm>
            <a:custGeom>
              <a:avLst/>
              <a:gdLst/>
              <a:ahLst/>
              <a:cxnLst/>
              <a:rect l="l" t="t" r="r" b="b"/>
              <a:pathLst>
                <a:path w="1903" h="1025" extrusionOk="0">
                  <a:moveTo>
                    <a:pt x="109" y="1"/>
                  </a:moveTo>
                  <a:cubicBezTo>
                    <a:pt x="54" y="1"/>
                    <a:pt x="0" y="51"/>
                    <a:pt x="18" y="121"/>
                  </a:cubicBezTo>
                  <a:cubicBezTo>
                    <a:pt x="18" y="395"/>
                    <a:pt x="109" y="699"/>
                    <a:pt x="383" y="851"/>
                  </a:cubicBezTo>
                  <a:cubicBezTo>
                    <a:pt x="572" y="959"/>
                    <a:pt x="815" y="1025"/>
                    <a:pt x="1054" y="1025"/>
                  </a:cubicBezTo>
                  <a:cubicBezTo>
                    <a:pt x="1352" y="1025"/>
                    <a:pt x="1643" y="922"/>
                    <a:pt x="1811" y="668"/>
                  </a:cubicBezTo>
                  <a:cubicBezTo>
                    <a:pt x="1903" y="577"/>
                    <a:pt x="1842" y="425"/>
                    <a:pt x="1690" y="425"/>
                  </a:cubicBezTo>
                  <a:cubicBezTo>
                    <a:pt x="1599" y="486"/>
                    <a:pt x="1629" y="486"/>
                    <a:pt x="1568" y="577"/>
                  </a:cubicBezTo>
                  <a:cubicBezTo>
                    <a:pt x="1482" y="698"/>
                    <a:pt x="1237" y="790"/>
                    <a:pt x="975" y="790"/>
                  </a:cubicBezTo>
                  <a:cubicBezTo>
                    <a:pt x="777" y="790"/>
                    <a:pt x="570" y="738"/>
                    <a:pt x="413" y="608"/>
                  </a:cubicBezTo>
                  <a:cubicBezTo>
                    <a:pt x="322" y="516"/>
                    <a:pt x="231" y="364"/>
                    <a:pt x="200" y="91"/>
                  </a:cubicBezTo>
                  <a:cubicBezTo>
                    <a:pt x="188" y="27"/>
                    <a:pt x="14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884018" y="3526155"/>
              <a:ext cx="41027" cy="145674"/>
            </a:xfrm>
            <a:custGeom>
              <a:avLst/>
              <a:gdLst/>
              <a:ahLst/>
              <a:cxnLst/>
              <a:rect l="l" t="t" r="r" b="b"/>
              <a:pathLst>
                <a:path w="365" h="1296" extrusionOk="0">
                  <a:moveTo>
                    <a:pt x="81" y="1"/>
                  </a:moveTo>
                  <a:cubicBezTo>
                    <a:pt x="38" y="1"/>
                    <a:pt x="0" y="34"/>
                    <a:pt x="0" y="93"/>
                  </a:cubicBezTo>
                  <a:cubicBezTo>
                    <a:pt x="152" y="488"/>
                    <a:pt x="274" y="853"/>
                    <a:pt x="183" y="1187"/>
                  </a:cubicBezTo>
                  <a:cubicBezTo>
                    <a:pt x="148" y="1256"/>
                    <a:pt x="191" y="1295"/>
                    <a:pt x="235" y="1295"/>
                  </a:cubicBezTo>
                  <a:cubicBezTo>
                    <a:pt x="269" y="1295"/>
                    <a:pt x="304" y="1271"/>
                    <a:pt x="304" y="1218"/>
                  </a:cubicBezTo>
                  <a:cubicBezTo>
                    <a:pt x="334" y="1126"/>
                    <a:pt x="365" y="944"/>
                    <a:pt x="334" y="792"/>
                  </a:cubicBezTo>
                  <a:cubicBezTo>
                    <a:pt x="304" y="519"/>
                    <a:pt x="243" y="275"/>
                    <a:pt x="152" y="32"/>
                  </a:cubicBezTo>
                  <a:cubicBezTo>
                    <a:pt x="131" y="11"/>
                    <a:pt x="105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380759" y="3290562"/>
              <a:ext cx="1736506" cy="2412382"/>
            </a:xfrm>
            <a:custGeom>
              <a:avLst/>
              <a:gdLst/>
              <a:ahLst/>
              <a:cxnLst/>
              <a:rect l="l" t="t" r="r" b="b"/>
              <a:pathLst>
                <a:path w="15449" h="21462" extrusionOk="0">
                  <a:moveTo>
                    <a:pt x="7599" y="1"/>
                  </a:moveTo>
                  <a:cubicBezTo>
                    <a:pt x="7569" y="1"/>
                    <a:pt x="7508" y="1"/>
                    <a:pt x="7508" y="31"/>
                  </a:cubicBezTo>
                  <a:cubicBezTo>
                    <a:pt x="7021" y="791"/>
                    <a:pt x="6444" y="1490"/>
                    <a:pt x="5927" y="2219"/>
                  </a:cubicBezTo>
                  <a:cubicBezTo>
                    <a:pt x="5471" y="2827"/>
                    <a:pt x="5076" y="3496"/>
                    <a:pt x="4651" y="4134"/>
                  </a:cubicBezTo>
                  <a:cubicBezTo>
                    <a:pt x="4012" y="5137"/>
                    <a:pt x="3617" y="6110"/>
                    <a:pt x="3040" y="7144"/>
                  </a:cubicBezTo>
                  <a:cubicBezTo>
                    <a:pt x="2340" y="8390"/>
                    <a:pt x="1854" y="9788"/>
                    <a:pt x="1307" y="11156"/>
                  </a:cubicBezTo>
                  <a:cubicBezTo>
                    <a:pt x="760" y="12645"/>
                    <a:pt x="304" y="14165"/>
                    <a:pt x="182" y="15776"/>
                  </a:cubicBezTo>
                  <a:cubicBezTo>
                    <a:pt x="0" y="16931"/>
                    <a:pt x="91" y="18147"/>
                    <a:pt x="456" y="19271"/>
                  </a:cubicBezTo>
                  <a:cubicBezTo>
                    <a:pt x="608" y="19727"/>
                    <a:pt x="851" y="20214"/>
                    <a:pt x="1337" y="20396"/>
                  </a:cubicBezTo>
                  <a:cubicBezTo>
                    <a:pt x="1445" y="20430"/>
                    <a:pt x="1559" y="20445"/>
                    <a:pt x="1674" y="20445"/>
                  </a:cubicBezTo>
                  <a:cubicBezTo>
                    <a:pt x="2175" y="20445"/>
                    <a:pt x="2713" y="20162"/>
                    <a:pt x="3009" y="19940"/>
                  </a:cubicBezTo>
                  <a:cubicBezTo>
                    <a:pt x="3100" y="19879"/>
                    <a:pt x="3192" y="19788"/>
                    <a:pt x="3344" y="19727"/>
                  </a:cubicBezTo>
                  <a:lnTo>
                    <a:pt x="3374" y="19727"/>
                  </a:lnTo>
                  <a:cubicBezTo>
                    <a:pt x="3678" y="20092"/>
                    <a:pt x="3891" y="20670"/>
                    <a:pt x="4377" y="21034"/>
                  </a:cubicBezTo>
                  <a:cubicBezTo>
                    <a:pt x="4742" y="21308"/>
                    <a:pt x="5205" y="21461"/>
                    <a:pt x="5668" y="21461"/>
                  </a:cubicBezTo>
                  <a:cubicBezTo>
                    <a:pt x="5977" y="21461"/>
                    <a:pt x="6286" y="21393"/>
                    <a:pt x="6565" y="21247"/>
                  </a:cubicBezTo>
                  <a:cubicBezTo>
                    <a:pt x="6930" y="21095"/>
                    <a:pt x="7295" y="20700"/>
                    <a:pt x="7508" y="20578"/>
                  </a:cubicBezTo>
                  <a:lnTo>
                    <a:pt x="7538" y="20578"/>
                  </a:lnTo>
                  <a:cubicBezTo>
                    <a:pt x="7599" y="20609"/>
                    <a:pt x="7569" y="20639"/>
                    <a:pt x="7599" y="20639"/>
                  </a:cubicBezTo>
                  <a:cubicBezTo>
                    <a:pt x="7903" y="20913"/>
                    <a:pt x="8268" y="21247"/>
                    <a:pt x="8724" y="21277"/>
                  </a:cubicBezTo>
                  <a:cubicBezTo>
                    <a:pt x="9058" y="21217"/>
                    <a:pt x="9392" y="21095"/>
                    <a:pt x="9696" y="20973"/>
                  </a:cubicBezTo>
                  <a:cubicBezTo>
                    <a:pt x="9909" y="20852"/>
                    <a:pt x="10031" y="20670"/>
                    <a:pt x="10152" y="20518"/>
                  </a:cubicBezTo>
                  <a:cubicBezTo>
                    <a:pt x="10259" y="20411"/>
                    <a:pt x="10272" y="20366"/>
                    <a:pt x="10313" y="20366"/>
                  </a:cubicBezTo>
                  <a:cubicBezTo>
                    <a:pt x="10342" y="20366"/>
                    <a:pt x="10386" y="20389"/>
                    <a:pt x="10487" y="20426"/>
                  </a:cubicBezTo>
                  <a:cubicBezTo>
                    <a:pt x="10865" y="20604"/>
                    <a:pt x="11259" y="20717"/>
                    <a:pt x="11658" y="20717"/>
                  </a:cubicBezTo>
                  <a:cubicBezTo>
                    <a:pt x="11804" y="20717"/>
                    <a:pt x="11951" y="20702"/>
                    <a:pt x="12098" y="20670"/>
                  </a:cubicBezTo>
                  <a:cubicBezTo>
                    <a:pt x="12310" y="20639"/>
                    <a:pt x="12523" y="20609"/>
                    <a:pt x="12675" y="20518"/>
                  </a:cubicBezTo>
                  <a:cubicBezTo>
                    <a:pt x="12949" y="20366"/>
                    <a:pt x="13101" y="20122"/>
                    <a:pt x="13253" y="19879"/>
                  </a:cubicBezTo>
                  <a:cubicBezTo>
                    <a:pt x="13313" y="19788"/>
                    <a:pt x="13374" y="19666"/>
                    <a:pt x="13435" y="19575"/>
                  </a:cubicBezTo>
                  <a:cubicBezTo>
                    <a:pt x="13605" y="19661"/>
                    <a:pt x="13789" y="19699"/>
                    <a:pt x="13974" y="19699"/>
                  </a:cubicBezTo>
                  <a:cubicBezTo>
                    <a:pt x="14581" y="19699"/>
                    <a:pt x="15201" y="19283"/>
                    <a:pt x="15411" y="18724"/>
                  </a:cubicBezTo>
                  <a:cubicBezTo>
                    <a:pt x="15448" y="18612"/>
                    <a:pt x="15358" y="18534"/>
                    <a:pt x="15262" y="18534"/>
                  </a:cubicBezTo>
                  <a:cubicBezTo>
                    <a:pt x="15203" y="18534"/>
                    <a:pt x="15142" y="18563"/>
                    <a:pt x="15107" y="18633"/>
                  </a:cubicBezTo>
                  <a:cubicBezTo>
                    <a:pt x="15076" y="18755"/>
                    <a:pt x="14894" y="18998"/>
                    <a:pt x="14803" y="19119"/>
                  </a:cubicBezTo>
                  <a:cubicBezTo>
                    <a:pt x="14608" y="19286"/>
                    <a:pt x="14084" y="19427"/>
                    <a:pt x="13879" y="19427"/>
                  </a:cubicBezTo>
                  <a:cubicBezTo>
                    <a:pt x="13860" y="19427"/>
                    <a:pt x="13843" y="19426"/>
                    <a:pt x="13830" y="19423"/>
                  </a:cubicBezTo>
                  <a:cubicBezTo>
                    <a:pt x="13708" y="19393"/>
                    <a:pt x="13617" y="19363"/>
                    <a:pt x="13496" y="19332"/>
                  </a:cubicBezTo>
                  <a:cubicBezTo>
                    <a:pt x="13454" y="19311"/>
                    <a:pt x="13412" y="19276"/>
                    <a:pt x="13370" y="19276"/>
                  </a:cubicBezTo>
                  <a:cubicBezTo>
                    <a:pt x="13351" y="19276"/>
                    <a:pt x="13332" y="19283"/>
                    <a:pt x="13313" y="19302"/>
                  </a:cubicBezTo>
                  <a:cubicBezTo>
                    <a:pt x="13192" y="19393"/>
                    <a:pt x="13131" y="19545"/>
                    <a:pt x="13040" y="19666"/>
                  </a:cubicBezTo>
                  <a:cubicBezTo>
                    <a:pt x="12918" y="19910"/>
                    <a:pt x="12675" y="20183"/>
                    <a:pt x="12614" y="20214"/>
                  </a:cubicBezTo>
                  <a:cubicBezTo>
                    <a:pt x="12401" y="20366"/>
                    <a:pt x="12189" y="20366"/>
                    <a:pt x="11885" y="20426"/>
                  </a:cubicBezTo>
                  <a:cubicBezTo>
                    <a:pt x="11835" y="20431"/>
                    <a:pt x="11783" y="20434"/>
                    <a:pt x="11728" y="20434"/>
                  </a:cubicBezTo>
                  <a:cubicBezTo>
                    <a:pt x="11443" y="20434"/>
                    <a:pt x="11086" y="20366"/>
                    <a:pt x="10730" y="20214"/>
                  </a:cubicBezTo>
                  <a:cubicBezTo>
                    <a:pt x="10604" y="20160"/>
                    <a:pt x="10447" y="20095"/>
                    <a:pt x="10301" y="20095"/>
                  </a:cubicBezTo>
                  <a:cubicBezTo>
                    <a:pt x="10200" y="20095"/>
                    <a:pt x="10105" y="20126"/>
                    <a:pt x="10031" y="20214"/>
                  </a:cubicBezTo>
                  <a:cubicBezTo>
                    <a:pt x="9909" y="20366"/>
                    <a:pt x="9787" y="20578"/>
                    <a:pt x="9696" y="20639"/>
                  </a:cubicBezTo>
                  <a:cubicBezTo>
                    <a:pt x="9514" y="20791"/>
                    <a:pt x="9119" y="20882"/>
                    <a:pt x="8754" y="20973"/>
                  </a:cubicBezTo>
                  <a:cubicBezTo>
                    <a:pt x="8745" y="20975"/>
                    <a:pt x="8734" y="20976"/>
                    <a:pt x="8724" y="20976"/>
                  </a:cubicBezTo>
                  <a:cubicBezTo>
                    <a:pt x="8525" y="20976"/>
                    <a:pt x="8103" y="20718"/>
                    <a:pt x="7873" y="20487"/>
                  </a:cubicBezTo>
                  <a:cubicBezTo>
                    <a:pt x="7738" y="20353"/>
                    <a:pt x="7629" y="20301"/>
                    <a:pt x="7529" y="20301"/>
                  </a:cubicBezTo>
                  <a:cubicBezTo>
                    <a:pt x="7357" y="20301"/>
                    <a:pt x="7214" y="20455"/>
                    <a:pt x="7021" y="20609"/>
                  </a:cubicBezTo>
                  <a:cubicBezTo>
                    <a:pt x="6748" y="20882"/>
                    <a:pt x="6474" y="21034"/>
                    <a:pt x="6170" y="21125"/>
                  </a:cubicBezTo>
                  <a:cubicBezTo>
                    <a:pt x="5981" y="21192"/>
                    <a:pt x="5797" y="21223"/>
                    <a:pt x="5618" y="21223"/>
                  </a:cubicBezTo>
                  <a:cubicBezTo>
                    <a:pt x="5224" y="21223"/>
                    <a:pt x="4854" y="21072"/>
                    <a:pt x="4499" y="20822"/>
                  </a:cubicBezTo>
                  <a:cubicBezTo>
                    <a:pt x="4195" y="20578"/>
                    <a:pt x="3951" y="20153"/>
                    <a:pt x="3708" y="19758"/>
                  </a:cubicBezTo>
                  <a:cubicBezTo>
                    <a:pt x="3636" y="19637"/>
                    <a:pt x="3526" y="19478"/>
                    <a:pt x="3392" y="19478"/>
                  </a:cubicBezTo>
                  <a:cubicBezTo>
                    <a:pt x="3357" y="19478"/>
                    <a:pt x="3321" y="19489"/>
                    <a:pt x="3283" y="19515"/>
                  </a:cubicBezTo>
                  <a:cubicBezTo>
                    <a:pt x="3040" y="19636"/>
                    <a:pt x="2827" y="19849"/>
                    <a:pt x="2644" y="19970"/>
                  </a:cubicBezTo>
                  <a:cubicBezTo>
                    <a:pt x="2326" y="20147"/>
                    <a:pt x="2021" y="20246"/>
                    <a:pt x="1748" y="20246"/>
                  </a:cubicBezTo>
                  <a:cubicBezTo>
                    <a:pt x="1317" y="20246"/>
                    <a:pt x="965" y="20000"/>
                    <a:pt x="760" y="19423"/>
                  </a:cubicBezTo>
                  <a:cubicBezTo>
                    <a:pt x="334" y="18299"/>
                    <a:pt x="213" y="16961"/>
                    <a:pt x="395" y="15685"/>
                  </a:cubicBezTo>
                  <a:cubicBezTo>
                    <a:pt x="517" y="13983"/>
                    <a:pt x="1064" y="12341"/>
                    <a:pt x="1702" y="10730"/>
                  </a:cubicBezTo>
                  <a:cubicBezTo>
                    <a:pt x="2037" y="9910"/>
                    <a:pt x="2340" y="9089"/>
                    <a:pt x="2675" y="8268"/>
                  </a:cubicBezTo>
                  <a:cubicBezTo>
                    <a:pt x="3040" y="7478"/>
                    <a:pt x="3404" y="6840"/>
                    <a:pt x="3799" y="6049"/>
                  </a:cubicBezTo>
                  <a:cubicBezTo>
                    <a:pt x="4103" y="5441"/>
                    <a:pt x="4377" y="4833"/>
                    <a:pt x="4772" y="4226"/>
                  </a:cubicBezTo>
                  <a:cubicBezTo>
                    <a:pt x="5319" y="3466"/>
                    <a:pt x="5775" y="2645"/>
                    <a:pt x="6322" y="1915"/>
                  </a:cubicBezTo>
                  <a:cubicBezTo>
                    <a:pt x="6778" y="1338"/>
                    <a:pt x="7204" y="730"/>
                    <a:pt x="7629" y="92"/>
                  </a:cubicBezTo>
                  <a:cubicBezTo>
                    <a:pt x="7629" y="61"/>
                    <a:pt x="7629" y="31"/>
                    <a:pt x="7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832763" y="3965196"/>
              <a:ext cx="471528" cy="1395927"/>
            </a:xfrm>
            <a:custGeom>
              <a:avLst/>
              <a:gdLst/>
              <a:ahLst/>
              <a:cxnLst/>
              <a:rect l="l" t="t" r="r" b="b"/>
              <a:pathLst>
                <a:path w="4195" h="12419" extrusionOk="0">
                  <a:moveTo>
                    <a:pt x="96" y="0"/>
                  </a:moveTo>
                  <a:cubicBezTo>
                    <a:pt x="48" y="0"/>
                    <a:pt x="0" y="40"/>
                    <a:pt x="0" y="108"/>
                  </a:cubicBezTo>
                  <a:cubicBezTo>
                    <a:pt x="91" y="625"/>
                    <a:pt x="122" y="1142"/>
                    <a:pt x="243" y="1628"/>
                  </a:cubicBezTo>
                  <a:cubicBezTo>
                    <a:pt x="365" y="2084"/>
                    <a:pt x="487" y="2388"/>
                    <a:pt x="608" y="2813"/>
                  </a:cubicBezTo>
                  <a:cubicBezTo>
                    <a:pt x="973" y="3968"/>
                    <a:pt x="1338" y="5032"/>
                    <a:pt x="1885" y="6157"/>
                  </a:cubicBezTo>
                  <a:cubicBezTo>
                    <a:pt x="2401" y="7403"/>
                    <a:pt x="3374" y="8467"/>
                    <a:pt x="3830" y="9531"/>
                  </a:cubicBezTo>
                  <a:cubicBezTo>
                    <a:pt x="3982" y="9926"/>
                    <a:pt x="3860" y="10503"/>
                    <a:pt x="3739" y="10686"/>
                  </a:cubicBezTo>
                  <a:cubicBezTo>
                    <a:pt x="3648" y="10807"/>
                    <a:pt x="3496" y="10868"/>
                    <a:pt x="3405" y="10959"/>
                  </a:cubicBezTo>
                  <a:cubicBezTo>
                    <a:pt x="3253" y="11111"/>
                    <a:pt x="3283" y="11567"/>
                    <a:pt x="3283" y="11598"/>
                  </a:cubicBezTo>
                  <a:cubicBezTo>
                    <a:pt x="3222" y="11871"/>
                    <a:pt x="3161" y="11902"/>
                    <a:pt x="2949" y="12084"/>
                  </a:cubicBezTo>
                  <a:cubicBezTo>
                    <a:pt x="2888" y="12175"/>
                    <a:pt x="2766" y="12175"/>
                    <a:pt x="2705" y="12266"/>
                  </a:cubicBezTo>
                  <a:cubicBezTo>
                    <a:pt x="2675" y="12327"/>
                    <a:pt x="2736" y="12418"/>
                    <a:pt x="2827" y="12418"/>
                  </a:cubicBezTo>
                  <a:cubicBezTo>
                    <a:pt x="2918" y="12418"/>
                    <a:pt x="2979" y="12327"/>
                    <a:pt x="3070" y="12297"/>
                  </a:cubicBezTo>
                  <a:cubicBezTo>
                    <a:pt x="3222" y="12205"/>
                    <a:pt x="3344" y="12084"/>
                    <a:pt x="3435" y="11962"/>
                  </a:cubicBezTo>
                  <a:cubicBezTo>
                    <a:pt x="3556" y="11750"/>
                    <a:pt x="3556" y="11537"/>
                    <a:pt x="3556" y="11294"/>
                  </a:cubicBezTo>
                  <a:cubicBezTo>
                    <a:pt x="3587" y="11142"/>
                    <a:pt x="3587" y="11172"/>
                    <a:pt x="3708" y="11050"/>
                  </a:cubicBezTo>
                  <a:cubicBezTo>
                    <a:pt x="3830" y="10990"/>
                    <a:pt x="3921" y="10959"/>
                    <a:pt x="4012" y="10777"/>
                  </a:cubicBezTo>
                  <a:cubicBezTo>
                    <a:pt x="4134" y="10503"/>
                    <a:pt x="4195" y="10169"/>
                    <a:pt x="4164" y="9865"/>
                  </a:cubicBezTo>
                  <a:cubicBezTo>
                    <a:pt x="4134" y="9531"/>
                    <a:pt x="4012" y="9227"/>
                    <a:pt x="3830" y="8953"/>
                  </a:cubicBezTo>
                  <a:cubicBezTo>
                    <a:pt x="3587" y="8497"/>
                    <a:pt x="3374" y="8224"/>
                    <a:pt x="3070" y="7768"/>
                  </a:cubicBezTo>
                  <a:cubicBezTo>
                    <a:pt x="2614" y="7069"/>
                    <a:pt x="2037" y="6066"/>
                    <a:pt x="1702" y="5184"/>
                  </a:cubicBezTo>
                  <a:cubicBezTo>
                    <a:pt x="1186" y="3847"/>
                    <a:pt x="760" y="2752"/>
                    <a:pt x="395" y="1445"/>
                  </a:cubicBezTo>
                  <a:cubicBezTo>
                    <a:pt x="304" y="990"/>
                    <a:pt x="243" y="534"/>
                    <a:pt x="183" y="78"/>
                  </a:cubicBezTo>
                  <a:cubicBezTo>
                    <a:pt x="169" y="24"/>
                    <a:pt x="133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903427" y="3054294"/>
              <a:ext cx="477823" cy="441629"/>
            </a:xfrm>
            <a:custGeom>
              <a:avLst/>
              <a:gdLst/>
              <a:ahLst/>
              <a:cxnLst/>
              <a:rect l="l" t="t" r="r" b="b"/>
              <a:pathLst>
                <a:path w="4251" h="3929" extrusionOk="0">
                  <a:moveTo>
                    <a:pt x="1919" y="0"/>
                  </a:moveTo>
                  <a:cubicBezTo>
                    <a:pt x="1377" y="0"/>
                    <a:pt x="827" y="92"/>
                    <a:pt x="305" y="157"/>
                  </a:cubicBezTo>
                  <a:cubicBezTo>
                    <a:pt x="274" y="188"/>
                    <a:pt x="274" y="188"/>
                    <a:pt x="274" y="188"/>
                  </a:cubicBezTo>
                  <a:lnTo>
                    <a:pt x="183" y="188"/>
                  </a:lnTo>
                  <a:cubicBezTo>
                    <a:pt x="92" y="279"/>
                    <a:pt x="92" y="461"/>
                    <a:pt x="92" y="613"/>
                  </a:cubicBezTo>
                  <a:cubicBezTo>
                    <a:pt x="92" y="948"/>
                    <a:pt x="335" y="1251"/>
                    <a:pt x="548" y="1495"/>
                  </a:cubicBezTo>
                  <a:cubicBezTo>
                    <a:pt x="578" y="1495"/>
                    <a:pt x="578" y="1525"/>
                    <a:pt x="608" y="1555"/>
                  </a:cubicBezTo>
                  <a:cubicBezTo>
                    <a:pt x="548" y="1586"/>
                    <a:pt x="487" y="1616"/>
                    <a:pt x="426" y="1677"/>
                  </a:cubicBezTo>
                  <a:cubicBezTo>
                    <a:pt x="153" y="1829"/>
                    <a:pt x="1" y="2224"/>
                    <a:pt x="153" y="2528"/>
                  </a:cubicBezTo>
                  <a:cubicBezTo>
                    <a:pt x="244" y="2710"/>
                    <a:pt x="426" y="2771"/>
                    <a:pt x="578" y="2862"/>
                  </a:cubicBezTo>
                  <a:cubicBezTo>
                    <a:pt x="487" y="3045"/>
                    <a:pt x="426" y="3227"/>
                    <a:pt x="487" y="3440"/>
                  </a:cubicBezTo>
                  <a:cubicBezTo>
                    <a:pt x="545" y="3671"/>
                    <a:pt x="739" y="3929"/>
                    <a:pt x="914" y="3929"/>
                  </a:cubicBezTo>
                  <a:cubicBezTo>
                    <a:pt x="924" y="3929"/>
                    <a:pt x="933" y="3928"/>
                    <a:pt x="943" y="3926"/>
                  </a:cubicBezTo>
                  <a:cubicBezTo>
                    <a:pt x="1034" y="3896"/>
                    <a:pt x="1095" y="3805"/>
                    <a:pt x="1034" y="3714"/>
                  </a:cubicBezTo>
                  <a:cubicBezTo>
                    <a:pt x="1034" y="3683"/>
                    <a:pt x="1004" y="3683"/>
                    <a:pt x="1004" y="3653"/>
                  </a:cubicBezTo>
                  <a:cubicBezTo>
                    <a:pt x="973" y="3653"/>
                    <a:pt x="943" y="3592"/>
                    <a:pt x="912" y="3592"/>
                  </a:cubicBezTo>
                  <a:cubicBezTo>
                    <a:pt x="852" y="3501"/>
                    <a:pt x="791" y="3410"/>
                    <a:pt x="760" y="3318"/>
                  </a:cubicBezTo>
                  <a:cubicBezTo>
                    <a:pt x="730" y="3136"/>
                    <a:pt x="821" y="3106"/>
                    <a:pt x="852" y="2771"/>
                  </a:cubicBezTo>
                  <a:cubicBezTo>
                    <a:pt x="821" y="2680"/>
                    <a:pt x="700" y="2650"/>
                    <a:pt x="639" y="2589"/>
                  </a:cubicBezTo>
                  <a:cubicBezTo>
                    <a:pt x="548" y="2528"/>
                    <a:pt x="457" y="2467"/>
                    <a:pt x="426" y="2467"/>
                  </a:cubicBezTo>
                  <a:cubicBezTo>
                    <a:pt x="274" y="2315"/>
                    <a:pt x="426" y="1981"/>
                    <a:pt x="639" y="1829"/>
                  </a:cubicBezTo>
                  <a:cubicBezTo>
                    <a:pt x="912" y="1647"/>
                    <a:pt x="943" y="1555"/>
                    <a:pt x="730" y="1343"/>
                  </a:cubicBezTo>
                  <a:cubicBezTo>
                    <a:pt x="487" y="1069"/>
                    <a:pt x="335" y="856"/>
                    <a:pt x="305" y="583"/>
                  </a:cubicBezTo>
                  <a:cubicBezTo>
                    <a:pt x="305" y="492"/>
                    <a:pt x="305" y="492"/>
                    <a:pt x="335" y="400"/>
                  </a:cubicBezTo>
                  <a:cubicBezTo>
                    <a:pt x="791" y="340"/>
                    <a:pt x="1368" y="248"/>
                    <a:pt x="1672" y="218"/>
                  </a:cubicBezTo>
                  <a:cubicBezTo>
                    <a:pt x="1762" y="213"/>
                    <a:pt x="1851" y="211"/>
                    <a:pt x="1940" y="211"/>
                  </a:cubicBezTo>
                  <a:cubicBezTo>
                    <a:pt x="2424" y="211"/>
                    <a:pt x="2888" y="286"/>
                    <a:pt x="3223" y="492"/>
                  </a:cubicBezTo>
                  <a:cubicBezTo>
                    <a:pt x="3435" y="674"/>
                    <a:pt x="3709" y="978"/>
                    <a:pt x="3830" y="1251"/>
                  </a:cubicBezTo>
                  <a:cubicBezTo>
                    <a:pt x="3891" y="1343"/>
                    <a:pt x="3952" y="1464"/>
                    <a:pt x="3982" y="1555"/>
                  </a:cubicBezTo>
                  <a:cubicBezTo>
                    <a:pt x="4013" y="1616"/>
                    <a:pt x="4013" y="1677"/>
                    <a:pt x="4074" y="1677"/>
                  </a:cubicBezTo>
                  <a:cubicBezTo>
                    <a:pt x="4091" y="1688"/>
                    <a:pt x="4108" y="1693"/>
                    <a:pt x="4124" y="1693"/>
                  </a:cubicBezTo>
                  <a:cubicBezTo>
                    <a:pt x="4195" y="1693"/>
                    <a:pt x="4250" y="1599"/>
                    <a:pt x="4226" y="1525"/>
                  </a:cubicBezTo>
                  <a:cubicBezTo>
                    <a:pt x="4013" y="1039"/>
                    <a:pt x="3709" y="583"/>
                    <a:pt x="3283" y="279"/>
                  </a:cubicBezTo>
                  <a:cubicBezTo>
                    <a:pt x="2848" y="68"/>
                    <a:pt x="2386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7036735" y="5702587"/>
              <a:ext cx="304161" cy="884495"/>
            </a:xfrm>
            <a:custGeom>
              <a:avLst/>
              <a:gdLst/>
              <a:ahLst/>
              <a:cxnLst/>
              <a:rect l="l" t="t" r="r" b="b"/>
              <a:pathLst>
                <a:path w="2706" h="7869" extrusionOk="0">
                  <a:moveTo>
                    <a:pt x="274" y="214"/>
                  </a:moveTo>
                  <a:cubicBezTo>
                    <a:pt x="274" y="214"/>
                    <a:pt x="274" y="244"/>
                    <a:pt x="274" y="244"/>
                  </a:cubicBezTo>
                  <a:cubicBezTo>
                    <a:pt x="304" y="457"/>
                    <a:pt x="304" y="670"/>
                    <a:pt x="334" y="852"/>
                  </a:cubicBezTo>
                  <a:cubicBezTo>
                    <a:pt x="304" y="730"/>
                    <a:pt x="274" y="578"/>
                    <a:pt x="274" y="457"/>
                  </a:cubicBezTo>
                  <a:cubicBezTo>
                    <a:pt x="243" y="426"/>
                    <a:pt x="243" y="426"/>
                    <a:pt x="243" y="396"/>
                  </a:cubicBezTo>
                  <a:cubicBezTo>
                    <a:pt x="243" y="366"/>
                    <a:pt x="213" y="305"/>
                    <a:pt x="213" y="244"/>
                  </a:cubicBezTo>
                  <a:cubicBezTo>
                    <a:pt x="243" y="244"/>
                    <a:pt x="274" y="214"/>
                    <a:pt x="274" y="214"/>
                  </a:cubicBezTo>
                  <a:close/>
                  <a:moveTo>
                    <a:pt x="578" y="1399"/>
                  </a:moveTo>
                  <a:cubicBezTo>
                    <a:pt x="608" y="1551"/>
                    <a:pt x="638" y="1673"/>
                    <a:pt x="669" y="1825"/>
                  </a:cubicBezTo>
                  <a:cubicBezTo>
                    <a:pt x="669" y="1855"/>
                    <a:pt x="669" y="1885"/>
                    <a:pt x="699" y="1885"/>
                  </a:cubicBezTo>
                  <a:cubicBezTo>
                    <a:pt x="790" y="2311"/>
                    <a:pt x="881" y="2706"/>
                    <a:pt x="1003" y="3132"/>
                  </a:cubicBezTo>
                  <a:cubicBezTo>
                    <a:pt x="912" y="2888"/>
                    <a:pt x="851" y="2645"/>
                    <a:pt x="760" y="2402"/>
                  </a:cubicBezTo>
                  <a:cubicBezTo>
                    <a:pt x="669" y="2068"/>
                    <a:pt x="608" y="1733"/>
                    <a:pt x="578" y="1399"/>
                  </a:cubicBezTo>
                  <a:close/>
                  <a:moveTo>
                    <a:pt x="395" y="1"/>
                  </a:moveTo>
                  <a:cubicBezTo>
                    <a:pt x="304" y="1"/>
                    <a:pt x="213" y="31"/>
                    <a:pt x="152" y="92"/>
                  </a:cubicBezTo>
                  <a:lnTo>
                    <a:pt x="122" y="92"/>
                  </a:lnTo>
                  <a:cubicBezTo>
                    <a:pt x="122" y="92"/>
                    <a:pt x="61" y="122"/>
                    <a:pt x="61" y="153"/>
                  </a:cubicBezTo>
                  <a:cubicBezTo>
                    <a:pt x="0" y="578"/>
                    <a:pt x="152" y="973"/>
                    <a:pt x="213" y="1369"/>
                  </a:cubicBezTo>
                  <a:cubicBezTo>
                    <a:pt x="426" y="2129"/>
                    <a:pt x="669" y="3071"/>
                    <a:pt x="881" y="3679"/>
                  </a:cubicBezTo>
                  <a:cubicBezTo>
                    <a:pt x="1246" y="4743"/>
                    <a:pt x="1702" y="5746"/>
                    <a:pt x="2219" y="6688"/>
                  </a:cubicBezTo>
                  <a:cubicBezTo>
                    <a:pt x="2219" y="6688"/>
                    <a:pt x="2188" y="6718"/>
                    <a:pt x="2188" y="6718"/>
                  </a:cubicBezTo>
                  <a:cubicBezTo>
                    <a:pt x="1976" y="6992"/>
                    <a:pt x="1763" y="7265"/>
                    <a:pt x="1611" y="7569"/>
                  </a:cubicBezTo>
                  <a:cubicBezTo>
                    <a:pt x="1581" y="7661"/>
                    <a:pt x="1520" y="7782"/>
                    <a:pt x="1611" y="7843"/>
                  </a:cubicBezTo>
                  <a:cubicBezTo>
                    <a:pt x="1647" y="7861"/>
                    <a:pt x="1682" y="7868"/>
                    <a:pt x="1717" y="7868"/>
                  </a:cubicBezTo>
                  <a:cubicBezTo>
                    <a:pt x="1801" y="7868"/>
                    <a:pt x="1881" y="7825"/>
                    <a:pt x="1945" y="7782"/>
                  </a:cubicBezTo>
                  <a:cubicBezTo>
                    <a:pt x="2188" y="7539"/>
                    <a:pt x="2401" y="7235"/>
                    <a:pt x="2584" y="6931"/>
                  </a:cubicBezTo>
                  <a:cubicBezTo>
                    <a:pt x="2644" y="6809"/>
                    <a:pt x="2705" y="6688"/>
                    <a:pt x="2675" y="6566"/>
                  </a:cubicBezTo>
                  <a:cubicBezTo>
                    <a:pt x="2644" y="6414"/>
                    <a:pt x="2553" y="6232"/>
                    <a:pt x="2401" y="6019"/>
                  </a:cubicBezTo>
                  <a:cubicBezTo>
                    <a:pt x="2371" y="5989"/>
                    <a:pt x="2371" y="5989"/>
                    <a:pt x="2340" y="5989"/>
                  </a:cubicBezTo>
                  <a:cubicBezTo>
                    <a:pt x="2280" y="5806"/>
                    <a:pt x="2188" y="5624"/>
                    <a:pt x="2097" y="5442"/>
                  </a:cubicBezTo>
                  <a:cubicBezTo>
                    <a:pt x="1915" y="5046"/>
                    <a:pt x="1763" y="4682"/>
                    <a:pt x="1641" y="4317"/>
                  </a:cubicBezTo>
                  <a:cubicBezTo>
                    <a:pt x="1550" y="4074"/>
                    <a:pt x="1489" y="3831"/>
                    <a:pt x="1398" y="3557"/>
                  </a:cubicBezTo>
                  <a:cubicBezTo>
                    <a:pt x="1185" y="2706"/>
                    <a:pt x="881" y="1855"/>
                    <a:pt x="699" y="973"/>
                  </a:cubicBezTo>
                  <a:cubicBezTo>
                    <a:pt x="638" y="730"/>
                    <a:pt x="608" y="487"/>
                    <a:pt x="578" y="274"/>
                  </a:cubicBezTo>
                  <a:cubicBezTo>
                    <a:pt x="578" y="183"/>
                    <a:pt x="578" y="62"/>
                    <a:pt x="456" y="31"/>
                  </a:cubicBezTo>
                  <a:lnTo>
                    <a:pt x="456" y="31"/>
                  </a:lnTo>
                  <a:cubicBezTo>
                    <a:pt x="433" y="2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91062" y="5626828"/>
              <a:ext cx="229076" cy="938336"/>
            </a:xfrm>
            <a:custGeom>
              <a:avLst/>
              <a:gdLst/>
              <a:ahLst/>
              <a:cxnLst/>
              <a:rect l="l" t="t" r="r" b="b"/>
              <a:pathLst>
                <a:path w="2038" h="8348" extrusionOk="0">
                  <a:moveTo>
                    <a:pt x="335" y="188"/>
                  </a:moveTo>
                  <a:lnTo>
                    <a:pt x="335" y="219"/>
                  </a:lnTo>
                  <a:cubicBezTo>
                    <a:pt x="335" y="888"/>
                    <a:pt x="487" y="1526"/>
                    <a:pt x="548" y="2195"/>
                  </a:cubicBezTo>
                  <a:cubicBezTo>
                    <a:pt x="639" y="2559"/>
                    <a:pt x="700" y="2924"/>
                    <a:pt x="761" y="3289"/>
                  </a:cubicBezTo>
                  <a:cubicBezTo>
                    <a:pt x="517" y="2316"/>
                    <a:pt x="274" y="1222"/>
                    <a:pt x="244" y="340"/>
                  </a:cubicBezTo>
                  <a:cubicBezTo>
                    <a:pt x="244" y="219"/>
                    <a:pt x="244" y="249"/>
                    <a:pt x="305" y="188"/>
                  </a:cubicBezTo>
                  <a:close/>
                  <a:moveTo>
                    <a:pt x="330" y="1"/>
                  </a:moveTo>
                  <a:cubicBezTo>
                    <a:pt x="239" y="1"/>
                    <a:pt x="148" y="53"/>
                    <a:pt x="92" y="128"/>
                  </a:cubicBezTo>
                  <a:cubicBezTo>
                    <a:pt x="61" y="188"/>
                    <a:pt x="61" y="219"/>
                    <a:pt x="31" y="280"/>
                  </a:cubicBezTo>
                  <a:cubicBezTo>
                    <a:pt x="31" y="310"/>
                    <a:pt x="1" y="340"/>
                    <a:pt x="1" y="371"/>
                  </a:cubicBezTo>
                  <a:cubicBezTo>
                    <a:pt x="183" y="2529"/>
                    <a:pt x="730" y="4657"/>
                    <a:pt x="1338" y="6724"/>
                  </a:cubicBezTo>
                  <a:cubicBezTo>
                    <a:pt x="1338" y="6845"/>
                    <a:pt x="1338" y="6967"/>
                    <a:pt x="1308" y="7119"/>
                  </a:cubicBezTo>
                  <a:cubicBezTo>
                    <a:pt x="1308" y="7119"/>
                    <a:pt x="1308" y="7149"/>
                    <a:pt x="1277" y="7149"/>
                  </a:cubicBezTo>
                  <a:cubicBezTo>
                    <a:pt x="1216" y="7453"/>
                    <a:pt x="1125" y="7757"/>
                    <a:pt x="1156" y="8061"/>
                  </a:cubicBezTo>
                  <a:cubicBezTo>
                    <a:pt x="1156" y="8091"/>
                    <a:pt x="1186" y="8122"/>
                    <a:pt x="1186" y="8152"/>
                  </a:cubicBezTo>
                  <a:cubicBezTo>
                    <a:pt x="1186" y="8183"/>
                    <a:pt x="1216" y="8243"/>
                    <a:pt x="1216" y="8304"/>
                  </a:cubicBezTo>
                  <a:cubicBezTo>
                    <a:pt x="1251" y="8334"/>
                    <a:pt x="1284" y="8347"/>
                    <a:pt x="1316" y="8347"/>
                  </a:cubicBezTo>
                  <a:cubicBezTo>
                    <a:pt x="1508" y="8347"/>
                    <a:pt x="1646" y="7870"/>
                    <a:pt x="1672" y="7818"/>
                  </a:cubicBezTo>
                  <a:cubicBezTo>
                    <a:pt x="1794" y="7666"/>
                    <a:pt x="1976" y="7240"/>
                    <a:pt x="1976" y="6936"/>
                  </a:cubicBezTo>
                  <a:cubicBezTo>
                    <a:pt x="2007" y="6784"/>
                    <a:pt x="2037" y="6632"/>
                    <a:pt x="1885" y="6541"/>
                  </a:cubicBezTo>
                  <a:cubicBezTo>
                    <a:pt x="1855" y="6541"/>
                    <a:pt x="1824" y="6511"/>
                    <a:pt x="1794" y="6511"/>
                  </a:cubicBezTo>
                  <a:cubicBezTo>
                    <a:pt x="1764" y="6207"/>
                    <a:pt x="1642" y="5842"/>
                    <a:pt x="1581" y="5538"/>
                  </a:cubicBezTo>
                  <a:cubicBezTo>
                    <a:pt x="1338" y="4322"/>
                    <a:pt x="1064" y="3137"/>
                    <a:pt x="821" y="1951"/>
                  </a:cubicBezTo>
                  <a:cubicBezTo>
                    <a:pt x="761" y="1587"/>
                    <a:pt x="639" y="1100"/>
                    <a:pt x="639" y="796"/>
                  </a:cubicBezTo>
                  <a:cubicBezTo>
                    <a:pt x="609" y="584"/>
                    <a:pt x="609" y="340"/>
                    <a:pt x="578" y="97"/>
                  </a:cubicBezTo>
                  <a:cubicBezTo>
                    <a:pt x="578" y="76"/>
                    <a:pt x="548" y="54"/>
                    <a:pt x="519" y="54"/>
                  </a:cubicBezTo>
                  <a:cubicBezTo>
                    <a:pt x="507" y="54"/>
                    <a:pt x="496" y="58"/>
                    <a:pt x="487" y="67"/>
                  </a:cubicBezTo>
                  <a:cubicBezTo>
                    <a:pt x="441" y="20"/>
                    <a:pt x="385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8256405" y="2069656"/>
              <a:ext cx="85538" cy="160174"/>
            </a:xfrm>
            <a:custGeom>
              <a:avLst/>
              <a:gdLst/>
              <a:ahLst/>
              <a:cxnLst/>
              <a:rect l="l" t="t" r="r" b="b"/>
              <a:pathLst>
                <a:path w="761" h="1425" extrusionOk="0">
                  <a:moveTo>
                    <a:pt x="547" y="194"/>
                  </a:moveTo>
                  <a:cubicBezTo>
                    <a:pt x="578" y="254"/>
                    <a:pt x="578" y="437"/>
                    <a:pt x="547" y="498"/>
                  </a:cubicBezTo>
                  <a:cubicBezTo>
                    <a:pt x="487" y="771"/>
                    <a:pt x="395" y="923"/>
                    <a:pt x="243" y="1166"/>
                  </a:cubicBezTo>
                  <a:cubicBezTo>
                    <a:pt x="243" y="1136"/>
                    <a:pt x="243" y="1106"/>
                    <a:pt x="243" y="1045"/>
                  </a:cubicBezTo>
                  <a:cubicBezTo>
                    <a:pt x="243" y="710"/>
                    <a:pt x="395" y="285"/>
                    <a:pt x="517" y="194"/>
                  </a:cubicBezTo>
                  <a:close/>
                  <a:moveTo>
                    <a:pt x="548" y="1"/>
                  </a:moveTo>
                  <a:cubicBezTo>
                    <a:pt x="529" y="1"/>
                    <a:pt x="508" y="4"/>
                    <a:pt x="487" y="11"/>
                  </a:cubicBezTo>
                  <a:cubicBezTo>
                    <a:pt x="304" y="103"/>
                    <a:pt x="183" y="376"/>
                    <a:pt x="152" y="589"/>
                  </a:cubicBezTo>
                  <a:cubicBezTo>
                    <a:pt x="122" y="741"/>
                    <a:pt x="0" y="1197"/>
                    <a:pt x="183" y="1318"/>
                  </a:cubicBezTo>
                  <a:cubicBezTo>
                    <a:pt x="183" y="1378"/>
                    <a:pt x="234" y="1424"/>
                    <a:pt x="279" y="1424"/>
                  </a:cubicBezTo>
                  <a:cubicBezTo>
                    <a:pt x="302" y="1424"/>
                    <a:pt x="324" y="1411"/>
                    <a:pt x="335" y="1379"/>
                  </a:cubicBezTo>
                  <a:cubicBezTo>
                    <a:pt x="547" y="1045"/>
                    <a:pt x="760" y="710"/>
                    <a:pt x="760" y="315"/>
                  </a:cubicBezTo>
                  <a:cubicBezTo>
                    <a:pt x="760" y="182"/>
                    <a:pt x="6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8300803" y="2165309"/>
              <a:ext cx="151968" cy="93631"/>
            </a:xfrm>
            <a:custGeom>
              <a:avLst/>
              <a:gdLst/>
              <a:ahLst/>
              <a:cxnLst/>
              <a:rect l="l" t="t" r="r" b="b"/>
              <a:pathLst>
                <a:path w="1352" h="833" extrusionOk="0">
                  <a:moveTo>
                    <a:pt x="1003" y="194"/>
                  </a:moveTo>
                  <a:cubicBezTo>
                    <a:pt x="1003" y="194"/>
                    <a:pt x="1034" y="194"/>
                    <a:pt x="1034" y="224"/>
                  </a:cubicBezTo>
                  <a:cubicBezTo>
                    <a:pt x="1034" y="346"/>
                    <a:pt x="639" y="559"/>
                    <a:pt x="304" y="589"/>
                  </a:cubicBezTo>
                  <a:cubicBezTo>
                    <a:pt x="487" y="437"/>
                    <a:pt x="669" y="285"/>
                    <a:pt x="791" y="224"/>
                  </a:cubicBezTo>
                  <a:cubicBezTo>
                    <a:pt x="912" y="194"/>
                    <a:pt x="912" y="194"/>
                    <a:pt x="1003" y="194"/>
                  </a:cubicBezTo>
                  <a:close/>
                  <a:moveTo>
                    <a:pt x="970" y="0"/>
                  </a:moveTo>
                  <a:cubicBezTo>
                    <a:pt x="934" y="0"/>
                    <a:pt x="895" y="4"/>
                    <a:pt x="851" y="11"/>
                  </a:cubicBezTo>
                  <a:cubicBezTo>
                    <a:pt x="517" y="103"/>
                    <a:pt x="244" y="376"/>
                    <a:pt x="31" y="619"/>
                  </a:cubicBezTo>
                  <a:cubicBezTo>
                    <a:pt x="0" y="650"/>
                    <a:pt x="0" y="680"/>
                    <a:pt x="31" y="710"/>
                  </a:cubicBezTo>
                  <a:cubicBezTo>
                    <a:pt x="31" y="771"/>
                    <a:pt x="61" y="832"/>
                    <a:pt x="152" y="832"/>
                  </a:cubicBezTo>
                  <a:cubicBezTo>
                    <a:pt x="426" y="832"/>
                    <a:pt x="700" y="710"/>
                    <a:pt x="943" y="589"/>
                  </a:cubicBezTo>
                  <a:cubicBezTo>
                    <a:pt x="1249" y="422"/>
                    <a:pt x="1351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494547" y="2726868"/>
              <a:ext cx="382731" cy="297979"/>
            </a:xfrm>
            <a:custGeom>
              <a:avLst/>
              <a:gdLst/>
              <a:ahLst/>
              <a:cxnLst/>
              <a:rect l="l" t="t" r="r" b="b"/>
              <a:pathLst>
                <a:path w="3405" h="2651" extrusionOk="0">
                  <a:moveTo>
                    <a:pt x="1050" y="1340"/>
                  </a:moveTo>
                  <a:cubicBezTo>
                    <a:pt x="1148" y="1340"/>
                    <a:pt x="1253" y="1350"/>
                    <a:pt x="1368" y="1368"/>
                  </a:cubicBezTo>
                  <a:cubicBezTo>
                    <a:pt x="1672" y="1398"/>
                    <a:pt x="2037" y="1550"/>
                    <a:pt x="2280" y="1854"/>
                  </a:cubicBezTo>
                  <a:cubicBezTo>
                    <a:pt x="2401" y="2037"/>
                    <a:pt x="2401" y="2037"/>
                    <a:pt x="2492" y="2219"/>
                  </a:cubicBezTo>
                  <a:cubicBezTo>
                    <a:pt x="2492" y="2250"/>
                    <a:pt x="2523" y="2250"/>
                    <a:pt x="2523" y="2280"/>
                  </a:cubicBezTo>
                  <a:cubicBezTo>
                    <a:pt x="2303" y="2399"/>
                    <a:pt x="2063" y="2460"/>
                    <a:pt x="1816" y="2460"/>
                  </a:cubicBezTo>
                  <a:cubicBezTo>
                    <a:pt x="1619" y="2460"/>
                    <a:pt x="1418" y="2421"/>
                    <a:pt x="1216" y="2341"/>
                  </a:cubicBezTo>
                  <a:cubicBezTo>
                    <a:pt x="882" y="2250"/>
                    <a:pt x="638" y="1946"/>
                    <a:pt x="456" y="1672"/>
                  </a:cubicBezTo>
                  <a:cubicBezTo>
                    <a:pt x="426" y="1611"/>
                    <a:pt x="395" y="1581"/>
                    <a:pt x="395" y="1550"/>
                  </a:cubicBezTo>
                  <a:cubicBezTo>
                    <a:pt x="611" y="1400"/>
                    <a:pt x="811" y="1340"/>
                    <a:pt x="1050" y="1340"/>
                  </a:cubicBezTo>
                  <a:close/>
                  <a:moveTo>
                    <a:pt x="486" y="0"/>
                  </a:moveTo>
                  <a:cubicBezTo>
                    <a:pt x="456" y="0"/>
                    <a:pt x="456" y="0"/>
                    <a:pt x="426" y="31"/>
                  </a:cubicBezTo>
                  <a:lnTo>
                    <a:pt x="395" y="31"/>
                  </a:lnTo>
                  <a:cubicBezTo>
                    <a:pt x="334" y="61"/>
                    <a:pt x="304" y="91"/>
                    <a:pt x="243" y="122"/>
                  </a:cubicBezTo>
                  <a:cubicBezTo>
                    <a:pt x="243" y="152"/>
                    <a:pt x="213" y="183"/>
                    <a:pt x="213" y="183"/>
                  </a:cubicBezTo>
                  <a:cubicBezTo>
                    <a:pt x="152" y="274"/>
                    <a:pt x="122" y="335"/>
                    <a:pt x="91" y="395"/>
                  </a:cubicBezTo>
                  <a:cubicBezTo>
                    <a:pt x="91" y="456"/>
                    <a:pt x="61" y="517"/>
                    <a:pt x="30" y="608"/>
                  </a:cubicBezTo>
                  <a:cubicBezTo>
                    <a:pt x="0" y="760"/>
                    <a:pt x="30" y="943"/>
                    <a:pt x="61" y="1095"/>
                  </a:cubicBezTo>
                  <a:cubicBezTo>
                    <a:pt x="122" y="1429"/>
                    <a:pt x="304" y="1733"/>
                    <a:pt x="517" y="2006"/>
                  </a:cubicBezTo>
                  <a:cubicBezTo>
                    <a:pt x="699" y="2250"/>
                    <a:pt x="942" y="2402"/>
                    <a:pt x="1216" y="2523"/>
                  </a:cubicBezTo>
                  <a:cubicBezTo>
                    <a:pt x="1422" y="2598"/>
                    <a:pt x="1629" y="2650"/>
                    <a:pt x="1850" y="2650"/>
                  </a:cubicBezTo>
                  <a:cubicBezTo>
                    <a:pt x="1987" y="2650"/>
                    <a:pt x="2129" y="2630"/>
                    <a:pt x="2280" y="2584"/>
                  </a:cubicBezTo>
                  <a:cubicBezTo>
                    <a:pt x="2553" y="2493"/>
                    <a:pt x="2796" y="2371"/>
                    <a:pt x="3009" y="2189"/>
                  </a:cubicBezTo>
                  <a:cubicBezTo>
                    <a:pt x="3222" y="2006"/>
                    <a:pt x="3404" y="1794"/>
                    <a:pt x="3404" y="1581"/>
                  </a:cubicBezTo>
                  <a:cubicBezTo>
                    <a:pt x="3404" y="1338"/>
                    <a:pt x="3222" y="1125"/>
                    <a:pt x="2948" y="973"/>
                  </a:cubicBezTo>
                  <a:cubicBezTo>
                    <a:pt x="2948" y="943"/>
                    <a:pt x="2918" y="943"/>
                    <a:pt x="2918" y="912"/>
                  </a:cubicBezTo>
                  <a:cubicBezTo>
                    <a:pt x="2675" y="730"/>
                    <a:pt x="2432" y="608"/>
                    <a:pt x="2189" y="517"/>
                  </a:cubicBezTo>
                  <a:cubicBezTo>
                    <a:pt x="2158" y="487"/>
                    <a:pt x="2128" y="487"/>
                    <a:pt x="2097" y="487"/>
                  </a:cubicBezTo>
                  <a:cubicBezTo>
                    <a:pt x="1945" y="426"/>
                    <a:pt x="1793" y="365"/>
                    <a:pt x="1672" y="335"/>
                  </a:cubicBezTo>
                  <a:cubicBezTo>
                    <a:pt x="1611" y="304"/>
                    <a:pt x="1581" y="304"/>
                    <a:pt x="1550" y="274"/>
                  </a:cubicBezTo>
                  <a:cubicBezTo>
                    <a:pt x="1368" y="213"/>
                    <a:pt x="1185" y="152"/>
                    <a:pt x="1003" y="91"/>
                  </a:cubicBezTo>
                  <a:cubicBezTo>
                    <a:pt x="851" y="61"/>
                    <a:pt x="669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897619" y="2795208"/>
              <a:ext cx="68453" cy="68903"/>
            </a:xfrm>
            <a:custGeom>
              <a:avLst/>
              <a:gdLst/>
              <a:ahLst/>
              <a:cxnLst/>
              <a:rect l="l" t="t" r="r" b="b"/>
              <a:pathLst>
                <a:path w="609" h="613" extrusionOk="0">
                  <a:moveTo>
                    <a:pt x="33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22" y="608"/>
                    <a:pt x="274" y="608"/>
                  </a:cubicBezTo>
                  <a:cubicBezTo>
                    <a:pt x="290" y="611"/>
                    <a:pt x="306" y="612"/>
                    <a:pt x="321" y="612"/>
                  </a:cubicBezTo>
                  <a:cubicBezTo>
                    <a:pt x="482" y="612"/>
                    <a:pt x="609" y="473"/>
                    <a:pt x="609" y="335"/>
                  </a:cubicBezTo>
                  <a:cubicBezTo>
                    <a:pt x="60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515004" y="2627730"/>
              <a:ext cx="71825" cy="68453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52" y="1"/>
                    <a:pt x="31" y="122"/>
                    <a:pt x="0" y="274"/>
                  </a:cubicBezTo>
                  <a:cubicBezTo>
                    <a:pt x="0" y="457"/>
                    <a:pt x="122" y="609"/>
                    <a:pt x="304" y="609"/>
                  </a:cubicBezTo>
                  <a:cubicBezTo>
                    <a:pt x="456" y="609"/>
                    <a:pt x="608" y="487"/>
                    <a:pt x="639" y="335"/>
                  </a:cubicBezTo>
                  <a:cubicBezTo>
                    <a:pt x="63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879485" y="3099816"/>
              <a:ext cx="640582" cy="888092"/>
            </a:xfrm>
            <a:custGeom>
              <a:avLst/>
              <a:gdLst/>
              <a:ahLst/>
              <a:cxnLst/>
              <a:rect l="l" t="t" r="r" b="b"/>
              <a:pathLst>
                <a:path w="5699" h="7901" extrusionOk="0">
                  <a:moveTo>
                    <a:pt x="1885" y="299"/>
                  </a:moveTo>
                  <a:cubicBezTo>
                    <a:pt x="1885" y="360"/>
                    <a:pt x="1885" y="603"/>
                    <a:pt x="1855" y="634"/>
                  </a:cubicBezTo>
                  <a:cubicBezTo>
                    <a:pt x="1855" y="694"/>
                    <a:pt x="1825" y="755"/>
                    <a:pt x="1794" y="846"/>
                  </a:cubicBezTo>
                  <a:lnTo>
                    <a:pt x="1794" y="816"/>
                  </a:lnTo>
                  <a:cubicBezTo>
                    <a:pt x="1794" y="543"/>
                    <a:pt x="1794" y="421"/>
                    <a:pt x="1885" y="299"/>
                  </a:cubicBezTo>
                  <a:close/>
                  <a:moveTo>
                    <a:pt x="1905" y="1"/>
                  </a:moveTo>
                  <a:cubicBezTo>
                    <a:pt x="1752" y="1"/>
                    <a:pt x="1577" y="159"/>
                    <a:pt x="1521" y="330"/>
                  </a:cubicBezTo>
                  <a:cubicBezTo>
                    <a:pt x="1429" y="573"/>
                    <a:pt x="1429" y="877"/>
                    <a:pt x="1399" y="1181"/>
                  </a:cubicBezTo>
                  <a:cubicBezTo>
                    <a:pt x="913" y="1819"/>
                    <a:pt x="153" y="2822"/>
                    <a:pt x="92" y="3886"/>
                  </a:cubicBezTo>
                  <a:cubicBezTo>
                    <a:pt x="1" y="4950"/>
                    <a:pt x="214" y="6135"/>
                    <a:pt x="943" y="6926"/>
                  </a:cubicBezTo>
                  <a:cubicBezTo>
                    <a:pt x="1338" y="7260"/>
                    <a:pt x="1764" y="7594"/>
                    <a:pt x="2280" y="7777"/>
                  </a:cubicBezTo>
                  <a:cubicBezTo>
                    <a:pt x="2541" y="7885"/>
                    <a:pt x="2879" y="7901"/>
                    <a:pt x="3173" y="7901"/>
                  </a:cubicBezTo>
                  <a:cubicBezTo>
                    <a:pt x="3290" y="7901"/>
                    <a:pt x="3401" y="7898"/>
                    <a:pt x="3496" y="7898"/>
                  </a:cubicBezTo>
                  <a:cubicBezTo>
                    <a:pt x="4074" y="7898"/>
                    <a:pt x="4864" y="7716"/>
                    <a:pt x="5533" y="7503"/>
                  </a:cubicBezTo>
                  <a:cubicBezTo>
                    <a:pt x="5699" y="7475"/>
                    <a:pt x="5663" y="7222"/>
                    <a:pt x="5518" y="7222"/>
                  </a:cubicBezTo>
                  <a:cubicBezTo>
                    <a:pt x="5504" y="7222"/>
                    <a:pt x="5489" y="7224"/>
                    <a:pt x="5472" y="7230"/>
                  </a:cubicBezTo>
                  <a:cubicBezTo>
                    <a:pt x="4651" y="7442"/>
                    <a:pt x="4104" y="7564"/>
                    <a:pt x="3375" y="7564"/>
                  </a:cubicBezTo>
                  <a:cubicBezTo>
                    <a:pt x="2919" y="7533"/>
                    <a:pt x="2645" y="7564"/>
                    <a:pt x="2250" y="7382"/>
                  </a:cubicBezTo>
                  <a:cubicBezTo>
                    <a:pt x="1733" y="7108"/>
                    <a:pt x="1095" y="6682"/>
                    <a:pt x="791" y="6075"/>
                  </a:cubicBezTo>
                  <a:cubicBezTo>
                    <a:pt x="426" y="5254"/>
                    <a:pt x="305" y="4190"/>
                    <a:pt x="518" y="3369"/>
                  </a:cubicBezTo>
                  <a:cubicBezTo>
                    <a:pt x="670" y="2701"/>
                    <a:pt x="1217" y="2001"/>
                    <a:pt x="1551" y="1515"/>
                  </a:cubicBezTo>
                  <a:cubicBezTo>
                    <a:pt x="1551" y="1515"/>
                    <a:pt x="1551" y="1485"/>
                    <a:pt x="1551" y="1485"/>
                  </a:cubicBezTo>
                  <a:cubicBezTo>
                    <a:pt x="1581" y="1515"/>
                    <a:pt x="1581" y="1546"/>
                    <a:pt x="1612" y="1546"/>
                  </a:cubicBezTo>
                  <a:cubicBezTo>
                    <a:pt x="1581" y="1606"/>
                    <a:pt x="1581" y="1667"/>
                    <a:pt x="1612" y="1728"/>
                  </a:cubicBezTo>
                  <a:cubicBezTo>
                    <a:pt x="1703" y="1850"/>
                    <a:pt x="1885" y="1941"/>
                    <a:pt x="2037" y="1941"/>
                  </a:cubicBezTo>
                  <a:cubicBezTo>
                    <a:pt x="2070" y="1949"/>
                    <a:pt x="2105" y="1953"/>
                    <a:pt x="2140" y="1953"/>
                  </a:cubicBezTo>
                  <a:cubicBezTo>
                    <a:pt x="2238" y="1953"/>
                    <a:pt x="2343" y="1924"/>
                    <a:pt x="2432" y="1880"/>
                  </a:cubicBezTo>
                  <a:cubicBezTo>
                    <a:pt x="2554" y="1850"/>
                    <a:pt x="2706" y="1758"/>
                    <a:pt x="2676" y="1637"/>
                  </a:cubicBezTo>
                  <a:cubicBezTo>
                    <a:pt x="2676" y="1546"/>
                    <a:pt x="2584" y="1485"/>
                    <a:pt x="2524" y="1454"/>
                  </a:cubicBezTo>
                  <a:cubicBezTo>
                    <a:pt x="2493" y="1454"/>
                    <a:pt x="2463" y="1424"/>
                    <a:pt x="2432" y="1424"/>
                  </a:cubicBezTo>
                  <a:cubicBezTo>
                    <a:pt x="2554" y="1363"/>
                    <a:pt x="2676" y="1272"/>
                    <a:pt x="2767" y="1181"/>
                  </a:cubicBezTo>
                  <a:cubicBezTo>
                    <a:pt x="2858" y="1120"/>
                    <a:pt x="2949" y="998"/>
                    <a:pt x="2949" y="877"/>
                  </a:cubicBezTo>
                  <a:cubicBezTo>
                    <a:pt x="2949" y="755"/>
                    <a:pt x="2797" y="664"/>
                    <a:pt x="2676" y="664"/>
                  </a:cubicBezTo>
                  <a:cubicBezTo>
                    <a:pt x="2645" y="664"/>
                    <a:pt x="2615" y="664"/>
                    <a:pt x="2554" y="694"/>
                  </a:cubicBezTo>
                  <a:cubicBezTo>
                    <a:pt x="2584" y="634"/>
                    <a:pt x="2615" y="573"/>
                    <a:pt x="2615" y="512"/>
                  </a:cubicBezTo>
                  <a:cubicBezTo>
                    <a:pt x="2615" y="388"/>
                    <a:pt x="2532" y="326"/>
                    <a:pt x="2433" y="326"/>
                  </a:cubicBezTo>
                  <a:cubicBezTo>
                    <a:pt x="2362" y="326"/>
                    <a:pt x="2283" y="358"/>
                    <a:pt x="2220" y="421"/>
                  </a:cubicBezTo>
                  <a:cubicBezTo>
                    <a:pt x="2189" y="421"/>
                    <a:pt x="2189" y="451"/>
                    <a:pt x="2159" y="451"/>
                  </a:cubicBezTo>
                  <a:cubicBezTo>
                    <a:pt x="2159" y="360"/>
                    <a:pt x="2159" y="269"/>
                    <a:pt x="2128" y="208"/>
                  </a:cubicBezTo>
                  <a:cubicBezTo>
                    <a:pt x="2083" y="59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053708" y="3266620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490014" y="2707647"/>
              <a:ext cx="590450" cy="728930"/>
            </a:xfrm>
            <a:custGeom>
              <a:avLst/>
              <a:gdLst/>
              <a:ahLst/>
              <a:cxnLst/>
              <a:rect l="l" t="t" r="r" b="b"/>
              <a:pathLst>
                <a:path w="5253" h="6485" extrusionOk="0">
                  <a:moveTo>
                    <a:pt x="2311" y="5308"/>
                  </a:moveTo>
                  <a:cubicBezTo>
                    <a:pt x="2220" y="5399"/>
                    <a:pt x="2128" y="5490"/>
                    <a:pt x="2007" y="5612"/>
                  </a:cubicBezTo>
                  <a:cubicBezTo>
                    <a:pt x="1794" y="5794"/>
                    <a:pt x="1733" y="5886"/>
                    <a:pt x="1520" y="5977"/>
                  </a:cubicBezTo>
                  <a:cubicBezTo>
                    <a:pt x="1244" y="6107"/>
                    <a:pt x="949" y="6168"/>
                    <a:pt x="740" y="6168"/>
                  </a:cubicBezTo>
                  <a:cubicBezTo>
                    <a:pt x="559" y="6168"/>
                    <a:pt x="443" y="6122"/>
                    <a:pt x="457" y="6038"/>
                  </a:cubicBezTo>
                  <a:cubicBezTo>
                    <a:pt x="457" y="5886"/>
                    <a:pt x="1277" y="5521"/>
                    <a:pt x="1855" y="5399"/>
                  </a:cubicBezTo>
                  <a:cubicBezTo>
                    <a:pt x="2007" y="5369"/>
                    <a:pt x="2159" y="5339"/>
                    <a:pt x="2311" y="5308"/>
                  </a:cubicBezTo>
                  <a:close/>
                  <a:moveTo>
                    <a:pt x="4476" y="0"/>
                  </a:moveTo>
                  <a:cubicBezTo>
                    <a:pt x="4375" y="0"/>
                    <a:pt x="4269" y="93"/>
                    <a:pt x="4226" y="202"/>
                  </a:cubicBezTo>
                  <a:cubicBezTo>
                    <a:pt x="4165" y="323"/>
                    <a:pt x="4165" y="445"/>
                    <a:pt x="4165" y="536"/>
                  </a:cubicBezTo>
                  <a:cubicBezTo>
                    <a:pt x="4089" y="521"/>
                    <a:pt x="4013" y="513"/>
                    <a:pt x="3941" y="513"/>
                  </a:cubicBezTo>
                  <a:cubicBezTo>
                    <a:pt x="3869" y="513"/>
                    <a:pt x="3800" y="521"/>
                    <a:pt x="3739" y="536"/>
                  </a:cubicBezTo>
                  <a:cubicBezTo>
                    <a:pt x="3557" y="627"/>
                    <a:pt x="3557" y="779"/>
                    <a:pt x="3618" y="931"/>
                  </a:cubicBezTo>
                  <a:cubicBezTo>
                    <a:pt x="3587" y="1083"/>
                    <a:pt x="3618" y="1266"/>
                    <a:pt x="3679" y="1357"/>
                  </a:cubicBezTo>
                  <a:cubicBezTo>
                    <a:pt x="3800" y="1539"/>
                    <a:pt x="3983" y="1691"/>
                    <a:pt x="4165" y="1782"/>
                  </a:cubicBezTo>
                  <a:cubicBezTo>
                    <a:pt x="4226" y="1782"/>
                    <a:pt x="4256" y="1782"/>
                    <a:pt x="4286" y="1752"/>
                  </a:cubicBezTo>
                  <a:lnTo>
                    <a:pt x="4286" y="1752"/>
                  </a:lnTo>
                  <a:cubicBezTo>
                    <a:pt x="4165" y="2208"/>
                    <a:pt x="3861" y="2755"/>
                    <a:pt x="3739" y="3028"/>
                  </a:cubicBezTo>
                  <a:cubicBezTo>
                    <a:pt x="3496" y="3515"/>
                    <a:pt x="3010" y="4305"/>
                    <a:pt x="2615" y="4913"/>
                  </a:cubicBezTo>
                  <a:cubicBezTo>
                    <a:pt x="2280" y="4974"/>
                    <a:pt x="1916" y="5065"/>
                    <a:pt x="1551" y="5126"/>
                  </a:cubicBezTo>
                  <a:cubicBezTo>
                    <a:pt x="1095" y="5278"/>
                    <a:pt x="609" y="5399"/>
                    <a:pt x="244" y="5703"/>
                  </a:cubicBezTo>
                  <a:cubicBezTo>
                    <a:pt x="1" y="5916"/>
                    <a:pt x="122" y="6281"/>
                    <a:pt x="396" y="6402"/>
                  </a:cubicBezTo>
                  <a:cubicBezTo>
                    <a:pt x="522" y="6461"/>
                    <a:pt x="657" y="6485"/>
                    <a:pt x="797" y="6485"/>
                  </a:cubicBezTo>
                  <a:cubicBezTo>
                    <a:pt x="1095" y="6485"/>
                    <a:pt x="1413" y="6375"/>
                    <a:pt x="1703" y="6250"/>
                  </a:cubicBezTo>
                  <a:cubicBezTo>
                    <a:pt x="2128" y="6007"/>
                    <a:pt x="2524" y="5612"/>
                    <a:pt x="2858" y="5187"/>
                  </a:cubicBezTo>
                  <a:cubicBezTo>
                    <a:pt x="3162" y="5126"/>
                    <a:pt x="3466" y="5065"/>
                    <a:pt x="3770" y="5004"/>
                  </a:cubicBezTo>
                  <a:cubicBezTo>
                    <a:pt x="3963" y="4949"/>
                    <a:pt x="3930" y="4692"/>
                    <a:pt x="3763" y="4692"/>
                  </a:cubicBezTo>
                  <a:cubicBezTo>
                    <a:pt x="3746" y="4692"/>
                    <a:pt x="3728" y="4695"/>
                    <a:pt x="3709" y="4700"/>
                  </a:cubicBezTo>
                  <a:cubicBezTo>
                    <a:pt x="3496" y="4731"/>
                    <a:pt x="3314" y="4761"/>
                    <a:pt x="3101" y="4822"/>
                  </a:cubicBezTo>
                  <a:cubicBezTo>
                    <a:pt x="3344" y="4457"/>
                    <a:pt x="3587" y="4092"/>
                    <a:pt x="3770" y="3728"/>
                  </a:cubicBezTo>
                  <a:cubicBezTo>
                    <a:pt x="4013" y="3332"/>
                    <a:pt x="4195" y="2937"/>
                    <a:pt x="4378" y="2512"/>
                  </a:cubicBezTo>
                  <a:cubicBezTo>
                    <a:pt x="4469" y="2269"/>
                    <a:pt x="4590" y="2025"/>
                    <a:pt x="4682" y="1691"/>
                  </a:cubicBezTo>
                  <a:cubicBezTo>
                    <a:pt x="4742" y="1661"/>
                    <a:pt x="4773" y="1600"/>
                    <a:pt x="4803" y="1509"/>
                  </a:cubicBezTo>
                  <a:cubicBezTo>
                    <a:pt x="4894" y="1387"/>
                    <a:pt x="4986" y="1266"/>
                    <a:pt x="5046" y="1114"/>
                  </a:cubicBezTo>
                  <a:cubicBezTo>
                    <a:pt x="5190" y="912"/>
                    <a:pt x="5253" y="410"/>
                    <a:pt x="4922" y="410"/>
                  </a:cubicBezTo>
                  <a:cubicBezTo>
                    <a:pt x="4904" y="410"/>
                    <a:pt x="4885" y="411"/>
                    <a:pt x="4864" y="414"/>
                  </a:cubicBezTo>
                  <a:cubicBezTo>
                    <a:pt x="4834" y="414"/>
                    <a:pt x="4773" y="445"/>
                    <a:pt x="4742" y="445"/>
                  </a:cubicBezTo>
                  <a:cubicBezTo>
                    <a:pt x="4742" y="391"/>
                    <a:pt x="4742" y="337"/>
                    <a:pt x="4742" y="262"/>
                  </a:cubicBezTo>
                  <a:lnTo>
                    <a:pt x="4742" y="262"/>
                  </a:lnTo>
                  <a:cubicBezTo>
                    <a:pt x="4744" y="263"/>
                    <a:pt x="4745" y="263"/>
                    <a:pt x="4745" y="263"/>
                  </a:cubicBezTo>
                  <a:cubicBezTo>
                    <a:pt x="4748" y="263"/>
                    <a:pt x="4748" y="254"/>
                    <a:pt x="4742" y="232"/>
                  </a:cubicBezTo>
                  <a:cubicBezTo>
                    <a:pt x="4742" y="242"/>
                    <a:pt x="4742" y="252"/>
                    <a:pt x="4742" y="262"/>
                  </a:cubicBezTo>
                  <a:lnTo>
                    <a:pt x="4742" y="262"/>
                  </a:lnTo>
                  <a:cubicBezTo>
                    <a:pt x="4722" y="244"/>
                    <a:pt x="4638" y="73"/>
                    <a:pt x="4590" y="50"/>
                  </a:cubicBezTo>
                  <a:cubicBezTo>
                    <a:pt x="4556" y="15"/>
                    <a:pt x="4516" y="0"/>
                    <a:pt x="44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 rot="1166325">
            <a:off x="2794914" y="2830840"/>
            <a:ext cx="349450" cy="344610"/>
            <a:chOff x="588850" y="618775"/>
            <a:chExt cx="703975" cy="694225"/>
          </a:xfrm>
        </p:grpSpPr>
        <p:sp>
          <p:nvSpPr>
            <p:cNvPr id="693" name="Google Shape;693;p36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6"/>
          <p:cNvGrpSpPr/>
          <p:nvPr/>
        </p:nvGrpSpPr>
        <p:grpSpPr>
          <a:xfrm>
            <a:off x="2456625" y="3279125"/>
            <a:ext cx="175100" cy="143475"/>
            <a:chOff x="1808250" y="1643825"/>
            <a:chExt cx="175100" cy="143475"/>
          </a:xfrm>
        </p:grpSpPr>
        <p:sp>
          <p:nvSpPr>
            <p:cNvPr id="696" name="Google Shape;696;p3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6"/>
          <p:cNvGrpSpPr/>
          <p:nvPr/>
        </p:nvGrpSpPr>
        <p:grpSpPr>
          <a:xfrm>
            <a:off x="6007025" y="2947850"/>
            <a:ext cx="420575" cy="596000"/>
            <a:chOff x="6007025" y="2947850"/>
            <a:chExt cx="420575" cy="596000"/>
          </a:xfrm>
        </p:grpSpPr>
        <p:grpSp>
          <p:nvGrpSpPr>
            <p:cNvPr id="699" name="Google Shape;699;p36"/>
            <p:cNvGrpSpPr/>
            <p:nvPr/>
          </p:nvGrpSpPr>
          <p:grpSpPr>
            <a:xfrm>
              <a:off x="6007025" y="3372300"/>
              <a:ext cx="193200" cy="171550"/>
              <a:chOff x="1141700" y="1345000"/>
              <a:chExt cx="193200" cy="171550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36"/>
            <p:cNvGrpSpPr/>
            <p:nvPr/>
          </p:nvGrpSpPr>
          <p:grpSpPr>
            <a:xfrm>
              <a:off x="6162350" y="2947850"/>
              <a:ext cx="265250" cy="244300"/>
              <a:chOff x="1139600" y="850250"/>
              <a:chExt cx="265250" cy="244300"/>
            </a:xfrm>
          </p:grpSpPr>
          <p:sp>
            <p:nvSpPr>
              <p:cNvPr id="703" name="Google Shape;703;p36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77;p46">
            <a:extLst>
              <a:ext uri="{FF2B5EF4-FFF2-40B4-BE49-F238E27FC236}">
                <a16:creationId xmlns:a16="http://schemas.microsoft.com/office/drawing/2014/main" id="{F9AD3BAD-DA3C-CE83-BFE1-1489E6251638}"/>
              </a:ext>
            </a:extLst>
          </p:cNvPr>
          <p:cNvSpPr txBox="1">
            <a:spLocks/>
          </p:cNvSpPr>
          <p:nvPr/>
        </p:nvSpPr>
        <p:spPr>
          <a:xfrm>
            <a:off x="1289296" y="2730019"/>
            <a:ext cx="6565358" cy="195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name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= input(“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이름을 입력하세요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:  “)</a:t>
            </a: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여기서 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‘= ’  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기호는 같다는 뜻의 등호가 </a:t>
            </a:r>
            <a:r>
              <a:rPr lang="ko-KR" altLang="en-US" sz="1600" dirty="0" err="1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아니예요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en-US" sz="1600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ex) 3 + 5 = 8 (X) </a:t>
            </a: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en-US" sz="1600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name </a:t>
            </a:r>
            <a:r>
              <a:rPr lang="ko-KR" altLang="en-US" sz="1600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이라는 상자 안에 내가 원하는 것을 잠깐 넣어둔다는 뜻</a:t>
            </a:r>
            <a:r>
              <a:rPr lang="en-US" altLang="ko-KR" sz="1600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  <a:endParaRPr lang="en-US" sz="1600"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sz="1600"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sz="1600" dirty="0">
              <a:solidFill>
                <a:srgbClr val="00B05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710838" y="1186759"/>
            <a:ext cx="7704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Didact Gothic"/>
                <a:sym typeface="Didact Gothic"/>
              </a:rPr>
              <a:t>Input (</a:t>
            </a:r>
            <a:r>
              <a:rPr lang="ko-KR" altLang="en-US" sz="1200" dirty="0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Didact Gothic"/>
                <a:sym typeface="Didact Gothic"/>
              </a:rPr>
              <a:t>입력하다</a:t>
            </a:r>
            <a:r>
              <a:rPr lang="en-US" altLang="ko-KR" sz="1200" dirty="0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Didact Gothic"/>
                <a:sym typeface="Didact Gothic"/>
              </a:rPr>
              <a:t>)</a:t>
            </a:r>
            <a:endParaRPr sz="1200" dirty="0">
              <a:solidFill>
                <a:schemeClr val="dk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13" name="Google Shape;713;p37"/>
          <p:cNvGrpSpPr/>
          <p:nvPr/>
        </p:nvGrpSpPr>
        <p:grpSpPr>
          <a:xfrm>
            <a:off x="934227" y="562459"/>
            <a:ext cx="521153" cy="513935"/>
            <a:chOff x="588850" y="618775"/>
            <a:chExt cx="703975" cy="694225"/>
          </a:xfrm>
        </p:grpSpPr>
        <p:sp>
          <p:nvSpPr>
            <p:cNvPr id="714" name="Google Shape;714;p37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 rot="1683481">
            <a:off x="8490359" y="4354979"/>
            <a:ext cx="344380" cy="339611"/>
            <a:chOff x="588850" y="618775"/>
            <a:chExt cx="703975" cy="694225"/>
          </a:xfrm>
        </p:grpSpPr>
        <p:sp>
          <p:nvSpPr>
            <p:cNvPr id="717" name="Google Shape;717;p37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4.</a:t>
            </a:r>
            <a:r>
              <a:rPr lang="en-US" altLang="ko-KR" dirty="0"/>
              <a:t> input</a:t>
            </a:r>
            <a:r>
              <a:rPr lang="ko-KR" altLang="en-US" dirty="0"/>
              <a:t> </a:t>
            </a: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명령어</a:t>
            </a:r>
            <a:endParaRPr dirty="0"/>
          </a:p>
        </p:txBody>
      </p:sp>
      <p:grpSp>
        <p:nvGrpSpPr>
          <p:cNvPr id="720" name="Google Shape;720;p37"/>
          <p:cNvGrpSpPr/>
          <p:nvPr/>
        </p:nvGrpSpPr>
        <p:grpSpPr>
          <a:xfrm>
            <a:off x="8237528" y="4186608"/>
            <a:ext cx="193200" cy="171550"/>
            <a:chOff x="1141700" y="1345000"/>
            <a:chExt cx="193200" cy="171550"/>
          </a:xfrm>
        </p:grpSpPr>
        <p:sp>
          <p:nvSpPr>
            <p:cNvPr id="721" name="Google Shape;721;p37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644D97E-88E5-265E-AABD-2F0426193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07" y="1634433"/>
            <a:ext cx="5630061" cy="9812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>
          <a:extLst>
            <a:ext uri="{FF2B5EF4-FFF2-40B4-BE49-F238E27FC236}">
              <a16:creationId xmlns:a16="http://schemas.microsoft.com/office/drawing/2014/main" id="{616F72BD-52C4-ACF4-73DA-F5AE1381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8D5051B-7501-0ECA-1E7F-E53B16C95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51" y="1426492"/>
            <a:ext cx="8135485" cy="1476581"/>
          </a:xfrm>
          <a:prstGeom prst="rect">
            <a:avLst/>
          </a:prstGeom>
        </p:spPr>
      </p:pic>
      <p:sp>
        <p:nvSpPr>
          <p:cNvPr id="1274" name="Google Shape;1274;p45">
            <a:extLst>
              <a:ext uri="{FF2B5EF4-FFF2-40B4-BE49-F238E27FC236}">
                <a16:creationId xmlns:a16="http://schemas.microsoft.com/office/drawing/2014/main" id="{A46A6E0B-4C7E-6992-C69A-F905FEA43F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0350" y="445025"/>
            <a:ext cx="772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왜 틀렸을까요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?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1275" name="Google Shape;1275;p45">
            <a:extLst>
              <a:ext uri="{FF2B5EF4-FFF2-40B4-BE49-F238E27FC236}">
                <a16:creationId xmlns:a16="http://schemas.microsoft.com/office/drawing/2014/main" id="{76355479-9C4D-2A15-3B54-5A12214AA6BA}"/>
              </a:ext>
            </a:extLst>
          </p:cNvPr>
          <p:cNvGrpSpPr/>
          <p:nvPr/>
        </p:nvGrpSpPr>
        <p:grpSpPr>
          <a:xfrm rot="2245864">
            <a:off x="8574224" y="1123038"/>
            <a:ext cx="520389" cy="513169"/>
            <a:chOff x="588850" y="618775"/>
            <a:chExt cx="703975" cy="694225"/>
          </a:xfrm>
        </p:grpSpPr>
        <p:sp>
          <p:nvSpPr>
            <p:cNvPr id="1276" name="Google Shape;1276;p45">
              <a:extLst>
                <a:ext uri="{FF2B5EF4-FFF2-40B4-BE49-F238E27FC236}">
                  <a16:creationId xmlns:a16="http://schemas.microsoft.com/office/drawing/2014/main" id="{AA36842B-04FD-BDAA-D8CA-5CCE8FF47C4F}"/>
                </a:ext>
              </a:extLst>
            </p:cNvPr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>
              <a:extLst>
                <a:ext uri="{FF2B5EF4-FFF2-40B4-BE49-F238E27FC236}">
                  <a16:creationId xmlns:a16="http://schemas.microsoft.com/office/drawing/2014/main" id="{E25E1663-24EC-4C21-6B48-9C9ABBA6EA81}"/>
                </a:ext>
              </a:extLst>
            </p:cNvPr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5">
            <a:extLst>
              <a:ext uri="{FF2B5EF4-FFF2-40B4-BE49-F238E27FC236}">
                <a16:creationId xmlns:a16="http://schemas.microsoft.com/office/drawing/2014/main" id="{C5BD2877-884F-3B37-68BF-5346F1A35DBB}"/>
              </a:ext>
            </a:extLst>
          </p:cNvPr>
          <p:cNvGrpSpPr/>
          <p:nvPr/>
        </p:nvGrpSpPr>
        <p:grpSpPr>
          <a:xfrm rot="-3309181" flipH="1">
            <a:off x="1570486" y="4072124"/>
            <a:ext cx="1795713" cy="1023261"/>
            <a:chOff x="-705550" y="1563485"/>
            <a:chExt cx="1795672" cy="1023238"/>
          </a:xfrm>
        </p:grpSpPr>
        <p:sp>
          <p:nvSpPr>
            <p:cNvPr id="1279" name="Google Shape;1279;p45">
              <a:extLst>
                <a:ext uri="{FF2B5EF4-FFF2-40B4-BE49-F238E27FC236}">
                  <a16:creationId xmlns:a16="http://schemas.microsoft.com/office/drawing/2014/main" id="{6017263C-30AA-911B-442D-398FDE8BFA68}"/>
                </a:ext>
              </a:extLst>
            </p:cNvPr>
            <p:cNvSpPr/>
            <p:nvPr/>
          </p:nvSpPr>
          <p:spPr>
            <a:xfrm>
              <a:off x="-705550" y="1592869"/>
              <a:ext cx="1760957" cy="966680"/>
            </a:xfrm>
            <a:custGeom>
              <a:avLst/>
              <a:gdLst/>
              <a:ahLst/>
              <a:cxnLst/>
              <a:rect l="l" t="t" r="r" b="b"/>
              <a:pathLst>
                <a:path w="13544" h="7435" extrusionOk="0">
                  <a:moveTo>
                    <a:pt x="12056" y="0"/>
                  </a:moveTo>
                  <a:cubicBezTo>
                    <a:pt x="11883" y="0"/>
                    <a:pt x="11699" y="52"/>
                    <a:pt x="11542" y="105"/>
                  </a:cubicBezTo>
                  <a:cubicBezTo>
                    <a:pt x="11175" y="205"/>
                    <a:pt x="10808" y="305"/>
                    <a:pt x="10441" y="438"/>
                  </a:cubicBezTo>
                  <a:cubicBezTo>
                    <a:pt x="9307" y="772"/>
                    <a:pt x="8273" y="1306"/>
                    <a:pt x="7239" y="1839"/>
                  </a:cubicBezTo>
                  <a:cubicBezTo>
                    <a:pt x="6972" y="1939"/>
                    <a:pt x="6739" y="2039"/>
                    <a:pt x="6472" y="2140"/>
                  </a:cubicBezTo>
                  <a:cubicBezTo>
                    <a:pt x="5905" y="2406"/>
                    <a:pt x="5438" y="2673"/>
                    <a:pt x="5071" y="2807"/>
                  </a:cubicBezTo>
                  <a:cubicBezTo>
                    <a:pt x="5004" y="2840"/>
                    <a:pt x="4937" y="2873"/>
                    <a:pt x="4837" y="2907"/>
                  </a:cubicBezTo>
                  <a:lnTo>
                    <a:pt x="4771" y="2907"/>
                  </a:lnTo>
                  <a:cubicBezTo>
                    <a:pt x="4745" y="2900"/>
                    <a:pt x="4721" y="2898"/>
                    <a:pt x="4697" y="2898"/>
                  </a:cubicBezTo>
                  <a:cubicBezTo>
                    <a:pt x="4598" y="2898"/>
                    <a:pt x="4512" y="2946"/>
                    <a:pt x="4404" y="2973"/>
                  </a:cubicBezTo>
                  <a:cubicBezTo>
                    <a:pt x="4203" y="3074"/>
                    <a:pt x="4003" y="3140"/>
                    <a:pt x="3803" y="3240"/>
                  </a:cubicBezTo>
                  <a:cubicBezTo>
                    <a:pt x="3470" y="3407"/>
                    <a:pt x="3103" y="3574"/>
                    <a:pt x="2736" y="3707"/>
                  </a:cubicBezTo>
                  <a:cubicBezTo>
                    <a:pt x="2602" y="3807"/>
                    <a:pt x="2436" y="3841"/>
                    <a:pt x="2302" y="3941"/>
                  </a:cubicBezTo>
                  <a:cubicBezTo>
                    <a:pt x="2202" y="3974"/>
                    <a:pt x="2069" y="4074"/>
                    <a:pt x="2035" y="4174"/>
                  </a:cubicBezTo>
                  <a:cubicBezTo>
                    <a:pt x="2002" y="4241"/>
                    <a:pt x="2002" y="4308"/>
                    <a:pt x="2002" y="4408"/>
                  </a:cubicBezTo>
                  <a:cubicBezTo>
                    <a:pt x="1735" y="4575"/>
                    <a:pt x="1468" y="4808"/>
                    <a:pt x="1268" y="5075"/>
                  </a:cubicBezTo>
                  <a:cubicBezTo>
                    <a:pt x="868" y="5375"/>
                    <a:pt x="501" y="5742"/>
                    <a:pt x="267" y="6176"/>
                  </a:cubicBezTo>
                  <a:cubicBezTo>
                    <a:pt x="67" y="6576"/>
                    <a:pt x="0" y="7110"/>
                    <a:pt x="467" y="7343"/>
                  </a:cubicBezTo>
                  <a:cubicBezTo>
                    <a:pt x="601" y="7410"/>
                    <a:pt x="751" y="7435"/>
                    <a:pt x="905" y="7435"/>
                  </a:cubicBezTo>
                  <a:cubicBezTo>
                    <a:pt x="1060" y="7435"/>
                    <a:pt x="1218" y="7410"/>
                    <a:pt x="1368" y="7377"/>
                  </a:cubicBezTo>
                  <a:cubicBezTo>
                    <a:pt x="1435" y="7343"/>
                    <a:pt x="1502" y="7343"/>
                    <a:pt x="1602" y="7310"/>
                  </a:cubicBezTo>
                  <a:cubicBezTo>
                    <a:pt x="1802" y="7310"/>
                    <a:pt x="2002" y="7310"/>
                    <a:pt x="2169" y="7277"/>
                  </a:cubicBezTo>
                  <a:cubicBezTo>
                    <a:pt x="2502" y="7243"/>
                    <a:pt x="2802" y="7277"/>
                    <a:pt x="3136" y="7210"/>
                  </a:cubicBezTo>
                  <a:cubicBezTo>
                    <a:pt x="3503" y="7210"/>
                    <a:pt x="3837" y="7110"/>
                    <a:pt x="4203" y="7043"/>
                  </a:cubicBezTo>
                  <a:cubicBezTo>
                    <a:pt x="4871" y="6876"/>
                    <a:pt x="5471" y="6576"/>
                    <a:pt x="6071" y="6276"/>
                  </a:cubicBezTo>
                  <a:cubicBezTo>
                    <a:pt x="6538" y="6042"/>
                    <a:pt x="6972" y="5876"/>
                    <a:pt x="7439" y="5642"/>
                  </a:cubicBezTo>
                  <a:cubicBezTo>
                    <a:pt x="8106" y="5375"/>
                    <a:pt x="8273" y="5275"/>
                    <a:pt x="8840" y="5075"/>
                  </a:cubicBezTo>
                  <a:cubicBezTo>
                    <a:pt x="9207" y="4908"/>
                    <a:pt x="9574" y="4808"/>
                    <a:pt x="9941" y="4641"/>
                  </a:cubicBezTo>
                  <a:cubicBezTo>
                    <a:pt x="10641" y="4308"/>
                    <a:pt x="10942" y="4241"/>
                    <a:pt x="11675" y="3807"/>
                  </a:cubicBezTo>
                  <a:cubicBezTo>
                    <a:pt x="12009" y="3641"/>
                    <a:pt x="12009" y="3641"/>
                    <a:pt x="12209" y="3574"/>
                  </a:cubicBezTo>
                  <a:cubicBezTo>
                    <a:pt x="12309" y="3541"/>
                    <a:pt x="12409" y="3507"/>
                    <a:pt x="12509" y="3440"/>
                  </a:cubicBezTo>
                  <a:cubicBezTo>
                    <a:pt x="12643" y="3307"/>
                    <a:pt x="12676" y="3140"/>
                    <a:pt x="12643" y="3007"/>
                  </a:cubicBezTo>
                  <a:cubicBezTo>
                    <a:pt x="12710" y="2973"/>
                    <a:pt x="12810" y="2907"/>
                    <a:pt x="12943" y="2873"/>
                  </a:cubicBezTo>
                  <a:cubicBezTo>
                    <a:pt x="13277" y="2673"/>
                    <a:pt x="13543" y="2373"/>
                    <a:pt x="13543" y="1973"/>
                  </a:cubicBezTo>
                  <a:cubicBezTo>
                    <a:pt x="13543" y="1706"/>
                    <a:pt x="13410" y="1439"/>
                    <a:pt x="13277" y="1239"/>
                  </a:cubicBezTo>
                  <a:cubicBezTo>
                    <a:pt x="13143" y="972"/>
                    <a:pt x="12943" y="772"/>
                    <a:pt x="12776" y="572"/>
                  </a:cubicBezTo>
                  <a:cubicBezTo>
                    <a:pt x="12676" y="438"/>
                    <a:pt x="12609" y="272"/>
                    <a:pt x="12476" y="171"/>
                  </a:cubicBezTo>
                  <a:cubicBezTo>
                    <a:pt x="12364" y="44"/>
                    <a:pt x="12215" y="0"/>
                    <a:pt x="12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>
              <a:extLst>
                <a:ext uri="{FF2B5EF4-FFF2-40B4-BE49-F238E27FC236}">
                  <a16:creationId xmlns:a16="http://schemas.microsoft.com/office/drawing/2014/main" id="{553EF98B-A0BC-0B5B-2792-EB3285FB512B}"/>
                </a:ext>
              </a:extLst>
            </p:cNvPr>
            <p:cNvSpPr/>
            <p:nvPr/>
          </p:nvSpPr>
          <p:spPr>
            <a:xfrm>
              <a:off x="-705550" y="1563485"/>
              <a:ext cx="1795672" cy="1023238"/>
            </a:xfrm>
            <a:custGeom>
              <a:avLst/>
              <a:gdLst/>
              <a:ahLst/>
              <a:cxnLst/>
              <a:rect l="l" t="t" r="r" b="b"/>
              <a:pathLst>
                <a:path w="13811" h="7870" extrusionOk="0">
                  <a:moveTo>
                    <a:pt x="10975" y="531"/>
                  </a:moveTo>
                  <a:cubicBezTo>
                    <a:pt x="10975" y="531"/>
                    <a:pt x="11008" y="531"/>
                    <a:pt x="11008" y="564"/>
                  </a:cubicBezTo>
                  <a:cubicBezTo>
                    <a:pt x="11309" y="1131"/>
                    <a:pt x="11642" y="1698"/>
                    <a:pt x="11942" y="2265"/>
                  </a:cubicBezTo>
                  <a:cubicBezTo>
                    <a:pt x="12009" y="2432"/>
                    <a:pt x="12109" y="2666"/>
                    <a:pt x="12243" y="3033"/>
                  </a:cubicBezTo>
                  <a:cubicBezTo>
                    <a:pt x="12309" y="3233"/>
                    <a:pt x="12309" y="3199"/>
                    <a:pt x="12343" y="3300"/>
                  </a:cubicBezTo>
                  <a:cubicBezTo>
                    <a:pt x="12243" y="3066"/>
                    <a:pt x="12076" y="2866"/>
                    <a:pt x="11942" y="2632"/>
                  </a:cubicBezTo>
                  <a:cubicBezTo>
                    <a:pt x="11642" y="2065"/>
                    <a:pt x="11342" y="1465"/>
                    <a:pt x="11075" y="898"/>
                  </a:cubicBezTo>
                  <a:cubicBezTo>
                    <a:pt x="11008" y="764"/>
                    <a:pt x="10975" y="664"/>
                    <a:pt x="10908" y="564"/>
                  </a:cubicBezTo>
                  <a:cubicBezTo>
                    <a:pt x="10942" y="564"/>
                    <a:pt x="10975" y="531"/>
                    <a:pt x="10975" y="531"/>
                  </a:cubicBezTo>
                  <a:close/>
                  <a:moveTo>
                    <a:pt x="10641" y="664"/>
                  </a:moveTo>
                  <a:cubicBezTo>
                    <a:pt x="10641" y="698"/>
                    <a:pt x="10641" y="698"/>
                    <a:pt x="10641" y="731"/>
                  </a:cubicBezTo>
                  <a:cubicBezTo>
                    <a:pt x="10975" y="1398"/>
                    <a:pt x="11309" y="2099"/>
                    <a:pt x="11642" y="2799"/>
                  </a:cubicBezTo>
                  <a:cubicBezTo>
                    <a:pt x="11776" y="2999"/>
                    <a:pt x="12009" y="3466"/>
                    <a:pt x="12042" y="3566"/>
                  </a:cubicBezTo>
                  <a:cubicBezTo>
                    <a:pt x="12042" y="3600"/>
                    <a:pt x="12076" y="3633"/>
                    <a:pt x="12109" y="3666"/>
                  </a:cubicBezTo>
                  <a:cubicBezTo>
                    <a:pt x="12109" y="3666"/>
                    <a:pt x="12109" y="3666"/>
                    <a:pt x="12109" y="3700"/>
                  </a:cubicBezTo>
                  <a:lnTo>
                    <a:pt x="12142" y="3700"/>
                  </a:lnTo>
                  <a:cubicBezTo>
                    <a:pt x="12109" y="3733"/>
                    <a:pt x="12042" y="3733"/>
                    <a:pt x="12009" y="3767"/>
                  </a:cubicBezTo>
                  <a:cubicBezTo>
                    <a:pt x="11509" y="4000"/>
                    <a:pt x="10775" y="4334"/>
                    <a:pt x="10441" y="4467"/>
                  </a:cubicBezTo>
                  <a:cubicBezTo>
                    <a:pt x="9307" y="4967"/>
                    <a:pt x="7773" y="5668"/>
                    <a:pt x="6905" y="6035"/>
                  </a:cubicBezTo>
                  <a:cubicBezTo>
                    <a:pt x="6405" y="6235"/>
                    <a:pt x="5905" y="6468"/>
                    <a:pt x="5238" y="6802"/>
                  </a:cubicBezTo>
                  <a:cubicBezTo>
                    <a:pt x="4804" y="7036"/>
                    <a:pt x="4670" y="7136"/>
                    <a:pt x="4370" y="7236"/>
                  </a:cubicBezTo>
                  <a:cubicBezTo>
                    <a:pt x="4370" y="7169"/>
                    <a:pt x="4337" y="7102"/>
                    <a:pt x="4304" y="7069"/>
                  </a:cubicBezTo>
                  <a:cubicBezTo>
                    <a:pt x="4070" y="6569"/>
                    <a:pt x="3937" y="6001"/>
                    <a:pt x="3670" y="5468"/>
                  </a:cubicBezTo>
                  <a:cubicBezTo>
                    <a:pt x="3403" y="5001"/>
                    <a:pt x="3169" y="4500"/>
                    <a:pt x="2903" y="4033"/>
                  </a:cubicBezTo>
                  <a:cubicBezTo>
                    <a:pt x="3003" y="4000"/>
                    <a:pt x="3069" y="3933"/>
                    <a:pt x="3169" y="3900"/>
                  </a:cubicBezTo>
                  <a:cubicBezTo>
                    <a:pt x="3169" y="3900"/>
                    <a:pt x="3169" y="3900"/>
                    <a:pt x="3169" y="3933"/>
                  </a:cubicBezTo>
                  <a:cubicBezTo>
                    <a:pt x="3503" y="4500"/>
                    <a:pt x="3837" y="5067"/>
                    <a:pt x="4003" y="5601"/>
                  </a:cubicBezTo>
                  <a:cubicBezTo>
                    <a:pt x="4137" y="5935"/>
                    <a:pt x="4370" y="6468"/>
                    <a:pt x="4504" y="6935"/>
                  </a:cubicBezTo>
                  <a:cubicBezTo>
                    <a:pt x="4504" y="6969"/>
                    <a:pt x="4537" y="6969"/>
                    <a:pt x="4537" y="6969"/>
                  </a:cubicBezTo>
                  <a:cubicBezTo>
                    <a:pt x="4559" y="7033"/>
                    <a:pt x="4636" y="7070"/>
                    <a:pt x="4706" y="7070"/>
                  </a:cubicBezTo>
                  <a:cubicBezTo>
                    <a:pt x="4744" y="7070"/>
                    <a:pt x="4780" y="7059"/>
                    <a:pt x="4804" y="7036"/>
                  </a:cubicBezTo>
                  <a:cubicBezTo>
                    <a:pt x="4871" y="6935"/>
                    <a:pt x="4837" y="6902"/>
                    <a:pt x="4871" y="6869"/>
                  </a:cubicBezTo>
                  <a:cubicBezTo>
                    <a:pt x="4804" y="6402"/>
                    <a:pt x="4604" y="6202"/>
                    <a:pt x="4437" y="5735"/>
                  </a:cubicBezTo>
                  <a:cubicBezTo>
                    <a:pt x="4203" y="5234"/>
                    <a:pt x="3970" y="4667"/>
                    <a:pt x="3636" y="4133"/>
                  </a:cubicBezTo>
                  <a:cubicBezTo>
                    <a:pt x="3570" y="4000"/>
                    <a:pt x="3503" y="3900"/>
                    <a:pt x="3436" y="3767"/>
                  </a:cubicBezTo>
                  <a:cubicBezTo>
                    <a:pt x="4337" y="3333"/>
                    <a:pt x="5137" y="3033"/>
                    <a:pt x="6005" y="2632"/>
                  </a:cubicBezTo>
                  <a:cubicBezTo>
                    <a:pt x="6438" y="2466"/>
                    <a:pt x="7005" y="2165"/>
                    <a:pt x="7472" y="1965"/>
                  </a:cubicBezTo>
                  <a:cubicBezTo>
                    <a:pt x="8006" y="1732"/>
                    <a:pt x="8373" y="1598"/>
                    <a:pt x="8940" y="1365"/>
                  </a:cubicBezTo>
                  <a:cubicBezTo>
                    <a:pt x="9407" y="1165"/>
                    <a:pt x="9941" y="931"/>
                    <a:pt x="10575" y="698"/>
                  </a:cubicBezTo>
                  <a:cubicBezTo>
                    <a:pt x="10575" y="698"/>
                    <a:pt x="10608" y="664"/>
                    <a:pt x="10641" y="664"/>
                  </a:cubicBezTo>
                  <a:close/>
                  <a:moveTo>
                    <a:pt x="2702" y="4133"/>
                  </a:moveTo>
                  <a:cubicBezTo>
                    <a:pt x="3003" y="4701"/>
                    <a:pt x="3303" y="5268"/>
                    <a:pt x="3603" y="5801"/>
                  </a:cubicBezTo>
                  <a:cubicBezTo>
                    <a:pt x="3703" y="6068"/>
                    <a:pt x="3803" y="6335"/>
                    <a:pt x="3970" y="6669"/>
                  </a:cubicBezTo>
                  <a:cubicBezTo>
                    <a:pt x="4070" y="6869"/>
                    <a:pt x="4103" y="7002"/>
                    <a:pt x="4203" y="7202"/>
                  </a:cubicBezTo>
                  <a:cubicBezTo>
                    <a:pt x="4203" y="7236"/>
                    <a:pt x="4237" y="7269"/>
                    <a:pt x="4237" y="7269"/>
                  </a:cubicBezTo>
                  <a:cubicBezTo>
                    <a:pt x="3703" y="7402"/>
                    <a:pt x="3303" y="7402"/>
                    <a:pt x="2702" y="7436"/>
                  </a:cubicBezTo>
                  <a:cubicBezTo>
                    <a:pt x="2335" y="7469"/>
                    <a:pt x="2169" y="7503"/>
                    <a:pt x="1868" y="7503"/>
                  </a:cubicBezTo>
                  <a:lnTo>
                    <a:pt x="1268" y="7503"/>
                  </a:lnTo>
                  <a:cubicBezTo>
                    <a:pt x="1101" y="7469"/>
                    <a:pt x="901" y="7469"/>
                    <a:pt x="734" y="7469"/>
                  </a:cubicBezTo>
                  <a:cubicBezTo>
                    <a:pt x="701" y="7469"/>
                    <a:pt x="668" y="7436"/>
                    <a:pt x="634" y="7436"/>
                  </a:cubicBezTo>
                  <a:lnTo>
                    <a:pt x="601" y="7436"/>
                  </a:lnTo>
                  <a:cubicBezTo>
                    <a:pt x="601" y="7402"/>
                    <a:pt x="568" y="7402"/>
                    <a:pt x="568" y="7369"/>
                  </a:cubicBezTo>
                  <a:cubicBezTo>
                    <a:pt x="501" y="7302"/>
                    <a:pt x="467" y="7269"/>
                    <a:pt x="434" y="7202"/>
                  </a:cubicBezTo>
                  <a:cubicBezTo>
                    <a:pt x="401" y="7002"/>
                    <a:pt x="401" y="7036"/>
                    <a:pt x="434" y="6869"/>
                  </a:cubicBezTo>
                  <a:cubicBezTo>
                    <a:pt x="467" y="6602"/>
                    <a:pt x="1235" y="5635"/>
                    <a:pt x="1435" y="5334"/>
                  </a:cubicBezTo>
                  <a:cubicBezTo>
                    <a:pt x="1568" y="5168"/>
                    <a:pt x="2002" y="4600"/>
                    <a:pt x="2102" y="4500"/>
                  </a:cubicBezTo>
                  <a:cubicBezTo>
                    <a:pt x="2302" y="4367"/>
                    <a:pt x="2502" y="4267"/>
                    <a:pt x="2702" y="4133"/>
                  </a:cubicBezTo>
                  <a:close/>
                  <a:moveTo>
                    <a:pt x="12014" y="1"/>
                  </a:moveTo>
                  <a:cubicBezTo>
                    <a:pt x="11953" y="1"/>
                    <a:pt x="11894" y="23"/>
                    <a:pt x="11876" y="97"/>
                  </a:cubicBezTo>
                  <a:cubicBezTo>
                    <a:pt x="11842" y="197"/>
                    <a:pt x="11909" y="264"/>
                    <a:pt x="11976" y="297"/>
                  </a:cubicBezTo>
                  <a:cubicBezTo>
                    <a:pt x="12009" y="331"/>
                    <a:pt x="12042" y="331"/>
                    <a:pt x="12076" y="331"/>
                  </a:cubicBezTo>
                  <a:cubicBezTo>
                    <a:pt x="12076" y="364"/>
                    <a:pt x="12109" y="364"/>
                    <a:pt x="12109" y="364"/>
                  </a:cubicBezTo>
                  <a:cubicBezTo>
                    <a:pt x="12276" y="498"/>
                    <a:pt x="12409" y="631"/>
                    <a:pt x="12643" y="831"/>
                  </a:cubicBezTo>
                  <a:cubicBezTo>
                    <a:pt x="12643" y="864"/>
                    <a:pt x="12643" y="864"/>
                    <a:pt x="12643" y="864"/>
                  </a:cubicBezTo>
                  <a:cubicBezTo>
                    <a:pt x="12710" y="931"/>
                    <a:pt x="12676" y="898"/>
                    <a:pt x="12776" y="1031"/>
                  </a:cubicBezTo>
                  <a:cubicBezTo>
                    <a:pt x="12876" y="1165"/>
                    <a:pt x="12943" y="1298"/>
                    <a:pt x="13043" y="1465"/>
                  </a:cubicBezTo>
                  <a:cubicBezTo>
                    <a:pt x="13110" y="1665"/>
                    <a:pt x="13177" y="1865"/>
                    <a:pt x="13243" y="2099"/>
                  </a:cubicBezTo>
                  <a:cubicBezTo>
                    <a:pt x="13274" y="2254"/>
                    <a:pt x="13276" y="2410"/>
                    <a:pt x="13331" y="2539"/>
                  </a:cubicBezTo>
                  <a:lnTo>
                    <a:pt x="13331" y="2539"/>
                  </a:lnTo>
                  <a:cubicBezTo>
                    <a:pt x="13326" y="2535"/>
                    <a:pt x="13319" y="2532"/>
                    <a:pt x="13310" y="2532"/>
                  </a:cubicBezTo>
                  <a:cubicBezTo>
                    <a:pt x="13310" y="2532"/>
                    <a:pt x="13343" y="2566"/>
                    <a:pt x="13343" y="2566"/>
                  </a:cubicBezTo>
                  <a:lnTo>
                    <a:pt x="13343" y="2599"/>
                  </a:lnTo>
                  <a:cubicBezTo>
                    <a:pt x="13343" y="2632"/>
                    <a:pt x="13343" y="2732"/>
                    <a:pt x="13343" y="2766"/>
                  </a:cubicBezTo>
                  <a:cubicBezTo>
                    <a:pt x="13343" y="2833"/>
                    <a:pt x="13343" y="2899"/>
                    <a:pt x="13343" y="2966"/>
                  </a:cubicBezTo>
                  <a:cubicBezTo>
                    <a:pt x="13343" y="2999"/>
                    <a:pt x="13343" y="2999"/>
                    <a:pt x="13343" y="2999"/>
                  </a:cubicBezTo>
                  <a:cubicBezTo>
                    <a:pt x="13343" y="2999"/>
                    <a:pt x="13343" y="2999"/>
                    <a:pt x="13343" y="3033"/>
                  </a:cubicBezTo>
                  <a:cubicBezTo>
                    <a:pt x="13310" y="3033"/>
                    <a:pt x="13310" y="3033"/>
                    <a:pt x="13310" y="3066"/>
                  </a:cubicBezTo>
                  <a:cubicBezTo>
                    <a:pt x="13210" y="3133"/>
                    <a:pt x="13043" y="3233"/>
                    <a:pt x="12843" y="3333"/>
                  </a:cubicBezTo>
                  <a:cubicBezTo>
                    <a:pt x="12776" y="3133"/>
                    <a:pt x="12676" y="2966"/>
                    <a:pt x="12576" y="2766"/>
                  </a:cubicBezTo>
                  <a:cubicBezTo>
                    <a:pt x="12376" y="2366"/>
                    <a:pt x="12176" y="1932"/>
                    <a:pt x="11909" y="1565"/>
                  </a:cubicBezTo>
                  <a:cubicBezTo>
                    <a:pt x="11776" y="1331"/>
                    <a:pt x="11609" y="1098"/>
                    <a:pt x="11475" y="831"/>
                  </a:cubicBezTo>
                  <a:cubicBezTo>
                    <a:pt x="11375" y="698"/>
                    <a:pt x="11309" y="564"/>
                    <a:pt x="11242" y="431"/>
                  </a:cubicBezTo>
                  <a:cubicBezTo>
                    <a:pt x="11275" y="397"/>
                    <a:pt x="11309" y="397"/>
                    <a:pt x="11342" y="364"/>
                  </a:cubicBezTo>
                  <a:cubicBezTo>
                    <a:pt x="11409" y="331"/>
                    <a:pt x="11542" y="297"/>
                    <a:pt x="11575" y="231"/>
                  </a:cubicBezTo>
                  <a:cubicBezTo>
                    <a:pt x="11603" y="148"/>
                    <a:pt x="11540" y="89"/>
                    <a:pt x="11480" y="89"/>
                  </a:cubicBezTo>
                  <a:cubicBezTo>
                    <a:pt x="11467" y="89"/>
                    <a:pt x="11454" y="91"/>
                    <a:pt x="11442" y="97"/>
                  </a:cubicBezTo>
                  <a:cubicBezTo>
                    <a:pt x="10875" y="364"/>
                    <a:pt x="10274" y="564"/>
                    <a:pt x="9674" y="831"/>
                  </a:cubicBezTo>
                  <a:cubicBezTo>
                    <a:pt x="9140" y="1031"/>
                    <a:pt x="8340" y="1331"/>
                    <a:pt x="7706" y="1598"/>
                  </a:cubicBezTo>
                  <a:cubicBezTo>
                    <a:pt x="7406" y="1732"/>
                    <a:pt x="7172" y="1798"/>
                    <a:pt x="6839" y="1932"/>
                  </a:cubicBezTo>
                  <a:cubicBezTo>
                    <a:pt x="6538" y="2099"/>
                    <a:pt x="6372" y="2165"/>
                    <a:pt x="6071" y="2265"/>
                  </a:cubicBezTo>
                  <a:cubicBezTo>
                    <a:pt x="5104" y="2699"/>
                    <a:pt x="3703" y="3199"/>
                    <a:pt x="2402" y="3900"/>
                  </a:cubicBezTo>
                  <a:cubicBezTo>
                    <a:pt x="2202" y="4000"/>
                    <a:pt x="2002" y="4100"/>
                    <a:pt x="1835" y="4234"/>
                  </a:cubicBezTo>
                  <a:cubicBezTo>
                    <a:pt x="1668" y="4367"/>
                    <a:pt x="1535" y="4567"/>
                    <a:pt x="1401" y="4734"/>
                  </a:cubicBezTo>
                  <a:cubicBezTo>
                    <a:pt x="1068" y="5101"/>
                    <a:pt x="734" y="5601"/>
                    <a:pt x="401" y="6135"/>
                  </a:cubicBezTo>
                  <a:cubicBezTo>
                    <a:pt x="201" y="6435"/>
                    <a:pt x="0" y="6802"/>
                    <a:pt x="67" y="7169"/>
                  </a:cubicBezTo>
                  <a:cubicBezTo>
                    <a:pt x="101" y="7369"/>
                    <a:pt x="234" y="7603"/>
                    <a:pt x="401" y="7736"/>
                  </a:cubicBezTo>
                  <a:cubicBezTo>
                    <a:pt x="501" y="7769"/>
                    <a:pt x="501" y="7769"/>
                    <a:pt x="634" y="7803"/>
                  </a:cubicBezTo>
                  <a:cubicBezTo>
                    <a:pt x="734" y="7836"/>
                    <a:pt x="868" y="7836"/>
                    <a:pt x="968" y="7836"/>
                  </a:cubicBezTo>
                  <a:cubicBezTo>
                    <a:pt x="1268" y="7869"/>
                    <a:pt x="1568" y="7869"/>
                    <a:pt x="1868" y="7869"/>
                  </a:cubicBezTo>
                  <a:cubicBezTo>
                    <a:pt x="2235" y="7869"/>
                    <a:pt x="2402" y="7836"/>
                    <a:pt x="2836" y="7803"/>
                  </a:cubicBezTo>
                  <a:cubicBezTo>
                    <a:pt x="3736" y="7769"/>
                    <a:pt x="4404" y="7736"/>
                    <a:pt x="5204" y="7269"/>
                  </a:cubicBezTo>
                  <a:cubicBezTo>
                    <a:pt x="5671" y="7069"/>
                    <a:pt x="6472" y="6669"/>
                    <a:pt x="6872" y="6468"/>
                  </a:cubicBezTo>
                  <a:cubicBezTo>
                    <a:pt x="7873" y="6068"/>
                    <a:pt x="8573" y="5735"/>
                    <a:pt x="9741" y="5234"/>
                  </a:cubicBezTo>
                  <a:cubicBezTo>
                    <a:pt x="10375" y="4934"/>
                    <a:pt x="11509" y="4467"/>
                    <a:pt x="12476" y="4000"/>
                  </a:cubicBezTo>
                  <a:cubicBezTo>
                    <a:pt x="12710" y="3867"/>
                    <a:pt x="12943" y="3767"/>
                    <a:pt x="13177" y="3633"/>
                  </a:cubicBezTo>
                  <a:cubicBezTo>
                    <a:pt x="13343" y="3533"/>
                    <a:pt x="13510" y="3433"/>
                    <a:pt x="13644" y="3300"/>
                  </a:cubicBezTo>
                  <a:cubicBezTo>
                    <a:pt x="13810" y="3099"/>
                    <a:pt x="13777" y="2833"/>
                    <a:pt x="13777" y="2499"/>
                  </a:cubicBezTo>
                  <a:cubicBezTo>
                    <a:pt x="13777" y="2499"/>
                    <a:pt x="13777" y="2466"/>
                    <a:pt x="13777" y="2466"/>
                  </a:cubicBezTo>
                  <a:cubicBezTo>
                    <a:pt x="13744" y="2232"/>
                    <a:pt x="13710" y="2032"/>
                    <a:pt x="13644" y="1798"/>
                  </a:cubicBezTo>
                  <a:cubicBezTo>
                    <a:pt x="13543" y="1532"/>
                    <a:pt x="13543" y="1498"/>
                    <a:pt x="13477" y="1298"/>
                  </a:cubicBezTo>
                  <a:cubicBezTo>
                    <a:pt x="13343" y="1065"/>
                    <a:pt x="13177" y="831"/>
                    <a:pt x="13010" y="631"/>
                  </a:cubicBezTo>
                  <a:cubicBezTo>
                    <a:pt x="12876" y="531"/>
                    <a:pt x="12776" y="397"/>
                    <a:pt x="12643" y="331"/>
                  </a:cubicBezTo>
                  <a:lnTo>
                    <a:pt x="12676" y="331"/>
                  </a:lnTo>
                  <a:cubicBezTo>
                    <a:pt x="12509" y="197"/>
                    <a:pt x="12343" y="64"/>
                    <a:pt x="12142" y="31"/>
                  </a:cubicBezTo>
                  <a:cubicBezTo>
                    <a:pt x="12113" y="16"/>
                    <a:pt x="12063" y="1"/>
                    <a:pt x="1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>
              <a:extLst>
                <a:ext uri="{FF2B5EF4-FFF2-40B4-BE49-F238E27FC236}">
                  <a16:creationId xmlns:a16="http://schemas.microsoft.com/office/drawing/2014/main" id="{964F040F-4C0A-7638-22DC-1CAA46EFDD78}"/>
                </a:ext>
              </a:extLst>
            </p:cNvPr>
            <p:cNvSpPr/>
            <p:nvPr/>
          </p:nvSpPr>
          <p:spPr>
            <a:xfrm>
              <a:off x="-50651" y="1853685"/>
              <a:ext cx="724458" cy="393303"/>
            </a:xfrm>
            <a:custGeom>
              <a:avLst/>
              <a:gdLst/>
              <a:ahLst/>
              <a:cxnLst/>
              <a:rect l="l" t="t" r="r" b="b"/>
              <a:pathLst>
                <a:path w="5572" h="3025" extrusionOk="0">
                  <a:moveTo>
                    <a:pt x="5171" y="234"/>
                  </a:moveTo>
                  <a:cubicBezTo>
                    <a:pt x="5171" y="234"/>
                    <a:pt x="5204" y="234"/>
                    <a:pt x="5237" y="267"/>
                  </a:cubicBezTo>
                  <a:cubicBezTo>
                    <a:pt x="5237" y="267"/>
                    <a:pt x="5237" y="267"/>
                    <a:pt x="5271" y="300"/>
                  </a:cubicBezTo>
                  <a:cubicBezTo>
                    <a:pt x="5271" y="334"/>
                    <a:pt x="5237" y="334"/>
                    <a:pt x="5237" y="367"/>
                  </a:cubicBezTo>
                  <a:cubicBezTo>
                    <a:pt x="5237" y="367"/>
                    <a:pt x="5237" y="367"/>
                    <a:pt x="5204" y="400"/>
                  </a:cubicBezTo>
                  <a:cubicBezTo>
                    <a:pt x="5204" y="400"/>
                    <a:pt x="5204" y="434"/>
                    <a:pt x="5204" y="434"/>
                  </a:cubicBezTo>
                  <a:cubicBezTo>
                    <a:pt x="5171" y="467"/>
                    <a:pt x="5137" y="500"/>
                    <a:pt x="5104" y="534"/>
                  </a:cubicBezTo>
                  <a:cubicBezTo>
                    <a:pt x="5104" y="500"/>
                    <a:pt x="5104" y="500"/>
                    <a:pt x="5104" y="467"/>
                  </a:cubicBezTo>
                  <a:cubicBezTo>
                    <a:pt x="5104" y="367"/>
                    <a:pt x="5071" y="300"/>
                    <a:pt x="5004" y="234"/>
                  </a:cubicBezTo>
                  <a:close/>
                  <a:moveTo>
                    <a:pt x="4137" y="634"/>
                  </a:moveTo>
                  <a:cubicBezTo>
                    <a:pt x="4115" y="643"/>
                    <a:pt x="4093" y="651"/>
                    <a:pt x="4071" y="660"/>
                  </a:cubicBezTo>
                  <a:lnTo>
                    <a:pt x="4071" y="660"/>
                  </a:lnTo>
                  <a:cubicBezTo>
                    <a:pt x="4075" y="634"/>
                    <a:pt x="4106" y="634"/>
                    <a:pt x="4137" y="634"/>
                  </a:cubicBezTo>
                  <a:close/>
                  <a:moveTo>
                    <a:pt x="4010" y="684"/>
                  </a:moveTo>
                  <a:cubicBezTo>
                    <a:pt x="3533" y="873"/>
                    <a:pt x="2961" y="1087"/>
                    <a:pt x="2502" y="1301"/>
                  </a:cubicBezTo>
                  <a:cubicBezTo>
                    <a:pt x="2496" y="1301"/>
                    <a:pt x="2491" y="1302"/>
                    <a:pt x="2485" y="1304"/>
                  </a:cubicBezTo>
                  <a:lnTo>
                    <a:pt x="2485" y="1304"/>
                  </a:lnTo>
                  <a:cubicBezTo>
                    <a:pt x="2967" y="1044"/>
                    <a:pt x="3475" y="837"/>
                    <a:pt x="4010" y="684"/>
                  </a:cubicBezTo>
                  <a:close/>
                  <a:moveTo>
                    <a:pt x="2418" y="1341"/>
                  </a:moveTo>
                  <a:cubicBezTo>
                    <a:pt x="2403" y="1349"/>
                    <a:pt x="2387" y="1358"/>
                    <a:pt x="2369" y="1368"/>
                  </a:cubicBezTo>
                  <a:cubicBezTo>
                    <a:pt x="2385" y="1359"/>
                    <a:pt x="2401" y="1350"/>
                    <a:pt x="2418" y="1341"/>
                  </a:cubicBezTo>
                  <a:close/>
                  <a:moveTo>
                    <a:pt x="3703" y="1001"/>
                  </a:moveTo>
                  <a:lnTo>
                    <a:pt x="3703" y="1001"/>
                  </a:lnTo>
                  <a:cubicBezTo>
                    <a:pt x="3336" y="1201"/>
                    <a:pt x="2836" y="1434"/>
                    <a:pt x="2435" y="1601"/>
                  </a:cubicBezTo>
                  <a:cubicBezTo>
                    <a:pt x="2335" y="1635"/>
                    <a:pt x="2202" y="1701"/>
                    <a:pt x="2102" y="1735"/>
                  </a:cubicBezTo>
                  <a:cubicBezTo>
                    <a:pt x="2202" y="1668"/>
                    <a:pt x="2335" y="1601"/>
                    <a:pt x="2469" y="1535"/>
                  </a:cubicBezTo>
                  <a:cubicBezTo>
                    <a:pt x="2902" y="1301"/>
                    <a:pt x="3236" y="1168"/>
                    <a:pt x="3703" y="1001"/>
                  </a:cubicBezTo>
                  <a:close/>
                  <a:moveTo>
                    <a:pt x="2035" y="1268"/>
                  </a:moveTo>
                  <a:lnTo>
                    <a:pt x="2035" y="1268"/>
                  </a:lnTo>
                  <a:cubicBezTo>
                    <a:pt x="1868" y="1368"/>
                    <a:pt x="1702" y="1501"/>
                    <a:pt x="1535" y="1601"/>
                  </a:cubicBezTo>
                  <a:cubicBezTo>
                    <a:pt x="1268" y="1801"/>
                    <a:pt x="968" y="2002"/>
                    <a:pt x="734" y="2235"/>
                  </a:cubicBezTo>
                  <a:cubicBezTo>
                    <a:pt x="701" y="2268"/>
                    <a:pt x="668" y="2335"/>
                    <a:pt x="668" y="2368"/>
                  </a:cubicBezTo>
                  <a:lnTo>
                    <a:pt x="601" y="2368"/>
                  </a:lnTo>
                  <a:cubicBezTo>
                    <a:pt x="534" y="2368"/>
                    <a:pt x="534" y="2368"/>
                    <a:pt x="501" y="2335"/>
                  </a:cubicBezTo>
                  <a:lnTo>
                    <a:pt x="534" y="2335"/>
                  </a:lnTo>
                  <a:cubicBezTo>
                    <a:pt x="534" y="2302"/>
                    <a:pt x="534" y="2335"/>
                    <a:pt x="567" y="2268"/>
                  </a:cubicBezTo>
                  <a:cubicBezTo>
                    <a:pt x="601" y="2235"/>
                    <a:pt x="668" y="2168"/>
                    <a:pt x="701" y="2135"/>
                  </a:cubicBezTo>
                  <a:cubicBezTo>
                    <a:pt x="901" y="1935"/>
                    <a:pt x="1068" y="1835"/>
                    <a:pt x="1268" y="1701"/>
                  </a:cubicBezTo>
                  <a:cubicBezTo>
                    <a:pt x="1435" y="1601"/>
                    <a:pt x="1602" y="1501"/>
                    <a:pt x="1768" y="1401"/>
                  </a:cubicBezTo>
                  <a:cubicBezTo>
                    <a:pt x="1835" y="1368"/>
                    <a:pt x="1935" y="1301"/>
                    <a:pt x="2035" y="1268"/>
                  </a:cubicBezTo>
                  <a:close/>
                  <a:moveTo>
                    <a:pt x="301" y="2469"/>
                  </a:moveTo>
                  <a:cubicBezTo>
                    <a:pt x="367" y="2535"/>
                    <a:pt x="467" y="2569"/>
                    <a:pt x="567" y="2569"/>
                  </a:cubicBezTo>
                  <a:cubicBezTo>
                    <a:pt x="484" y="2585"/>
                    <a:pt x="417" y="2594"/>
                    <a:pt x="367" y="2594"/>
                  </a:cubicBezTo>
                  <a:cubicBezTo>
                    <a:pt x="317" y="2594"/>
                    <a:pt x="284" y="2585"/>
                    <a:pt x="267" y="2569"/>
                  </a:cubicBezTo>
                  <a:cubicBezTo>
                    <a:pt x="267" y="2535"/>
                    <a:pt x="301" y="2502"/>
                    <a:pt x="301" y="2469"/>
                  </a:cubicBezTo>
                  <a:close/>
                  <a:moveTo>
                    <a:pt x="5137" y="0"/>
                  </a:moveTo>
                  <a:cubicBezTo>
                    <a:pt x="4737" y="67"/>
                    <a:pt x="4303" y="100"/>
                    <a:pt x="3870" y="267"/>
                  </a:cubicBezTo>
                  <a:cubicBezTo>
                    <a:pt x="3836" y="267"/>
                    <a:pt x="3836" y="267"/>
                    <a:pt x="3836" y="300"/>
                  </a:cubicBezTo>
                  <a:cubicBezTo>
                    <a:pt x="3503" y="367"/>
                    <a:pt x="3203" y="434"/>
                    <a:pt x="2869" y="567"/>
                  </a:cubicBezTo>
                  <a:cubicBezTo>
                    <a:pt x="2302" y="767"/>
                    <a:pt x="1768" y="1068"/>
                    <a:pt x="1301" y="1401"/>
                  </a:cubicBezTo>
                  <a:cubicBezTo>
                    <a:pt x="934" y="1601"/>
                    <a:pt x="567" y="1801"/>
                    <a:pt x="301" y="2102"/>
                  </a:cubicBezTo>
                  <a:cubicBezTo>
                    <a:pt x="167" y="2235"/>
                    <a:pt x="34" y="2402"/>
                    <a:pt x="0" y="2602"/>
                  </a:cubicBezTo>
                  <a:cubicBezTo>
                    <a:pt x="0" y="2669"/>
                    <a:pt x="67" y="2735"/>
                    <a:pt x="134" y="2769"/>
                  </a:cubicBezTo>
                  <a:cubicBezTo>
                    <a:pt x="100" y="2835"/>
                    <a:pt x="100" y="2902"/>
                    <a:pt x="167" y="2936"/>
                  </a:cubicBezTo>
                  <a:cubicBezTo>
                    <a:pt x="201" y="3002"/>
                    <a:pt x="301" y="3002"/>
                    <a:pt x="367" y="3002"/>
                  </a:cubicBezTo>
                  <a:cubicBezTo>
                    <a:pt x="422" y="3018"/>
                    <a:pt x="478" y="3024"/>
                    <a:pt x="535" y="3024"/>
                  </a:cubicBezTo>
                  <a:cubicBezTo>
                    <a:pt x="723" y="3024"/>
                    <a:pt x="922" y="2953"/>
                    <a:pt x="1101" y="2902"/>
                  </a:cubicBezTo>
                  <a:cubicBezTo>
                    <a:pt x="1602" y="2769"/>
                    <a:pt x="2002" y="2535"/>
                    <a:pt x="2536" y="2268"/>
                  </a:cubicBezTo>
                  <a:cubicBezTo>
                    <a:pt x="3136" y="2002"/>
                    <a:pt x="3703" y="1768"/>
                    <a:pt x="4237" y="1401"/>
                  </a:cubicBezTo>
                  <a:cubicBezTo>
                    <a:pt x="4670" y="1168"/>
                    <a:pt x="4971" y="967"/>
                    <a:pt x="5304" y="667"/>
                  </a:cubicBezTo>
                  <a:cubicBezTo>
                    <a:pt x="5471" y="534"/>
                    <a:pt x="5571" y="267"/>
                    <a:pt x="5404" y="100"/>
                  </a:cubicBezTo>
                  <a:cubicBezTo>
                    <a:pt x="5371" y="67"/>
                    <a:pt x="5371" y="67"/>
                    <a:pt x="5338" y="33"/>
                  </a:cubicBezTo>
                  <a:cubicBezTo>
                    <a:pt x="5304" y="33"/>
                    <a:pt x="5271" y="0"/>
                    <a:pt x="5237" y="0"/>
                  </a:cubicBezTo>
                  <a:cubicBezTo>
                    <a:pt x="5237" y="0"/>
                    <a:pt x="5204" y="0"/>
                    <a:pt x="5204" y="33"/>
                  </a:cubicBezTo>
                  <a:cubicBezTo>
                    <a:pt x="5171" y="33"/>
                    <a:pt x="5171" y="0"/>
                    <a:pt x="5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5">
            <a:extLst>
              <a:ext uri="{FF2B5EF4-FFF2-40B4-BE49-F238E27FC236}">
                <a16:creationId xmlns:a16="http://schemas.microsoft.com/office/drawing/2014/main" id="{A2EAE3D5-34E0-0088-1888-A6F31B6F62F2}"/>
              </a:ext>
            </a:extLst>
          </p:cNvPr>
          <p:cNvGrpSpPr/>
          <p:nvPr/>
        </p:nvGrpSpPr>
        <p:grpSpPr>
          <a:xfrm>
            <a:off x="933665" y="348273"/>
            <a:ext cx="818244" cy="777050"/>
            <a:chOff x="1671775" y="576075"/>
            <a:chExt cx="818244" cy="777050"/>
          </a:xfrm>
        </p:grpSpPr>
        <p:grpSp>
          <p:nvGrpSpPr>
            <p:cNvPr id="1283" name="Google Shape;1283;p45">
              <a:extLst>
                <a:ext uri="{FF2B5EF4-FFF2-40B4-BE49-F238E27FC236}">
                  <a16:creationId xmlns:a16="http://schemas.microsoft.com/office/drawing/2014/main" id="{BF501844-F806-77BA-0DE2-006B35FD87F7}"/>
                </a:ext>
              </a:extLst>
            </p:cNvPr>
            <p:cNvGrpSpPr/>
            <p:nvPr/>
          </p:nvGrpSpPr>
          <p:grpSpPr>
            <a:xfrm rot="-1233200">
              <a:off x="2092054" y="797881"/>
              <a:ext cx="348700" cy="343870"/>
              <a:chOff x="588850" y="618775"/>
              <a:chExt cx="703975" cy="694225"/>
            </a:xfrm>
          </p:grpSpPr>
          <p:sp>
            <p:nvSpPr>
              <p:cNvPr id="1284" name="Google Shape;1284;p45">
                <a:extLst>
                  <a:ext uri="{FF2B5EF4-FFF2-40B4-BE49-F238E27FC236}">
                    <a16:creationId xmlns:a16="http://schemas.microsoft.com/office/drawing/2014/main" id="{20D20E9C-46F4-3D72-81BE-3DC8660E2BAF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5">
                <a:extLst>
                  <a:ext uri="{FF2B5EF4-FFF2-40B4-BE49-F238E27FC236}">
                    <a16:creationId xmlns:a16="http://schemas.microsoft.com/office/drawing/2014/main" id="{40C3EA0B-2B9B-A2B2-B27B-168BB367EBB4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6" name="Google Shape;1286;p45">
              <a:extLst>
                <a:ext uri="{FF2B5EF4-FFF2-40B4-BE49-F238E27FC236}">
                  <a16:creationId xmlns:a16="http://schemas.microsoft.com/office/drawing/2014/main" id="{8755DB06-812C-3ED4-734B-39309971AB6A}"/>
                </a:ext>
              </a:extLst>
            </p:cNvPr>
            <p:cNvGrpSpPr/>
            <p:nvPr/>
          </p:nvGrpSpPr>
          <p:grpSpPr>
            <a:xfrm>
              <a:off x="1937025" y="576075"/>
              <a:ext cx="193200" cy="171550"/>
              <a:chOff x="1141700" y="1345000"/>
              <a:chExt cx="193200" cy="171550"/>
            </a:xfrm>
          </p:grpSpPr>
          <p:sp>
            <p:nvSpPr>
              <p:cNvPr id="1287" name="Google Shape;1287;p45">
                <a:extLst>
                  <a:ext uri="{FF2B5EF4-FFF2-40B4-BE49-F238E27FC236}">
                    <a16:creationId xmlns:a16="http://schemas.microsoft.com/office/drawing/2014/main" id="{2369B99F-0977-6D51-B545-38CFC9805DCB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5">
                <a:extLst>
                  <a:ext uri="{FF2B5EF4-FFF2-40B4-BE49-F238E27FC236}">
                    <a16:creationId xmlns:a16="http://schemas.microsoft.com/office/drawing/2014/main" id="{D72D76AD-B15D-4841-0D08-EA4CBD14C986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45">
              <a:extLst>
                <a:ext uri="{FF2B5EF4-FFF2-40B4-BE49-F238E27FC236}">
                  <a16:creationId xmlns:a16="http://schemas.microsoft.com/office/drawing/2014/main" id="{77D499E8-A134-CE89-1A04-3309CCBDAD14}"/>
                </a:ext>
              </a:extLst>
            </p:cNvPr>
            <p:cNvGrpSpPr/>
            <p:nvPr/>
          </p:nvGrpSpPr>
          <p:grpSpPr>
            <a:xfrm>
              <a:off x="1671775" y="1108825"/>
              <a:ext cx="265250" cy="244300"/>
              <a:chOff x="1139600" y="850250"/>
              <a:chExt cx="265250" cy="244300"/>
            </a:xfrm>
          </p:grpSpPr>
          <p:sp>
            <p:nvSpPr>
              <p:cNvPr id="1290" name="Google Shape;1290;p45">
                <a:extLst>
                  <a:ext uri="{FF2B5EF4-FFF2-40B4-BE49-F238E27FC236}">
                    <a16:creationId xmlns:a16="http://schemas.microsoft.com/office/drawing/2014/main" id="{FE8A1A39-E5BE-E6E2-78B0-68858808DDDC}"/>
                  </a:ext>
                </a:extLst>
              </p:cNvPr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5">
                <a:extLst>
                  <a:ext uri="{FF2B5EF4-FFF2-40B4-BE49-F238E27FC236}">
                    <a16:creationId xmlns:a16="http://schemas.microsoft.com/office/drawing/2014/main" id="{34A0B2B6-7324-9C3B-FEC4-44F57386187E}"/>
                  </a:ext>
                </a:extLst>
              </p:cNvPr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2" name="Google Shape;1292;p45">
              <a:extLst>
                <a:ext uri="{FF2B5EF4-FFF2-40B4-BE49-F238E27FC236}">
                  <a16:creationId xmlns:a16="http://schemas.microsoft.com/office/drawing/2014/main" id="{54971CFA-EA4E-AC90-D303-A87E974F0370}"/>
                </a:ext>
              </a:extLst>
            </p:cNvPr>
            <p:cNvGrpSpPr/>
            <p:nvPr/>
          </p:nvGrpSpPr>
          <p:grpSpPr>
            <a:xfrm>
              <a:off x="1716838" y="800000"/>
              <a:ext cx="175100" cy="143475"/>
              <a:chOff x="1808250" y="1643825"/>
              <a:chExt cx="175100" cy="143475"/>
            </a:xfrm>
          </p:grpSpPr>
          <p:sp>
            <p:nvSpPr>
              <p:cNvPr id="1293" name="Google Shape;1293;p45">
                <a:extLst>
                  <a:ext uri="{FF2B5EF4-FFF2-40B4-BE49-F238E27FC236}">
                    <a16:creationId xmlns:a16="http://schemas.microsoft.com/office/drawing/2014/main" id="{E4BE706E-CBA5-5FD9-81BE-FE25F1ABBBF2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5">
                <a:extLst>
                  <a:ext uri="{FF2B5EF4-FFF2-40B4-BE49-F238E27FC236}">
                    <a16:creationId xmlns:a16="http://schemas.microsoft.com/office/drawing/2014/main" id="{64DC58F8-4285-5D89-079E-FC3C043FC388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7" name="Google Shape;1297;p45">
            <a:extLst>
              <a:ext uri="{FF2B5EF4-FFF2-40B4-BE49-F238E27FC236}">
                <a16:creationId xmlns:a16="http://schemas.microsoft.com/office/drawing/2014/main" id="{A810B312-1C94-CE3B-8664-C5033EAB7355}"/>
              </a:ext>
            </a:extLst>
          </p:cNvPr>
          <p:cNvGrpSpPr/>
          <p:nvPr/>
        </p:nvGrpSpPr>
        <p:grpSpPr>
          <a:xfrm>
            <a:off x="975425" y="3778050"/>
            <a:ext cx="741425" cy="590900"/>
            <a:chOff x="975425" y="3778050"/>
            <a:chExt cx="741425" cy="590900"/>
          </a:xfrm>
        </p:grpSpPr>
        <p:grpSp>
          <p:nvGrpSpPr>
            <p:cNvPr id="1298" name="Google Shape;1298;p45">
              <a:extLst>
                <a:ext uri="{FF2B5EF4-FFF2-40B4-BE49-F238E27FC236}">
                  <a16:creationId xmlns:a16="http://schemas.microsoft.com/office/drawing/2014/main" id="{C7437D40-8F88-C0D4-15D5-2F8A02DB3C76}"/>
                </a:ext>
              </a:extLst>
            </p:cNvPr>
            <p:cNvGrpSpPr/>
            <p:nvPr/>
          </p:nvGrpSpPr>
          <p:grpSpPr>
            <a:xfrm>
              <a:off x="1251800" y="4197400"/>
              <a:ext cx="193200" cy="171550"/>
              <a:chOff x="1141700" y="1345000"/>
              <a:chExt cx="193200" cy="171550"/>
            </a:xfrm>
          </p:grpSpPr>
          <p:sp>
            <p:nvSpPr>
              <p:cNvPr id="1299" name="Google Shape;1299;p45">
                <a:extLst>
                  <a:ext uri="{FF2B5EF4-FFF2-40B4-BE49-F238E27FC236}">
                    <a16:creationId xmlns:a16="http://schemas.microsoft.com/office/drawing/2014/main" id="{2265EB14-75B4-1E63-9D43-2EE66DABD356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5">
                <a:extLst>
                  <a:ext uri="{FF2B5EF4-FFF2-40B4-BE49-F238E27FC236}">
                    <a16:creationId xmlns:a16="http://schemas.microsoft.com/office/drawing/2014/main" id="{32710230-C8BA-05AC-3BB2-7A3E45520287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1" name="Google Shape;1301;p45">
              <a:extLst>
                <a:ext uri="{FF2B5EF4-FFF2-40B4-BE49-F238E27FC236}">
                  <a16:creationId xmlns:a16="http://schemas.microsoft.com/office/drawing/2014/main" id="{9744B0B8-DF69-48EE-8B49-E073D15A34C2}"/>
                </a:ext>
              </a:extLst>
            </p:cNvPr>
            <p:cNvGrpSpPr/>
            <p:nvPr/>
          </p:nvGrpSpPr>
          <p:grpSpPr>
            <a:xfrm>
              <a:off x="975425" y="3778050"/>
              <a:ext cx="265250" cy="244300"/>
              <a:chOff x="1139600" y="850250"/>
              <a:chExt cx="265250" cy="244300"/>
            </a:xfrm>
          </p:grpSpPr>
          <p:sp>
            <p:nvSpPr>
              <p:cNvPr id="1302" name="Google Shape;1302;p45">
                <a:extLst>
                  <a:ext uri="{FF2B5EF4-FFF2-40B4-BE49-F238E27FC236}">
                    <a16:creationId xmlns:a16="http://schemas.microsoft.com/office/drawing/2014/main" id="{656F0492-A9ED-01B5-AA67-768CF9D9F354}"/>
                  </a:ext>
                </a:extLst>
              </p:cNvPr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5">
                <a:extLst>
                  <a:ext uri="{FF2B5EF4-FFF2-40B4-BE49-F238E27FC236}">
                    <a16:creationId xmlns:a16="http://schemas.microsoft.com/office/drawing/2014/main" id="{446A7697-5B98-AAAF-E51B-3B5C1202EB7F}"/>
                  </a:ext>
                </a:extLst>
              </p:cNvPr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45">
              <a:extLst>
                <a:ext uri="{FF2B5EF4-FFF2-40B4-BE49-F238E27FC236}">
                  <a16:creationId xmlns:a16="http://schemas.microsoft.com/office/drawing/2014/main" id="{3901F0DC-7896-6394-F8B8-E753B502D637}"/>
                </a:ext>
              </a:extLst>
            </p:cNvPr>
            <p:cNvGrpSpPr/>
            <p:nvPr/>
          </p:nvGrpSpPr>
          <p:grpSpPr>
            <a:xfrm>
              <a:off x="1541750" y="3973250"/>
              <a:ext cx="175100" cy="143475"/>
              <a:chOff x="1808250" y="1643825"/>
              <a:chExt cx="175100" cy="143475"/>
            </a:xfrm>
          </p:grpSpPr>
          <p:sp>
            <p:nvSpPr>
              <p:cNvPr id="1305" name="Google Shape;1305;p45">
                <a:extLst>
                  <a:ext uri="{FF2B5EF4-FFF2-40B4-BE49-F238E27FC236}">
                    <a16:creationId xmlns:a16="http://schemas.microsoft.com/office/drawing/2014/main" id="{988725F0-54E3-9F2D-9F7A-643E458F61E0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5">
                <a:extLst>
                  <a:ext uri="{FF2B5EF4-FFF2-40B4-BE49-F238E27FC236}">
                    <a16:creationId xmlns:a16="http://schemas.microsoft.com/office/drawing/2014/main" id="{A4CACE53-286F-4582-D8A2-182ED0C7CDF7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7" name="Google Shape;1307;p45">
            <a:extLst>
              <a:ext uri="{FF2B5EF4-FFF2-40B4-BE49-F238E27FC236}">
                <a16:creationId xmlns:a16="http://schemas.microsoft.com/office/drawing/2014/main" id="{44FB80EC-6CB9-638F-02B0-3C29E3B222EC}"/>
              </a:ext>
            </a:extLst>
          </p:cNvPr>
          <p:cNvSpPr/>
          <p:nvPr/>
        </p:nvSpPr>
        <p:spPr>
          <a:xfrm rot="3659072" flipH="1">
            <a:off x="-336505" y="1969195"/>
            <a:ext cx="1784281" cy="1296214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5">
            <a:extLst>
              <a:ext uri="{FF2B5EF4-FFF2-40B4-BE49-F238E27FC236}">
                <a16:creationId xmlns:a16="http://schemas.microsoft.com/office/drawing/2014/main" id="{BCD887D9-264A-FF01-A253-B659249262E3}"/>
              </a:ext>
            </a:extLst>
          </p:cNvPr>
          <p:cNvSpPr/>
          <p:nvPr/>
        </p:nvSpPr>
        <p:spPr>
          <a:xfrm rot="-4113575" flipH="1">
            <a:off x="6906746" y="-216155"/>
            <a:ext cx="1784325" cy="1296246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5">
            <a:extLst>
              <a:ext uri="{FF2B5EF4-FFF2-40B4-BE49-F238E27FC236}">
                <a16:creationId xmlns:a16="http://schemas.microsoft.com/office/drawing/2014/main" id="{508CA3B5-5FA6-86E2-5370-CAA50293FEF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592763" y="3026074"/>
            <a:ext cx="5971852" cy="860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print()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의 괄호 안의 내용을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name + 1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로 바꿨더니 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오류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가 발생했어요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무엇이 잘못된 걸까요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?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DD19C-38E0-676D-AE53-9E9F1D13D712}"/>
              </a:ext>
            </a:extLst>
          </p:cNvPr>
          <p:cNvSpPr/>
          <p:nvPr/>
        </p:nvSpPr>
        <p:spPr>
          <a:xfrm>
            <a:off x="4087512" y="2495081"/>
            <a:ext cx="748807" cy="2444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41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728;p38">
            <a:extLst>
              <a:ext uri="{FF2B5EF4-FFF2-40B4-BE49-F238E27FC236}">
                <a16:creationId xmlns:a16="http://schemas.microsoft.com/office/drawing/2014/main" id="{B14F4E13-B09A-1459-FB78-7C70ADBCFA46}"/>
              </a:ext>
            </a:extLst>
          </p:cNvPr>
          <p:cNvSpPr/>
          <p:nvPr/>
        </p:nvSpPr>
        <p:spPr>
          <a:xfrm>
            <a:off x="2803634" y="1496506"/>
            <a:ext cx="1088711" cy="667944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8"/>
          <p:cNvSpPr/>
          <p:nvPr/>
        </p:nvSpPr>
        <p:spPr>
          <a:xfrm>
            <a:off x="1755875" y="1513307"/>
            <a:ext cx="1088711" cy="667944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정답은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...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733" name="Google Shape;733;p38"/>
          <p:cNvSpPr txBox="1">
            <a:spLocks noGrp="1"/>
          </p:cNvSpPr>
          <p:nvPr>
            <p:ph type="subTitle" idx="2"/>
          </p:nvPr>
        </p:nvSpPr>
        <p:spPr>
          <a:xfrm>
            <a:off x="1621800" y="1620144"/>
            <a:ext cx="5900350" cy="4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문자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와 </a:t>
            </a:r>
            <a:r>
              <a:rPr lang="ko-KR" altLang="en-US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숫자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가 합쳐졌기 때문이에요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739" name="Google Shape;739;p38"/>
          <p:cNvSpPr txBox="1">
            <a:spLocks noGrp="1"/>
          </p:cNvSpPr>
          <p:nvPr>
            <p:ph type="subTitle" idx="8"/>
          </p:nvPr>
        </p:nvSpPr>
        <p:spPr>
          <a:xfrm>
            <a:off x="1030640" y="2477034"/>
            <a:ext cx="7082669" cy="20614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/>
              <a:t> 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input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으로 입력 받은 정보는 모두 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“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문자열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”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이였어요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하지만 </a:t>
            </a:r>
            <a:r>
              <a:rPr lang="en-US" altLang="ko-KR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name + 1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을 함으로써 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문자열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과 </a:t>
            </a:r>
            <a:r>
              <a:rPr lang="ko-KR" altLang="en-US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숫자열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을 합치려고 했어요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* 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컴퓨터는 서로 형식이 다른 정보를 섞어서 받아들일 수 없어요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744" name="Google Shape;744;p38"/>
          <p:cNvSpPr/>
          <p:nvPr/>
        </p:nvSpPr>
        <p:spPr>
          <a:xfrm rot="8100000">
            <a:off x="7336585" y="-71978"/>
            <a:ext cx="1784148" cy="129611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38"/>
          <p:cNvGrpSpPr/>
          <p:nvPr/>
        </p:nvGrpSpPr>
        <p:grpSpPr>
          <a:xfrm>
            <a:off x="7222225" y="1248978"/>
            <a:ext cx="1088707" cy="1051072"/>
            <a:chOff x="7222225" y="1248978"/>
            <a:chExt cx="1088707" cy="1051072"/>
          </a:xfrm>
        </p:grpSpPr>
        <p:grpSp>
          <p:nvGrpSpPr>
            <p:cNvPr id="746" name="Google Shape;746;p38"/>
            <p:cNvGrpSpPr/>
            <p:nvPr/>
          </p:nvGrpSpPr>
          <p:grpSpPr>
            <a:xfrm rot="1782327">
              <a:off x="7533313" y="1369670"/>
              <a:ext cx="659735" cy="650572"/>
              <a:chOff x="588850" y="618775"/>
              <a:chExt cx="703975" cy="694225"/>
            </a:xfrm>
          </p:grpSpPr>
          <p:sp>
            <p:nvSpPr>
              <p:cNvPr id="747" name="Google Shape;747;p38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8"/>
            <p:cNvGrpSpPr/>
            <p:nvPr/>
          </p:nvGrpSpPr>
          <p:grpSpPr>
            <a:xfrm>
              <a:off x="7222225" y="1609175"/>
              <a:ext cx="193200" cy="171550"/>
              <a:chOff x="1141700" y="1345000"/>
              <a:chExt cx="193200" cy="171550"/>
            </a:xfrm>
          </p:grpSpPr>
          <p:sp>
            <p:nvSpPr>
              <p:cNvPr id="750" name="Google Shape;750;p38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2" name="Google Shape;752;p38"/>
            <p:cNvGrpSpPr/>
            <p:nvPr/>
          </p:nvGrpSpPr>
          <p:grpSpPr>
            <a:xfrm>
              <a:off x="7775625" y="2156575"/>
              <a:ext cx="175100" cy="143475"/>
              <a:chOff x="1808250" y="1643825"/>
              <a:chExt cx="175100" cy="143475"/>
            </a:xfrm>
          </p:grpSpPr>
          <p:sp>
            <p:nvSpPr>
              <p:cNvPr id="753" name="Google Shape;753;p38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5" name="Google Shape;755;p38"/>
          <p:cNvGrpSpPr/>
          <p:nvPr/>
        </p:nvGrpSpPr>
        <p:grpSpPr>
          <a:xfrm>
            <a:off x="355082" y="4040735"/>
            <a:ext cx="482467" cy="761526"/>
            <a:chOff x="4330740" y="2718361"/>
            <a:chExt cx="482467" cy="761526"/>
          </a:xfrm>
        </p:grpSpPr>
        <p:grpSp>
          <p:nvGrpSpPr>
            <p:cNvPr id="756" name="Google Shape;756;p38"/>
            <p:cNvGrpSpPr/>
            <p:nvPr/>
          </p:nvGrpSpPr>
          <p:grpSpPr>
            <a:xfrm rot="-518528">
              <a:off x="4359745" y="2747880"/>
              <a:ext cx="424459" cy="418570"/>
              <a:chOff x="588850" y="618775"/>
              <a:chExt cx="703975" cy="694225"/>
            </a:xfrm>
          </p:grpSpPr>
          <p:sp>
            <p:nvSpPr>
              <p:cNvPr id="757" name="Google Shape;757;p38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9" name="Google Shape;759;p38"/>
            <p:cNvGrpSpPr/>
            <p:nvPr/>
          </p:nvGrpSpPr>
          <p:grpSpPr>
            <a:xfrm>
              <a:off x="4584600" y="3308338"/>
              <a:ext cx="193200" cy="171550"/>
              <a:chOff x="1141700" y="1345000"/>
              <a:chExt cx="193200" cy="171550"/>
            </a:xfrm>
          </p:grpSpPr>
          <p:sp>
            <p:nvSpPr>
              <p:cNvPr id="760" name="Google Shape;760;p38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7" name="Google Shape;797;p38"/>
          <p:cNvGrpSpPr/>
          <p:nvPr/>
        </p:nvGrpSpPr>
        <p:grpSpPr>
          <a:xfrm rot="525885">
            <a:off x="1169833" y="858829"/>
            <a:ext cx="659726" cy="650599"/>
            <a:chOff x="588850" y="618775"/>
            <a:chExt cx="703975" cy="694225"/>
          </a:xfrm>
        </p:grpSpPr>
        <p:sp>
          <p:nvSpPr>
            <p:cNvPr id="798" name="Google Shape;798;p38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8"/>
          <p:cNvGrpSpPr/>
          <p:nvPr/>
        </p:nvGrpSpPr>
        <p:grpSpPr>
          <a:xfrm>
            <a:off x="789425" y="1407125"/>
            <a:ext cx="193200" cy="171550"/>
            <a:chOff x="1141700" y="1345000"/>
            <a:chExt cx="193200" cy="171550"/>
          </a:xfrm>
        </p:grpSpPr>
        <p:sp>
          <p:nvSpPr>
            <p:cNvPr id="801" name="Google Shape;801;p38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3" name="Google Shape;803;p38"/>
          <p:cNvGrpSpPr/>
          <p:nvPr/>
        </p:nvGrpSpPr>
        <p:grpSpPr>
          <a:xfrm>
            <a:off x="1049225" y="716050"/>
            <a:ext cx="175100" cy="143475"/>
            <a:chOff x="1808250" y="1643825"/>
            <a:chExt cx="175100" cy="143475"/>
          </a:xfrm>
        </p:grpSpPr>
        <p:sp>
          <p:nvSpPr>
            <p:cNvPr id="804" name="Google Shape;804;p38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코딩이란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?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801" name="Google Shape;1801;p53"/>
          <p:cNvSpPr txBox="1">
            <a:spLocks noGrp="1"/>
          </p:cNvSpPr>
          <p:nvPr>
            <p:ph type="subTitle" idx="4294967295"/>
          </p:nvPr>
        </p:nvSpPr>
        <p:spPr>
          <a:xfrm>
            <a:off x="2147675" y="1199125"/>
            <a:ext cx="4848600" cy="6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“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코딩이란 컴퓨터에게 일을 시키는 방법이에요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.”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802" name="Google Shape;1802;p53"/>
          <p:cNvSpPr/>
          <p:nvPr/>
        </p:nvSpPr>
        <p:spPr>
          <a:xfrm rot="-9985301" flipH="1">
            <a:off x="-352188" y="1172172"/>
            <a:ext cx="1784272" cy="1296207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3" name="Google Shape;1803;p53"/>
          <p:cNvGrpSpPr/>
          <p:nvPr/>
        </p:nvGrpSpPr>
        <p:grpSpPr>
          <a:xfrm rot="7490819" flipH="1">
            <a:off x="6752403" y="1384848"/>
            <a:ext cx="1795713" cy="1023261"/>
            <a:chOff x="-705550" y="1563485"/>
            <a:chExt cx="1795672" cy="1023238"/>
          </a:xfrm>
        </p:grpSpPr>
        <p:sp>
          <p:nvSpPr>
            <p:cNvPr id="1804" name="Google Shape;1804;p53"/>
            <p:cNvSpPr/>
            <p:nvPr/>
          </p:nvSpPr>
          <p:spPr>
            <a:xfrm>
              <a:off x="-705550" y="1592869"/>
              <a:ext cx="1760957" cy="966680"/>
            </a:xfrm>
            <a:custGeom>
              <a:avLst/>
              <a:gdLst/>
              <a:ahLst/>
              <a:cxnLst/>
              <a:rect l="l" t="t" r="r" b="b"/>
              <a:pathLst>
                <a:path w="13544" h="7435" extrusionOk="0">
                  <a:moveTo>
                    <a:pt x="12056" y="0"/>
                  </a:moveTo>
                  <a:cubicBezTo>
                    <a:pt x="11883" y="0"/>
                    <a:pt x="11699" y="52"/>
                    <a:pt x="11542" y="105"/>
                  </a:cubicBezTo>
                  <a:cubicBezTo>
                    <a:pt x="11175" y="205"/>
                    <a:pt x="10808" y="305"/>
                    <a:pt x="10441" y="438"/>
                  </a:cubicBezTo>
                  <a:cubicBezTo>
                    <a:pt x="9307" y="772"/>
                    <a:pt x="8273" y="1306"/>
                    <a:pt x="7239" y="1839"/>
                  </a:cubicBezTo>
                  <a:cubicBezTo>
                    <a:pt x="6972" y="1939"/>
                    <a:pt x="6739" y="2039"/>
                    <a:pt x="6472" y="2140"/>
                  </a:cubicBezTo>
                  <a:cubicBezTo>
                    <a:pt x="5905" y="2406"/>
                    <a:pt x="5438" y="2673"/>
                    <a:pt x="5071" y="2807"/>
                  </a:cubicBezTo>
                  <a:cubicBezTo>
                    <a:pt x="5004" y="2840"/>
                    <a:pt x="4937" y="2873"/>
                    <a:pt x="4837" y="2907"/>
                  </a:cubicBezTo>
                  <a:lnTo>
                    <a:pt x="4771" y="2907"/>
                  </a:lnTo>
                  <a:cubicBezTo>
                    <a:pt x="4745" y="2900"/>
                    <a:pt x="4721" y="2898"/>
                    <a:pt x="4697" y="2898"/>
                  </a:cubicBezTo>
                  <a:cubicBezTo>
                    <a:pt x="4598" y="2898"/>
                    <a:pt x="4512" y="2946"/>
                    <a:pt x="4404" y="2973"/>
                  </a:cubicBezTo>
                  <a:cubicBezTo>
                    <a:pt x="4203" y="3074"/>
                    <a:pt x="4003" y="3140"/>
                    <a:pt x="3803" y="3240"/>
                  </a:cubicBezTo>
                  <a:cubicBezTo>
                    <a:pt x="3470" y="3407"/>
                    <a:pt x="3103" y="3574"/>
                    <a:pt x="2736" y="3707"/>
                  </a:cubicBezTo>
                  <a:cubicBezTo>
                    <a:pt x="2602" y="3807"/>
                    <a:pt x="2436" y="3841"/>
                    <a:pt x="2302" y="3941"/>
                  </a:cubicBezTo>
                  <a:cubicBezTo>
                    <a:pt x="2202" y="3974"/>
                    <a:pt x="2069" y="4074"/>
                    <a:pt x="2035" y="4174"/>
                  </a:cubicBezTo>
                  <a:cubicBezTo>
                    <a:pt x="2002" y="4241"/>
                    <a:pt x="2002" y="4308"/>
                    <a:pt x="2002" y="4408"/>
                  </a:cubicBezTo>
                  <a:cubicBezTo>
                    <a:pt x="1735" y="4575"/>
                    <a:pt x="1468" y="4808"/>
                    <a:pt x="1268" y="5075"/>
                  </a:cubicBezTo>
                  <a:cubicBezTo>
                    <a:pt x="868" y="5375"/>
                    <a:pt x="501" y="5742"/>
                    <a:pt x="267" y="6176"/>
                  </a:cubicBezTo>
                  <a:cubicBezTo>
                    <a:pt x="67" y="6576"/>
                    <a:pt x="0" y="7110"/>
                    <a:pt x="467" y="7343"/>
                  </a:cubicBezTo>
                  <a:cubicBezTo>
                    <a:pt x="601" y="7410"/>
                    <a:pt x="751" y="7435"/>
                    <a:pt x="905" y="7435"/>
                  </a:cubicBezTo>
                  <a:cubicBezTo>
                    <a:pt x="1060" y="7435"/>
                    <a:pt x="1218" y="7410"/>
                    <a:pt x="1368" y="7377"/>
                  </a:cubicBezTo>
                  <a:cubicBezTo>
                    <a:pt x="1435" y="7343"/>
                    <a:pt x="1502" y="7343"/>
                    <a:pt x="1602" y="7310"/>
                  </a:cubicBezTo>
                  <a:cubicBezTo>
                    <a:pt x="1802" y="7310"/>
                    <a:pt x="2002" y="7310"/>
                    <a:pt x="2169" y="7277"/>
                  </a:cubicBezTo>
                  <a:cubicBezTo>
                    <a:pt x="2502" y="7243"/>
                    <a:pt x="2802" y="7277"/>
                    <a:pt x="3136" y="7210"/>
                  </a:cubicBezTo>
                  <a:cubicBezTo>
                    <a:pt x="3503" y="7210"/>
                    <a:pt x="3837" y="7110"/>
                    <a:pt x="4203" y="7043"/>
                  </a:cubicBezTo>
                  <a:cubicBezTo>
                    <a:pt x="4871" y="6876"/>
                    <a:pt x="5471" y="6576"/>
                    <a:pt x="6071" y="6276"/>
                  </a:cubicBezTo>
                  <a:cubicBezTo>
                    <a:pt x="6538" y="6042"/>
                    <a:pt x="6972" y="5876"/>
                    <a:pt x="7439" y="5642"/>
                  </a:cubicBezTo>
                  <a:cubicBezTo>
                    <a:pt x="8106" y="5375"/>
                    <a:pt x="8273" y="5275"/>
                    <a:pt x="8840" y="5075"/>
                  </a:cubicBezTo>
                  <a:cubicBezTo>
                    <a:pt x="9207" y="4908"/>
                    <a:pt x="9574" y="4808"/>
                    <a:pt x="9941" y="4641"/>
                  </a:cubicBezTo>
                  <a:cubicBezTo>
                    <a:pt x="10641" y="4308"/>
                    <a:pt x="10942" y="4241"/>
                    <a:pt x="11675" y="3807"/>
                  </a:cubicBezTo>
                  <a:cubicBezTo>
                    <a:pt x="12009" y="3641"/>
                    <a:pt x="12009" y="3641"/>
                    <a:pt x="12209" y="3574"/>
                  </a:cubicBezTo>
                  <a:cubicBezTo>
                    <a:pt x="12309" y="3541"/>
                    <a:pt x="12409" y="3507"/>
                    <a:pt x="12509" y="3440"/>
                  </a:cubicBezTo>
                  <a:cubicBezTo>
                    <a:pt x="12643" y="3307"/>
                    <a:pt x="12676" y="3140"/>
                    <a:pt x="12643" y="3007"/>
                  </a:cubicBezTo>
                  <a:cubicBezTo>
                    <a:pt x="12710" y="2973"/>
                    <a:pt x="12810" y="2907"/>
                    <a:pt x="12943" y="2873"/>
                  </a:cubicBezTo>
                  <a:cubicBezTo>
                    <a:pt x="13277" y="2673"/>
                    <a:pt x="13543" y="2373"/>
                    <a:pt x="13543" y="1973"/>
                  </a:cubicBezTo>
                  <a:cubicBezTo>
                    <a:pt x="13543" y="1706"/>
                    <a:pt x="13410" y="1439"/>
                    <a:pt x="13277" y="1239"/>
                  </a:cubicBezTo>
                  <a:cubicBezTo>
                    <a:pt x="13143" y="972"/>
                    <a:pt x="12943" y="772"/>
                    <a:pt x="12776" y="572"/>
                  </a:cubicBezTo>
                  <a:cubicBezTo>
                    <a:pt x="12676" y="438"/>
                    <a:pt x="12609" y="272"/>
                    <a:pt x="12476" y="171"/>
                  </a:cubicBezTo>
                  <a:cubicBezTo>
                    <a:pt x="12364" y="44"/>
                    <a:pt x="12215" y="0"/>
                    <a:pt x="1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3"/>
            <p:cNvSpPr/>
            <p:nvPr/>
          </p:nvSpPr>
          <p:spPr>
            <a:xfrm>
              <a:off x="-705550" y="1563485"/>
              <a:ext cx="1795672" cy="1023238"/>
            </a:xfrm>
            <a:custGeom>
              <a:avLst/>
              <a:gdLst/>
              <a:ahLst/>
              <a:cxnLst/>
              <a:rect l="l" t="t" r="r" b="b"/>
              <a:pathLst>
                <a:path w="13811" h="7870" extrusionOk="0">
                  <a:moveTo>
                    <a:pt x="10975" y="531"/>
                  </a:moveTo>
                  <a:cubicBezTo>
                    <a:pt x="10975" y="531"/>
                    <a:pt x="11008" y="531"/>
                    <a:pt x="11008" y="564"/>
                  </a:cubicBezTo>
                  <a:cubicBezTo>
                    <a:pt x="11309" y="1131"/>
                    <a:pt x="11642" y="1698"/>
                    <a:pt x="11942" y="2265"/>
                  </a:cubicBezTo>
                  <a:cubicBezTo>
                    <a:pt x="12009" y="2432"/>
                    <a:pt x="12109" y="2666"/>
                    <a:pt x="12243" y="3033"/>
                  </a:cubicBezTo>
                  <a:cubicBezTo>
                    <a:pt x="12309" y="3233"/>
                    <a:pt x="12309" y="3199"/>
                    <a:pt x="12343" y="3300"/>
                  </a:cubicBezTo>
                  <a:cubicBezTo>
                    <a:pt x="12243" y="3066"/>
                    <a:pt x="12076" y="2866"/>
                    <a:pt x="11942" y="2632"/>
                  </a:cubicBezTo>
                  <a:cubicBezTo>
                    <a:pt x="11642" y="2065"/>
                    <a:pt x="11342" y="1465"/>
                    <a:pt x="11075" y="898"/>
                  </a:cubicBezTo>
                  <a:cubicBezTo>
                    <a:pt x="11008" y="764"/>
                    <a:pt x="10975" y="664"/>
                    <a:pt x="10908" y="564"/>
                  </a:cubicBezTo>
                  <a:cubicBezTo>
                    <a:pt x="10942" y="564"/>
                    <a:pt x="10975" y="531"/>
                    <a:pt x="10975" y="531"/>
                  </a:cubicBezTo>
                  <a:close/>
                  <a:moveTo>
                    <a:pt x="10641" y="664"/>
                  </a:moveTo>
                  <a:cubicBezTo>
                    <a:pt x="10641" y="698"/>
                    <a:pt x="10641" y="698"/>
                    <a:pt x="10641" y="731"/>
                  </a:cubicBezTo>
                  <a:cubicBezTo>
                    <a:pt x="10975" y="1398"/>
                    <a:pt x="11309" y="2099"/>
                    <a:pt x="11642" y="2799"/>
                  </a:cubicBezTo>
                  <a:cubicBezTo>
                    <a:pt x="11776" y="2999"/>
                    <a:pt x="12009" y="3466"/>
                    <a:pt x="12042" y="3566"/>
                  </a:cubicBezTo>
                  <a:cubicBezTo>
                    <a:pt x="12042" y="3600"/>
                    <a:pt x="12076" y="3633"/>
                    <a:pt x="12109" y="3666"/>
                  </a:cubicBezTo>
                  <a:cubicBezTo>
                    <a:pt x="12109" y="3666"/>
                    <a:pt x="12109" y="3666"/>
                    <a:pt x="12109" y="3700"/>
                  </a:cubicBezTo>
                  <a:lnTo>
                    <a:pt x="12142" y="3700"/>
                  </a:lnTo>
                  <a:cubicBezTo>
                    <a:pt x="12109" y="3733"/>
                    <a:pt x="12042" y="3733"/>
                    <a:pt x="12009" y="3767"/>
                  </a:cubicBezTo>
                  <a:cubicBezTo>
                    <a:pt x="11509" y="4000"/>
                    <a:pt x="10775" y="4334"/>
                    <a:pt x="10441" y="4467"/>
                  </a:cubicBezTo>
                  <a:cubicBezTo>
                    <a:pt x="9307" y="4967"/>
                    <a:pt x="7773" y="5668"/>
                    <a:pt x="6905" y="6035"/>
                  </a:cubicBezTo>
                  <a:cubicBezTo>
                    <a:pt x="6405" y="6235"/>
                    <a:pt x="5905" y="6468"/>
                    <a:pt x="5238" y="6802"/>
                  </a:cubicBezTo>
                  <a:cubicBezTo>
                    <a:pt x="4804" y="7036"/>
                    <a:pt x="4670" y="7136"/>
                    <a:pt x="4370" y="7236"/>
                  </a:cubicBezTo>
                  <a:cubicBezTo>
                    <a:pt x="4370" y="7169"/>
                    <a:pt x="4337" y="7102"/>
                    <a:pt x="4304" y="7069"/>
                  </a:cubicBezTo>
                  <a:cubicBezTo>
                    <a:pt x="4070" y="6569"/>
                    <a:pt x="3937" y="6001"/>
                    <a:pt x="3670" y="5468"/>
                  </a:cubicBezTo>
                  <a:cubicBezTo>
                    <a:pt x="3403" y="5001"/>
                    <a:pt x="3169" y="4500"/>
                    <a:pt x="2903" y="4033"/>
                  </a:cubicBezTo>
                  <a:cubicBezTo>
                    <a:pt x="3003" y="4000"/>
                    <a:pt x="3069" y="3933"/>
                    <a:pt x="3169" y="3900"/>
                  </a:cubicBezTo>
                  <a:cubicBezTo>
                    <a:pt x="3169" y="3900"/>
                    <a:pt x="3169" y="3900"/>
                    <a:pt x="3169" y="3933"/>
                  </a:cubicBezTo>
                  <a:cubicBezTo>
                    <a:pt x="3503" y="4500"/>
                    <a:pt x="3837" y="5067"/>
                    <a:pt x="4003" y="5601"/>
                  </a:cubicBezTo>
                  <a:cubicBezTo>
                    <a:pt x="4137" y="5935"/>
                    <a:pt x="4370" y="6468"/>
                    <a:pt x="4504" y="6935"/>
                  </a:cubicBezTo>
                  <a:cubicBezTo>
                    <a:pt x="4504" y="6969"/>
                    <a:pt x="4537" y="6969"/>
                    <a:pt x="4537" y="6969"/>
                  </a:cubicBezTo>
                  <a:cubicBezTo>
                    <a:pt x="4559" y="7033"/>
                    <a:pt x="4636" y="7070"/>
                    <a:pt x="4706" y="7070"/>
                  </a:cubicBezTo>
                  <a:cubicBezTo>
                    <a:pt x="4744" y="7070"/>
                    <a:pt x="4780" y="7059"/>
                    <a:pt x="4804" y="7036"/>
                  </a:cubicBezTo>
                  <a:cubicBezTo>
                    <a:pt x="4871" y="6935"/>
                    <a:pt x="4837" y="6902"/>
                    <a:pt x="4871" y="6869"/>
                  </a:cubicBezTo>
                  <a:cubicBezTo>
                    <a:pt x="4804" y="6402"/>
                    <a:pt x="4604" y="6202"/>
                    <a:pt x="4437" y="5735"/>
                  </a:cubicBezTo>
                  <a:cubicBezTo>
                    <a:pt x="4203" y="5234"/>
                    <a:pt x="3970" y="4667"/>
                    <a:pt x="3636" y="4133"/>
                  </a:cubicBezTo>
                  <a:cubicBezTo>
                    <a:pt x="3570" y="4000"/>
                    <a:pt x="3503" y="3900"/>
                    <a:pt x="3436" y="3767"/>
                  </a:cubicBezTo>
                  <a:cubicBezTo>
                    <a:pt x="4337" y="3333"/>
                    <a:pt x="5137" y="3033"/>
                    <a:pt x="6005" y="2632"/>
                  </a:cubicBezTo>
                  <a:cubicBezTo>
                    <a:pt x="6438" y="2466"/>
                    <a:pt x="7005" y="2165"/>
                    <a:pt x="7472" y="1965"/>
                  </a:cubicBezTo>
                  <a:cubicBezTo>
                    <a:pt x="8006" y="1732"/>
                    <a:pt x="8373" y="1598"/>
                    <a:pt x="8940" y="1365"/>
                  </a:cubicBezTo>
                  <a:cubicBezTo>
                    <a:pt x="9407" y="1165"/>
                    <a:pt x="9941" y="931"/>
                    <a:pt x="10575" y="698"/>
                  </a:cubicBezTo>
                  <a:cubicBezTo>
                    <a:pt x="10575" y="698"/>
                    <a:pt x="10608" y="664"/>
                    <a:pt x="10641" y="664"/>
                  </a:cubicBezTo>
                  <a:close/>
                  <a:moveTo>
                    <a:pt x="2702" y="4133"/>
                  </a:moveTo>
                  <a:cubicBezTo>
                    <a:pt x="3003" y="4701"/>
                    <a:pt x="3303" y="5268"/>
                    <a:pt x="3603" y="5801"/>
                  </a:cubicBezTo>
                  <a:cubicBezTo>
                    <a:pt x="3703" y="6068"/>
                    <a:pt x="3803" y="6335"/>
                    <a:pt x="3970" y="6669"/>
                  </a:cubicBezTo>
                  <a:cubicBezTo>
                    <a:pt x="4070" y="6869"/>
                    <a:pt x="4103" y="7002"/>
                    <a:pt x="4203" y="7202"/>
                  </a:cubicBezTo>
                  <a:cubicBezTo>
                    <a:pt x="4203" y="7236"/>
                    <a:pt x="4237" y="7269"/>
                    <a:pt x="4237" y="7269"/>
                  </a:cubicBezTo>
                  <a:cubicBezTo>
                    <a:pt x="3703" y="7402"/>
                    <a:pt x="3303" y="7402"/>
                    <a:pt x="2702" y="7436"/>
                  </a:cubicBezTo>
                  <a:cubicBezTo>
                    <a:pt x="2335" y="7469"/>
                    <a:pt x="2169" y="7503"/>
                    <a:pt x="1868" y="7503"/>
                  </a:cubicBezTo>
                  <a:lnTo>
                    <a:pt x="1268" y="7503"/>
                  </a:lnTo>
                  <a:cubicBezTo>
                    <a:pt x="1101" y="7469"/>
                    <a:pt x="901" y="7469"/>
                    <a:pt x="734" y="7469"/>
                  </a:cubicBezTo>
                  <a:cubicBezTo>
                    <a:pt x="701" y="7469"/>
                    <a:pt x="668" y="7436"/>
                    <a:pt x="634" y="7436"/>
                  </a:cubicBezTo>
                  <a:lnTo>
                    <a:pt x="601" y="7436"/>
                  </a:lnTo>
                  <a:cubicBezTo>
                    <a:pt x="601" y="7402"/>
                    <a:pt x="568" y="7402"/>
                    <a:pt x="568" y="7369"/>
                  </a:cubicBezTo>
                  <a:cubicBezTo>
                    <a:pt x="501" y="7302"/>
                    <a:pt x="467" y="7269"/>
                    <a:pt x="434" y="7202"/>
                  </a:cubicBezTo>
                  <a:cubicBezTo>
                    <a:pt x="401" y="7002"/>
                    <a:pt x="401" y="7036"/>
                    <a:pt x="434" y="6869"/>
                  </a:cubicBezTo>
                  <a:cubicBezTo>
                    <a:pt x="467" y="6602"/>
                    <a:pt x="1235" y="5635"/>
                    <a:pt x="1435" y="5334"/>
                  </a:cubicBezTo>
                  <a:cubicBezTo>
                    <a:pt x="1568" y="5168"/>
                    <a:pt x="2002" y="4600"/>
                    <a:pt x="2102" y="4500"/>
                  </a:cubicBezTo>
                  <a:cubicBezTo>
                    <a:pt x="2302" y="4367"/>
                    <a:pt x="2502" y="4267"/>
                    <a:pt x="2702" y="4133"/>
                  </a:cubicBezTo>
                  <a:close/>
                  <a:moveTo>
                    <a:pt x="12014" y="1"/>
                  </a:moveTo>
                  <a:cubicBezTo>
                    <a:pt x="11953" y="1"/>
                    <a:pt x="11894" y="23"/>
                    <a:pt x="11876" y="97"/>
                  </a:cubicBezTo>
                  <a:cubicBezTo>
                    <a:pt x="11842" y="197"/>
                    <a:pt x="11909" y="264"/>
                    <a:pt x="11976" y="297"/>
                  </a:cubicBezTo>
                  <a:cubicBezTo>
                    <a:pt x="12009" y="331"/>
                    <a:pt x="12042" y="331"/>
                    <a:pt x="12076" y="331"/>
                  </a:cubicBezTo>
                  <a:cubicBezTo>
                    <a:pt x="12076" y="364"/>
                    <a:pt x="12109" y="364"/>
                    <a:pt x="12109" y="364"/>
                  </a:cubicBezTo>
                  <a:cubicBezTo>
                    <a:pt x="12276" y="498"/>
                    <a:pt x="12409" y="631"/>
                    <a:pt x="12643" y="831"/>
                  </a:cubicBezTo>
                  <a:cubicBezTo>
                    <a:pt x="12643" y="864"/>
                    <a:pt x="12643" y="864"/>
                    <a:pt x="12643" y="864"/>
                  </a:cubicBezTo>
                  <a:cubicBezTo>
                    <a:pt x="12710" y="931"/>
                    <a:pt x="12676" y="898"/>
                    <a:pt x="12776" y="1031"/>
                  </a:cubicBezTo>
                  <a:cubicBezTo>
                    <a:pt x="12876" y="1165"/>
                    <a:pt x="12943" y="1298"/>
                    <a:pt x="13043" y="1465"/>
                  </a:cubicBezTo>
                  <a:cubicBezTo>
                    <a:pt x="13110" y="1665"/>
                    <a:pt x="13177" y="1865"/>
                    <a:pt x="13243" y="2099"/>
                  </a:cubicBezTo>
                  <a:cubicBezTo>
                    <a:pt x="13274" y="2254"/>
                    <a:pt x="13276" y="2410"/>
                    <a:pt x="13331" y="2539"/>
                  </a:cubicBezTo>
                  <a:lnTo>
                    <a:pt x="13331" y="2539"/>
                  </a:lnTo>
                  <a:cubicBezTo>
                    <a:pt x="13326" y="2535"/>
                    <a:pt x="13319" y="2532"/>
                    <a:pt x="13310" y="2532"/>
                  </a:cubicBezTo>
                  <a:cubicBezTo>
                    <a:pt x="13310" y="2532"/>
                    <a:pt x="13343" y="2566"/>
                    <a:pt x="13343" y="2566"/>
                  </a:cubicBezTo>
                  <a:lnTo>
                    <a:pt x="13343" y="2599"/>
                  </a:lnTo>
                  <a:cubicBezTo>
                    <a:pt x="13343" y="2632"/>
                    <a:pt x="13343" y="2732"/>
                    <a:pt x="13343" y="2766"/>
                  </a:cubicBezTo>
                  <a:cubicBezTo>
                    <a:pt x="13343" y="2833"/>
                    <a:pt x="13343" y="2899"/>
                    <a:pt x="13343" y="2966"/>
                  </a:cubicBezTo>
                  <a:cubicBezTo>
                    <a:pt x="13343" y="2999"/>
                    <a:pt x="13343" y="2999"/>
                    <a:pt x="13343" y="2999"/>
                  </a:cubicBezTo>
                  <a:cubicBezTo>
                    <a:pt x="13343" y="2999"/>
                    <a:pt x="13343" y="2999"/>
                    <a:pt x="13343" y="3033"/>
                  </a:cubicBezTo>
                  <a:cubicBezTo>
                    <a:pt x="13310" y="3033"/>
                    <a:pt x="13310" y="3033"/>
                    <a:pt x="13310" y="3066"/>
                  </a:cubicBezTo>
                  <a:cubicBezTo>
                    <a:pt x="13210" y="3133"/>
                    <a:pt x="13043" y="3233"/>
                    <a:pt x="12843" y="3333"/>
                  </a:cubicBezTo>
                  <a:cubicBezTo>
                    <a:pt x="12776" y="3133"/>
                    <a:pt x="12676" y="2966"/>
                    <a:pt x="12576" y="2766"/>
                  </a:cubicBezTo>
                  <a:cubicBezTo>
                    <a:pt x="12376" y="2366"/>
                    <a:pt x="12176" y="1932"/>
                    <a:pt x="11909" y="1565"/>
                  </a:cubicBezTo>
                  <a:cubicBezTo>
                    <a:pt x="11776" y="1331"/>
                    <a:pt x="11609" y="1098"/>
                    <a:pt x="11475" y="831"/>
                  </a:cubicBezTo>
                  <a:cubicBezTo>
                    <a:pt x="11375" y="698"/>
                    <a:pt x="11309" y="564"/>
                    <a:pt x="11242" y="431"/>
                  </a:cubicBezTo>
                  <a:cubicBezTo>
                    <a:pt x="11275" y="397"/>
                    <a:pt x="11309" y="397"/>
                    <a:pt x="11342" y="364"/>
                  </a:cubicBezTo>
                  <a:cubicBezTo>
                    <a:pt x="11409" y="331"/>
                    <a:pt x="11542" y="297"/>
                    <a:pt x="11575" y="231"/>
                  </a:cubicBezTo>
                  <a:cubicBezTo>
                    <a:pt x="11603" y="148"/>
                    <a:pt x="11540" y="89"/>
                    <a:pt x="11480" y="89"/>
                  </a:cubicBezTo>
                  <a:cubicBezTo>
                    <a:pt x="11467" y="89"/>
                    <a:pt x="11454" y="91"/>
                    <a:pt x="11442" y="97"/>
                  </a:cubicBezTo>
                  <a:cubicBezTo>
                    <a:pt x="10875" y="364"/>
                    <a:pt x="10274" y="564"/>
                    <a:pt x="9674" y="831"/>
                  </a:cubicBezTo>
                  <a:cubicBezTo>
                    <a:pt x="9140" y="1031"/>
                    <a:pt x="8340" y="1331"/>
                    <a:pt x="7706" y="1598"/>
                  </a:cubicBezTo>
                  <a:cubicBezTo>
                    <a:pt x="7406" y="1732"/>
                    <a:pt x="7172" y="1798"/>
                    <a:pt x="6839" y="1932"/>
                  </a:cubicBezTo>
                  <a:cubicBezTo>
                    <a:pt x="6538" y="2099"/>
                    <a:pt x="6372" y="2165"/>
                    <a:pt x="6071" y="2265"/>
                  </a:cubicBezTo>
                  <a:cubicBezTo>
                    <a:pt x="5104" y="2699"/>
                    <a:pt x="3703" y="3199"/>
                    <a:pt x="2402" y="3900"/>
                  </a:cubicBezTo>
                  <a:cubicBezTo>
                    <a:pt x="2202" y="4000"/>
                    <a:pt x="2002" y="4100"/>
                    <a:pt x="1835" y="4234"/>
                  </a:cubicBezTo>
                  <a:cubicBezTo>
                    <a:pt x="1668" y="4367"/>
                    <a:pt x="1535" y="4567"/>
                    <a:pt x="1401" y="4734"/>
                  </a:cubicBezTo>
                  <a:cubicBezTo>
                    <a:pt x="1068" y="5101"/>
                    <a:pt x="734" y="5601"/>
                    <a:pt x="401" y="6135"/>
                  </a:cubicBezTo>
                  <a:cubicBezTo>
                    <a:pt x="201" y="6435"/>
                    <a:pt x="0" y="6802"/>
                    <a:pt x="67" y="7169"/>
                  </a:cubicBezTo>
                  <a:cubicBezTo>
                    <a:pt x="101" y="7369"/>
                    <a:pt x="234" y="7603"/>
                    <a:pt x="401" y="7736"/>
                  </a:cubicBezTo>
                  <a:cubicBezTo>
                    <a:pt x="501" y="7769"/>
                    <a:pt x="501" y="7769"/>
                    <a:pt x="634" y="7803"/>
                  </a:cubicBezTo>
                  <a:cubicBezTo>
                    <a:pt x="734" y="7836"/>
                    <a:pt x="868" y="7836"/>
                    <a:pt x="968" y="7836"/>
                  </a:cubicBezTo>
                  <a:cubicBezTo>
                    <a:pt x="1268" y="7869"/>
                    <a:pt x="1568" y="7869"/>
                    <a:pt x="1868" y="7869"/>
                  </a:cubicBezTo>
                  <a:cubicBezTo>
                    <a:pt x="2235" y="7869"/>
                    <a:pt x="2402" y="7836"/>
                    <a:pt x="2836" y="7803"/>
                  </a:cubicBezTo>
                  <a:cubicBezTo>
                    <a:pt x="3736" y="7769"/>
                    <a:pt x="4404" y="7736"/>
                    <a:pt x="5204" y="7269"/>
                  </a:cubicBezTo>
                  <a:cubicBezTo>
                    <a:pt x="5671" y="7069"/>
                    <a:pt x="6472" y="6669"/>
                    <a:pt x="6872" y="6468"/>
                  </a:cubicBezTo>
                  <a:cubicBezTo>
                    <a:pt x="7873" y="6068"/>
                    <a:pt x="8573" y="5735"/>
                    <a:pt x="9741" y="5234"/>
                  </a:cubicBezTo>
                  <a:cubicBezTo>
                    <a:pt x="10375" y="4934"/>
                    <a:pt x="11509" y="4467"/>
                    <a:pt x="12476" y="4000"/>
                  </a:cubicBezTo>
                  <a:cubicBezTo>
                    <a:pt x="12710" y="3867"/>
                    <a:pt x="12943" y="3767"/>
                    <a:pt x="13177" y="3633"/>
                  </a:cubicBezTo>
                  <a:cubicBezTo>
                    <a:pt x="13343" y="3533"/>
                    <a:pt x="13510" y="3433"/>
                    <a:pt x="13644" y="3300"/>
                  </a:cubicBezTo>
                  <a:cubicBezTo>
                    <a:pt x="13810" y="3099"/>
                    <a:pt x="13777" y="2833"/>
                    <a:pt x="13777" y="2499"/>
                  </a:cubicBezTo>
                  <a:cubicBezTo>
                    <a:pt x="13777" y="2499"/>
                    <a:pt x="13777" y="2466"/>
                    <a:pt x="13777" y="2466"/>
                  </a:cubicBezTo>
                  <a:cubicBezTo>
                    <a:pt x="13744" y="2232"/>
                    <a:pt x="13710" y="2032"/>
                    <a:pt x="13644" y="1798"/>
                  </a:cubicBezTo>
                  <a:cubicBezTo>
                    <a:pt x="13543" y="1532"/>
                    <a:pt x="13543" y="1498"/>
                    <a:pt x="13477" y="1298"/>
                  </a:cubicBezTo>
                  <a:cubicBezTo>
                    <a:pt x="13343" y="1065"/>
                    <a:pt x="13177" y="831"/>
                    <a:pt x="13010" y="631"/>
                  </a:cubicBezTo>
                  <a:cubicBezTo>
                    <a:pt x="12876" y="531"/>
                    <a:pt x="12776" y="397"/>
                    <a:pt x="12643" y="331"/>
                  </a:cubicBezTo>
                  <a:lnTo>
                    <a:pt x="12676" y="331"/>
                  </a:lnTo>
                  <a:cubicBezTo>
                    <a:pt x="12509" y="197"/>
                    <a:pt x="12343" y="64"/>
                    <a:pt x="12142" y="31"/>
                  </a:cubicBezTo>
                  <a:cubicBezTo>
                    <a:pt x="12113" y="16"/>
                    <a:pt x="12063" y="1"/>
                    <a:pt x="1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3"/>
            <p:cNvSpPr/>
            <p:nvPr/>
          </p:nvSpPr>
          <p:spPr>
            <a:xfrm>
              <a:off x="-50651" y="1853685"/>
              <a:ext cx="724458" cy="393303"/>
            </a:xfrm>
            <a:custGeom>
              <a:avLst/>
              <a:gdLst/>
              <a:ahLst/>
              <a:cxnLst/>
              <a:rect l="l" t="t" r="r" b="b"/>
              <a:pathLst>
                <a:path w="5572" h="3025" extrusionOk="0">
                  <a:moveTo>
                    <a:pt x="5171" y="234"/>
                  </a:moveTo>
                  <a:cubicBezTo>
                    <a:pt x="5171" y="234"/>
                    <a:pt x="5204" y="234"/>
                    <a:pt x="5237" y="267"/>
                  </a:cubicBezTo>
                  <a:cubicBezTo>
                    <a:pt x="5237" y="267"/>
                    <a:pt x="5237" y="267"/>
                    <a:pt x="5271" y="300"/>
                  </a:cubicBezTo>
                  <a:cubicBezTo>
                    <a:pt x="5271" y="334"/>
                    <a:pt x="5237" y="334"/>
                    <a:pt x="5237" y="367"/>
                  </a:cubicBezTo>
                  <a:cubicBezTo>
                    <a:pt x="5237" y="367"/>
                    <a:pt x="5237" y="367"/>
                    <a:pt x="5204" y="400"/>
                  </a:cubicBezTo>
                  <a:cubicBezTo>
                    <a:pt x="5204" y="400"/>
                    <a:pt x="5204" y="434"/>
                    <a:pt x="5204" y="434"/>
                  </a:cubicBezTo>
                  <a:cubicBezTo>
                    <a:pt x="5171" y="467"/>
                    <a:pt x="5137" y="500"/>
                    <a:pt x="5104" y="534"/>
                  </a:cubicBezTo>
                  <a:cubicBezTo>
                    <a:pt x="5104" y="500"/>
                    <a:pt x="5104" y="500"/>
                    <a:pt x="5104" y="467"/>
                  </a:cubicBezTo>
                  <a:cubicBezTo>
                    <a:pt x="5104" y="367"/>
                    <a:pt x="5071" y="300"/>
                    <a:pt x="5004" y="234"/>
                  </a:cubicBezTo>
                  <a:close/>
                  <a:moveTo>
                    <a:pt x="4137" y="634"/>
                  </a:moveTo>
                  <a:cubicBezTo>
                    <a:pt x="4115" y="643"/>
                    <a:pt x="4093" y="651"/>
                    <a:pt x="4071" y="660"/>
                  </a:cubicBezTo>
                  <a:lnTo>
                    <a:pt x="4071" y="660"/>
                  </a:lnTo>
                  <a:cubicBezTo>
                    <a:pt x="4075" y="634"/>
                    <a:pt x="4106" y="634"/>
                    <a:pt x="4137" y="634"/>
                  </a:cubicBezTo>
                  <a:close/>
                  <a:moveTo>
                    <a:pt x="4010" y="684"/>
                  </a:moveTo>
                  <a:cubicBezTo>
                    <a:pt x="3533" y="873"/>
                    <a:pt x="2961" y="1087"/>
                    <a:pt x="2502" y="1301"/>
                  </a:cubicBezTo>
                  <a:cubicBezTo>
                    <a:pt x="2496" y="1301"/>
                    <a:pt x="2491" y="1302"/>
                    <a:pt x="2485" y="1304"/>
                  </a:cubicBezTo>
                  <a:lnTo>
                    <a:pt x="2485" y="1304"/>
                  </a:lnTo>
                  <a:cubicBezTo>
                    <a:pt x="2967" y="1044"/>
                    <a:pt x="3475" y="837"/>
                    <a:pt x="4010" y="684"/>
                  </a:cubicBezTo>
                  <a:close/>
                  <a:moveTo>
                    <a:pt x="2418" y="1341"/>
                  </a:moveTo>
                  <a:cubicBezTo>
                    <a:pt x="2403" y="1349"/>
                    <a:pt x="2387" y="1358"/>
                    <a:pt x="2369" y="1368"/>
                  </a:cubicBezTo>
                  <a:cubicBezTo>
                    <a:pt x="2385" y="1359"/>
                    <a:pt x="2401" y="1350"/>
                    <a:pt x="2418" y="1341"/>
                  </a:cubicBezTo>
                  <a:close/>
                  <a:moveTo>
                    <a:pt x="3703" y="1001"/>
                  </a:moveTo>
                  <a:lnTo>
                    <a:pt x="3703" y="1001"/>
                  </a:lnTo>
                  <a:cubicBezTo>
                    <a:pt x="3336" y="1201"/>
                    <a:pt x="2836" y="1434"/>
                    <a:pt x="2435" y="1601"/>
                  </a:cubicBezTo>
                  <a:cubicBezTo>
                    <a:pt x="2335" y="1635"/>
                    <a:pt x="2202" y="1701"/>
                    <a:pt x="2102" y="1735"/>
                  </a:cubicBezTo>
                  <a:cubicBezTo>
                    <a:pt x="2202" y="1668"/>
                    <a:pt x="2335" y="1601"/>
                    <a:pt x="2469" y="1535"/>
                  </a:cubicBezTo>
                  <a:cubicBezTo>
                    <a:pt x="2902" y="1301"/>
                    <a:pt x="3236" y="1168"/>
                    <a:pt x="3703" y="1001"/>
                  </a:cubicBezTo>
                  <a:close/>
                  <a:moveTo>
                    <a:pt x="2035" y="1268"/>
                  </a:moveTo>
                  <a:lnTo>
                    <a:pt x="2035" y="1268"/>
                  </a:lnTo>
                  <a:cubicBezTo>
                    <a:pt x="1868" y="1368"/>
                    <a:pt x="1702" y="1501"/>
                    <a:pt x="1535" y="1601"/>
                  </a:cubicBezTo>
                  <a:cubicBezTo>
                    <a:pt x="1268" y="1801"/>
                    <a:pt x="968" y="2002"/>
                    <a:pt x="734" y="2235"/>
                  </a:cubicBezTo>
                  <a:cubicBezTo>
                    <a:pt x="701" y="2268"/>
                    <a:pt x="668" y="2335"/>
                    <a:pt x="668" y="2368"/>
                  </a:cubicBezTo>
                  <a:lnTo>
                    <a:pt x="601" y="2368"/>
                  </a:lnTo>
                  <a:cubicBezTo>
                    <a:pt x="534" y="2368"/>
                    <a:pt x="534" y="2368"/>
                    <a:pt x="501" y="2335"/>
                  </a:cubicBezTo>
                  <a:lnTo>
                    <a:pt x="534" y="2335"/>
                  </a:lnTo>
                  <a:cubicBezTo>
                    <a:pt x="534" y="2302"/>
                    <a:pt x="534" y="2335"/>
                    <a:pt x="567" y="2268"/>
                  </a:cubicBezTo>
                  <a:cubicBezTo>
                    <a:pt x="601" y="2235"/>
                    <a:pt x="668" y="2168"/>
                    <a:pt x="701" y="2135"/>
                  </a:cubicBezTo>
                  <a:cubicBezTo>
                    <a:pt x="901" y="1935"/>
                    <a:pt x="1068" y="1835"/>
                    <a:pt x="1268" y="1701"/>
                  </a:cubicBezTo>
                  <a:cubicBezTo>
                    <a:pt x="1435" y="1601"/>
                    <a:pt x="1602" y="1501"/>
                    <a:pt x="1768" y="1401"/>
                  </a:cubicBezTo>
                  <a:cubicBezTo>
                    <a:pt x="1835" y="1368"/>
                    <a:pt x="1935" y="1301"/>
                    <a:pt x="2035" y="1268"/>
                  </a:cubicBezTo>
                  <a:close/>
                  <a:moveTo>
                    <a:pt x="301" y="2469"/>
                  </a:moveTo>
                  <a:cubicBezTo>
                    <a:pt x="367" y="2535"/>
                    <a:pt x="467" y="2569"/>
                    <a:pt x="567" y="2569"/>
                  </a:cubicBezTo>
                  <a:cubicBezTo>
                    <a:pt x="484" y="2585"/>
                    <a:pt x="417" y="2594"/>
                    <a:pt x="367" y="2594"/>
                  </a:cubicBezTo>
                  <a:cubicBezTo>
                    <a:pt x="317" y="2594"/>
                    <a:pt x="284" y="2585"/>
                    <a:pt x="267" y="2569"/>
                  </a:cubicBezTo>
                  <a:cubicBezTo>
                    <a:pt x="267" y="2535"/>
                    <a:pt x="301" y="2502"/>
                    <a:pt x="301" y="2469"/>
                  </a:cubicBezTo>
                  <a:close/>
                  <a:moveTo>
                    <a:pt x="5137" y="0"/>
                  </a:moveTo>
                  <a:cubicBezTo>
                    <a:pt x="4737" y="67"/>
                    <a:pt x="4303" y="100"/>
                    <a:pt x="3870" y="267"/>
                  </a:cubicBezTo>
                  <a:cubicBezTo>
                    <a:pt x="3836" y="267"/>
                    <a:pt x="3836" y="267"/>
                    <a:pt x="3836" y="300"/>
                  </a:cubicBezTo>
                  <a:cubicBezTo>
                    <a:pt x="3503" y="367"/>
                    <a:pt x="3203" y="434"/>
                    <a:pt x="2869" y="567"/>
                  </a:cubicBezTo>
                  <a:cubicBezTo>
                    <a:pt x="2302" y="767"/>
                    <a:pt x="1768" y="1068"/>
                    <a:pt x="1301" y="1401"/>
                  </a:cubicBezTo>
                  <a:cubicBezTo>
                    <a:pt x="934" y="1601"/>
                    <a:pt x="567" y="1801"/>
                    <a:pt x="301" y="2102"/>
                  </a:cubicBezTo>
                  <a:cubicBezTo>
                    <a:pt x="167" y="2235"/>
                    <a:pt x="34" y="2402"/>
                    <a:pt x="0" y="2602"/>
                  </a:cubicBezTo>
                  <a:cubicBezTo>
                    <a:pt x="0" y="2669"/>
                    <a:pt x="67" y="2735"/>
                    <a:pt x="134" y="2769"/>
                  </a:cubicBezTo>
                  <a:cubicBezTo>
                    <a:pt x="100" y="2835"/>
                    <a:pt x="100" y="2902"/>
                    <a:pt x="167" y="2936"/>
                  </a:cubicBezTo>
                  <a:cubicBezTo>
                    <a:pt x="201" y="3002"/>
                    <a:pt x="301" y="3002"/>
                    <a:pt x="367" y="3002"/>
                  </a:cubicBezTo>
                  <a:cubicBezTo>
                    <a:pt x="422" y="3018"/>
                    <a:pt x="478" y="3024"/>
                    <a:pt x="535" y="3024"/>
                  </a:cubicBezTo>
                  <a:cubicBezTo>
                    <a:pt x="723" y="3024"/>
                    <a:pt x="922" y="2953"/>
                    <a:pt x="1101" y="2902"/>
                  </a:cubicBezTo>
                  <a:cubicBezTo>
                    <a:pt x="1602" y="2769"/>
                    <a:pt x="2002" y="2535"/>
                    <a:pt x="2536" y="2268"/>
                  </a:cubicBezTo>
                  <a:cubicBezTo>
                    <a:pt x="3136" y="2002"/>
                    <a:pt x="3703" y="1768"/>
                    <a:pt x="4237" y="1401"/>
                  </a:cubicBezTo>
                  <a:cubicBezTo>
                    <a:pt x="4670" y="1168"/>
                    <a:pt x="4971" y="967"/>
                    <a:pt x="5304" y="667"/>
                  </a:cubicBezTo>
                  <a:cubicBezTo>
                    <a:pt x="5471" y="534"/>
                    <a:pt x="5571" y="267"/>
                    <a:pt x="5404" y="100"/>
                  </a:cubicBezTo>
                  <a:cubicBezTo>
                    <a:pt x="5371" y="67"/>
                    <a:pt x="5371" y="67"/>
                    <a:pt x="5338" y="33"/>
                  </a:cubicBezTo>
                  <a:cubicBezTo>
                    <a:pt x="5304" y="33"/>
                    <a:pt x="5271" y="0"/>
                    <a:pt x="5237" y="0"/>
                  </a:cubicBezTo>
                  <a:cubicBezTo>
                    <a:pt x="5237" y="0"/>
                    <a:pt x="5204" y="0"/>
                    <a:pt x="5204" y="33"/>
                  </a:cubicBezTo>
                  <a:cubicBezTo>
                    <a:pt x="5171" y="33"/>
                    <a:pt x="5171" y="0"/>
                    <a:pt x="5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53"/>
          <p:cNvGrpSpPr/>
          <p:nvPr/>
        </p:nvGrpSpPr>
        <p:grpSpPr>
          <a:xfrm>
            <a:off x="1301850" y="1734500"/>
            <a:ext cx="193200" cy="171550"/>
            <a:chOff x="1141700" y="1345000"/>
            <a:chExt cx="193200" cy="171550"/>
          </a:xfrm>
        </p:grpSpPr>
        <p:sp>
          <p:nvSpPr>
            <p:cNvPr id="1808" name="Google Shape;1808;p53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3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53"/>
          <p:cNvGrpSpPr/>
          <p:nvPr/>
        </p:nvGrpSpPr>
        <p:grpSpPr>
          <a:xfrm>
            <a:off x="973902" y="457334"/>
            <a:ext cx="798173" cy="513935"/>
            <a:chOff x="973902" y="457334"/>
            <a:chExt cx="798173" cy="513935"/>
          </a:xfrm>
        </p:grpSpPr>
        <p:grpSp>
          <p:nvGrpSpPr>
            <p:cNvPr id="1811" name="Google Shape;1811;p53"/>
            <p:cNvGrpSpPr/>
            <p:nvPr/>
          </p:nvGrpSpPr>
          <p:grpSpPr>
            <a:xfrm>
              <a:off x="973902" y="457334"/>
              <a:ext cx="521153" cy="513935"/>
              <a:chOff x="588850" y="618775"/>
              <a:chExt cx="703975" cy="694225"/>
            </a:xfrm>
          </p:grpSpPr>
          <p:sp>
            <p:nvSpPr>
              <p:cNvPr id="1812" name="Google Shape;1812;p53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3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4" name="Google Shape;1814;p53"/>
            <p:cNvGrpSpPr/>
            <p:nvPr/>
          </p:nvGrpSpPr>
          <p:grpSpPr>
            <a:xfrm>
              <a:off x="1596975" y="720238"/>
              <a:ext cx="175100" cy="143475"/>
              <a:chOff x="1808250" y="1643825"/>
              <a:chExt cx="175100" cy="143475"/>
            </a:xfrm>
          </p:grpSpPr>
          <p:sp>
            <p:nvSpPr>
              <p:cNvPr id="1815" name="Google Shape;1815;p53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3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801;p53">
            <a:extLst>
              <a:ext uri="{FF2B5EF4-FFF2-40B4-BE49-F238E27FC236}">
                <a16:creationId xmlns:a16="http://schemas.microsoft.com/office/drawing/2014/main" id="{41FAEC22-05CD-37A7-4EE7-85A9152E1B83}"/>
              </a:ext>
            </a:extLst>
          </p:cNvPr>
          <p:cNvSpPr txBox="1">
            <a:spLocks/>
          </p:cNvSpPr>
          <p:nvPr/>
        </p:nvSpPr>
        <p:spPr>
          <a:xfrm>
            <a:off x="2089682" y="2022542"/>
            <a:ext cx="4848600" cy="1456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우리가 사람에게 말하듯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</a:p>
          <a:p>
            <a:pPr marL="0" indent="0" algn="ctr"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컴퓨터에게도 특별한 코드로 말해야 해요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b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그 코드가 바로 </a:t>
            </a: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파이썬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같은 프로그래밍 언어예요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5" name="Google Shape;1801;p53">
            <a:extLst>
              <a:ext uri="{FF2B5EF4-FFF2-40B4-BE49-F238E27FC236}">
                <a16:creationId xmlns:a16="http://schemas.microsoft.com/office/drawing/2014/main" id="{7CC069E3-8EA3-619B-159A-B0B1427B44F9}"/>
              </a:ext>
            </a:extLst>
          </p:cNvPr>
          <p:cNvSpPr txBox="1">
            <a:spLocks/>
          </p:cNvSpPr>
          <p:nvPr/>
        </p:nvSpPr>
        <p:spPr>
          <a:xfrm>
            <a:off x="2205718" y="3743313"/>
            <a:ext cx="48486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buFont typeface="Didact Gothic"/>
              <a:buNone/>
            </a:pP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Q. 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컴퓨터에게 일을 시키려면 어떻게 명령해야 할까요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?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>
          <a:extLst>
            <a:ext uri="{FF2B5EF4-FFF2-40B4-BE49-F238E27FC236}">
              <a16:creationId xmlns:a16="http://schemas.microsoft.com/office/drawing/2014/main" id="{B7733DE1-B7A4-694A-B04F-157F9E97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클립아트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C830CB-CB47-6478-3325-B5B9E4C70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8604" y="890866"/>
            <a:ext cx="9144000" cy="5143500"/>
          </a:xfrm>
          <a:prstGeom prst="rect">
            <a:avLst/>
          </a:prstGeom>
        </p:spPr>
      </p:pic>
      <p:sp>
        <p:nvSpPr>
          <p:cNvPr id="1992" name="Google Shape;1992;p58">
            <a:extLst>
              <a:ext uri="{FF2B5EF4-FFF2-40B4-BE49-F238E27FC236}">
                <a16:creationId xmlns:a16="http://schemas.microsoft.com/office/drawing/2014/main" id="{EB436531-4015-1076-00CA-529F2CE4F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그래서 우리가 할 것은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?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993" name="Google Shape;1993;p58">
            <a:extLst>
              <a:ext uri="{FF2B5EF4-FFF2-40B4-BE49-F238E27FC236}">
                <a16:creationId xmlns:a16="http://schemas.microsoft.com/office/drawing/2014/main" id="{74C0A73B-79CB-D36A-D6F1-77563C4D5F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20375" y="1199125"/>
            <a:ext cx="55032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파이썬</a:t>
            </a:r>
            <a:r>
              <a:rPr 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- Python </a:t>
            </a:r>
            <a:endParaRPr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aphicFrame>
        <p:nvGraphicFramePr>
          <p:cNvPr id="1994" name="Google Shape;1994;p58">
            <a:extLst>
              <a:ext uri="{FF2B5EF4-FFF2-40B4-BE49-F238E27FC236}">
                <a16:creationId xmlns:a16="http://schemas.microsoft.com/office/drawing/2014/main" id="{7D4F299F-EBCA-0D2D-CA41-88D4F81C1A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437645"/>
              </p:ext>
            </p:extLst>
          </p:nvPr>
        </p:nvGraphicFramePr>
        <p:xfrm>
          <a:off x="4025581" y="1986430"/>
          <a:ext cx="3193709" cy="2143850"/>
        </p:xfrm>
        <a:graphic>
          <a:graphicData uri="http://schemas.openxmlformats.org/drawingml/2006/table">
            <a:tbl>
              <a:tblPr>
                <a:noFill/>
                <a:tableStyleId>{4E3F8FC9-7B64-476F-83D9-CA25DA51A309}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다른 언어보다 훨씬 쉬워요</a:t>
                      </a: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.</a:t>
                      </a:r>
                      <a:endParaRPr sz="1500" dirty="0">
                        <a:solidFill>
                          <a:schemeClr val="dk1"/>
                        </a:solidFill>
                        <a:latin typeface="Noto Sans KR Black" panose="020B0200000000000000" pitchFamily="50" charset="-127"/>
                        <a:ea typeface="Noto Sans KR Black" panose="020B0200000000000000" pitchFamily="50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교육 자료가 매우 풍부해요</a:t>
                      </a: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.</a:t>
                      </a:r>
                      <a:endParaRPr sz="1500" dirty="0">
                        <a:solidFill>
                          <a:schemeClr val="dk1"/>
                        </a:solidFill>
                        <a:latin typeface="Noto Sans KR Black" panose="020B0200000000000000" pitchFamily="50" charset="-127"/>
                        <a:ea typeface="Noto Sans KR Black" panose="020B0200000000000000" pitchFamily="50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인터넷만 있으면 이용 가능해요</a:t>
                      </a: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.</a:t>
                      </a:r>
                      <a:endParaRPr sz="1500" dirty="0">
                        <a:solidFill>
                          <a:schemeClr val="dk1"/>
                        </a:solidFill>
                        <a:latin typeface="Noto Sans KR Black" panose="020B0200000000000000" pitchFamily="50" charset="-127"/>
                        <a:ea typeface="Noto Sans KR Black" panose="020B0200000000000000" pitchFamily="50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현직 프로들도 사용하는 언어예요</a:t>
                      </a: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.</a:t>
                      </a:r>
                      <a:endParaRPr sz="1500" dirty="0">
                        <a:solidFill>
                          <a:schemeClr val="dk1"/>
                        </a:solidFill>
                        <a:latin typeface="Noto Sans KR Black" panose="020B0200000000000000" pitchFamily="50" charset="-127"/>
                        <a:ea typeface="Noto Sans KR Black" panose="020B0200000000000000" pitchFamily="50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AI</a:t>
                      </a: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도 </a:t>
                      </a: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“</a:t>
                      </a:r>
                      <a:r>
                        <a:rPr lang="ko-KR" altLang="en-US" sz="1500" dirty="0">
                          <a:solidFill>
                            <a:srgbClr val="C00000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파이썬</a:t>
                      </a: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”</a:t>
                      </a:r>
                      <a:r>
                        <a:rPr lang="ko-KR" altLang="en-US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으로 만들어요</a:t>
                      </a:r>
                      <a:r>
                        <a:rPr lang="en-US" altLang="ko-KR" sz="1500" dirty="0">
                          <a:solidFill>
                            <a:schemeClr val="dk1"/>
                          </a:solidFill>
                          <a:latin typeface="Noto Sans KR Black" panose="020B0200000000000000" pitchFamily="50" charset="-127"/>
                          <a:ea typeface="Noto Sans KR Black" panose="020B0200000000000000" pitchFamily="50" charset="-127"/>
                          <a:cs typeface="Didact Gothic"/>
                          <a:sym typeface="Didact Gothic"/>
                        </a:rPr>
                        <a:t>.</a:t>
                      </a:r>
                      <a:endParaRPr sz="1500" dirty="0">
                        <a:solidFill>
                          <a:schemeClr val="dk1"/>
                        </a:solidFill>
                        <a:latin typeface="Noto Sans KR Black" panose="020B0200000000000000" pitchFamily="50" charset="-127"/>
                        <a:ea typeface="Noto Sans KR Black" panose="020B0200000000000000" pitchFamily="50" charset="-127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95" name="Google Shape;1995;p58">
            <a:extLst>
              <a:ext uri="{FF2B5EF4-FFF2-40B4-BE49-F238E27FC236}">
                <a16:creationId xmlns:a16="http://schemas.microsoft.com/office/drawing/2014/main" id="{AE34658C-6EB1-56BD-C926-9A25E6577C63}"/>
              </a:ext>
            </a:extLst>
          </p:cNvPr>
          <p:cNvGrpSpPr/>
          <p:nvPr/>
        </p:nvGrpSpPr>
        <p:grpSpPr>
          <a:xfrm>
            <a:off x="934227" y="562459"/>
            <a:ext cx="521153" cy="513935"/>
            <a:chOff x="588850" y="618775"/>
            <a:chExt cx="703975" cy="694225"/>
          </a:xfrm>
        </p:grpSpPr>
        <p:sp>
          <p:nvSpPr>
            <p:cNvPr id="1996" name="Google Shape;1996;p58">
              <a:extLst>
                <a:ext uri="{FF2B5EF4-FFF2-40B4-BE49-F238E27FC236}">
                  <a16:creationId xmlns:a16="http://schemas.microsoft.com/office/drawing/2014/main" id="{08B12250-D7E2-A336-63ED-84BD6DEBCFF3}"/>
                </a:ext>
              </a:extLst>
            </p:cNvPr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8">
              <a:extLst>
                <a:ext uri="{FF2B5EF4-FFF2-40B4-BE49-F238E27FC236}">
                  <a16:creationId xmlns:a16="http://schemas.microsoft.com/office/drawing/2014/main" id="{FDFB2FCF-8DD2-9388-530D-66581CE163BE}"/>
                </a:ext>
              </a:extLst>
            </p:cNvPr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58">
            <a:extLst>
              <a:ext uri="{FF2B5EF4-FFF2-40B4-BE49-F238E27FC236}">
                <a16:creationId xmlns:a16="http://schemas.microsoft.com/office/drawing/2014/main" id="{B15E5A66-DE0D-8967-55FF-E665AF3916F3}"/>
              </a:ext>
            </a:extLst>
          </p:cNvPr>
          <p:cNvGrpSpPr/>
          <p:nvPr/>
        </p:nvGrpSpPr>
        <p:grpSpPr>
          <a:xfrm>
            <a:off x="1044150" y="2757875"/>
            <a:ext cx="656845" cy="569017"/>
            <a:chOff x="1044150" y="2757875"/>
            <a:chExt cx="656845" cy="569017"/>
          </a:xfrm>
        </p:grpSpPr>
        <p:grpSp>
          <p:nvGrpSpPr>
            <p:cNvPr id="1999" name="Google Shape;1999;p58">
              <a:extLst>
                <a:ext uri="{FF2B5EF4-FFF2-40B4-BE49-F238E27FC236}">
                  <a16:creationId xmlns:a16="http://schemas.microsoft.com/office/drawing/2014/main" id="{B5C1511C-1013-F4A8-E43E-4AA1BC9C581D}"/>
                </a:ext>
              </a:extLst>
            </p:cNvPr>
            <p:cNvGrpSpPr/>
            <p:nvPr/>
          </p:nvGrpSpPr>
          <p:grpSpPr>
            <a:xfrm rot="1683481">
              <a:off x="1296981" y="2926246"/>
              <a:ext cx="344380" cy="339611"/>
              <a:chOff x="588850" y="618775"/>
              <a:chExt cx="703975" cy="694225"/>
            </a:xfrm>
          </p:grpSpPr>
          <p:sp>
            <p:nvSpPr>
              <p:cNvPr id="2000" name="Google Shape;2000;p58">
                <a:extLst>
                  <a:ext uri="{FF2B5EF4-FFF2-40B4-BE49-F238E27FC236}">
                    <a16:creationId xmlns:a16="http://schemas.microsoft.com/office/drawing/2014/main" id="{83A4FDB2-D629-8AAD-1B3D-76612B0E65A8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8">
                <a:extLst>
                  <a:ext uri="{FF2B5EF4-FFF2-40B4-BE49-F238E27FC236}">
                    <a16:creationId xmlns:a16="http://schemas.microsoft.com/office/drawing/2014/main" id="{9094533D-2D5F-4659-94CC-0CEA29DEEA5F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2" name="Google Shape;2002;p58">
              <a:extLst>
                <a:ext uri="{FF2B5EF4-FFF2-40B4-BE49-F238E27FC236}">
                  <a16:creationId xmlns:a16="http://schemas.microsoft.com/office/drawing/2014/main" id="{6C5805A0-3650-624A-3566-7911E597C429}"/>
                </a:ext>
              </a:extLst>
            </p:cNvPr>
            <p:cNvGrpSpPr/>
            <p:nvPr/>
          </p:nvGrpSpPr>
          <p:grpSpPr>
            <a:xfrm>
              <a:off x="1044150" y="2757875"/>
              <a:ext cx="193200" cy="171550"/>
              <a:chOff x="1141700" y="1345000"/>
              <a:chExt cx="193200" cy="171550"/>
            </a:xfrm>
          </p:grpSpPr>
          <p:sp>
            <p:nvSpPr>
              <p:cNvPr id="2003" name="Google Shape;2003;p58">
                <a:extLst>
                  <a:ext uri="{FF2B5EF4-FFF2-40B4-BE49-F238E27FC236}">
                    <a16:creationId xmlns:a16="http://schemas.microsoft.com/office/drawing/2014/main" id="{E06F84F2-748A-A72C-DCE2-14E4F96A16D2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8">
                <a:extLst>
                  <a:ext uri="{FF2B5EF4-FFF2-40B4-BE49-F238E27FC236}">
                    <a16:creationId xmlns:a16="http://schemas.microsoft.com/office/drawing/2014/main" id="{A93AED9E-2387-4568-F0DF-54B8E0E1D898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5" name="Google Shape;2005;p58">
            <a:extLst>
              <a:ext uri="{FF2B5EF4-FFF2-40B4-BE49-F238E27FC236}">
                <a16:creationId xmlns:a16="http://schemas.microsoft.com/office/drawing/2014/main" id="{2A516A66-D264-4BAF-548B-701897A6BA72}"/>
              </a:ext>
            </a:extLst>
          </p:cNvPr>
          <p:cNvGrpSpPr/>
          <p:nvPr/>
        </p:nvGrpSpPr>
        <p:grpSpPr>
          <a:xfrm>
            <a:off x="6988126" y="2806374"/>
            <a:ext cx="1827859" cy="2473750"/>
            <a:chOff x="5122175" y="1359750"/>
            <a:chExt cx="1135175" cy="1536300"/>
          </a:xfrm>
        </p:grpSpPr>
        <p:sp>
          <p:nvSpPr>
            <p:cNvPr id="2006" name="Google Shape;2006;p58">
              <a:extLst>
                <a:ext uri="{FF2B5EF4-FFF2-40B4-BE49-F238E27FC236}">
                  <a16:creationId xmlns:a16="http://schemas.microsoft.com/office/drawing/2014/main" id="{89B68A09-BE57-BB5A-9EC7-F1BB7415359B}"/>
                </a:ext>
              </a:extLst>
            </p:cNvPr>
            <p:cNvSpPr/>
            <p:nvPr/>
          </p:nvSpPr>
          <p:spPr>
            <a:xfrm>
              <a:off x="5122175" y="2589475"/>
              <a:ext cx="941100" cy="306575"/>
            </a:xfrm>
            <a:custGeom>
              <a:avLst/>
              <a:gdLst/>
              <a:ahLst/>
              <a:cxnLst/>
              <a:rect l="l" t="t" r="r" b="b"/>
              <a:pathLst>
                <a:path w="37644" h="12263" extrusionOk="0">
                  <a:moveTo>
                    <a:pt x="211" y="9612"/>
                  </a:moveTo>
                  <a:cubicBezTo>
                    <a:pt x="211" y="9612"/>
                    <a:pt x="210" y="9614"/>
                    <a:pt x="208" y="9619"/>
                  </a:cubicBezTo>
                  <a:lnTo>
                    <a:pt x="208" y="9619"/>
                  </a:lnTo>
                  <a:cubicBezTo>
                    <a:pt x="210" y="9614"/>
                    <a:pt x="211" y="9612"/>
                    <a:pt x="211" y="9612"/>
                  </a:cubicBezTo>
                  <a:close/>
                  <a:moveTo>
                    <a:pt x="18554" y="0"/>
                  </a:moveTo>
                  <a:cubicBezTo>
                    <a:pt x="15355" y="0"/>
                    <a:pt x="12162" y="517"/>
                    <a:pt x="9175" y="1654"/>
                  </a:cubicBezTo>
                  <a:cubicBezTo>
                    <a:pt x="7580" y="2261"/>
                    <a:pt x="6044" y="3047"/>
                    <a:pt x="4770" y="4190"/>
                  </a:cubicBezTo>
                  <a:cubicBezTo>
                    <a:pt x="2999" y="5782"/>
                    <a:pt x="1869" y="7980"/>
                    <a:pt x="184" y="9669"/>
                  </a:cubicBezTo>
                  <a:lnTo>
                    <a:pt x="184" y="9669"/>
                  </a:lnTo>
                  <a:cubicBezTo>
                    <a:pt x="195" y="9645"/>
                    <a:pt x="203" y="9627"/>
                    <a:pt x="208" y="9619"/>
                  </a:cubicBezTo>
                  <a:lnTo>
                    <a:pt x="208" y="9619"/>
                  </a:lnTo>
                  <a:cubicBezTo>
                    <a:pt x="203" y="9628"/>
                    <a:pt x="192" y="9647"/>
                    <a:pt x="174" y="9679"/>
                  </a:cubicBezTo>
                  <a:cubicBezTo>
                    <a:pt x="178" y="9676"/>
                    <a:pt x="181" y="9672"/>
                    <a:pt x="184" y="9669"/>
                  </a:cubicBezTo>
                  <a:lnTo>
                    <a:pt x="184" y="9669"/>
                  </a:lnTo>
                  <a:cubicBezTo>
                    <a:pt x="127" y="9796"/>
                    <a:pt x="0" y="10116"/>
                    <a:pt x="8" y="10441"/>
                  </a:cubicBezTo>
                  <a:cubicBezTo>
                    <a:pt x="24" y="10440"/>
                    <a:pt x="40" y="10440"/>
                    <a:pt x="56" y="10440"/>
                  </a:cubicBezTo>
                  <a:cubicBezTo>
                    <a:pt x="1753" y="10440"/>
                    <a:pt x="3925" y="12263"/>
                    <a:pt x="5619" y="12263"/>
                  </a:cubicBezTo>
                  <a:cubicBezTo>
                    <a:pt x="5630" y="12263"/>
                    <a:pt x="5640" y="12263"/>
                    <a:pt x="5651" y="12262"/>
                  </a:cubicBezTo>
                  <a:cubicBezTo>
                    <a:pt x="7938" y="12216"/>
                    <a:pt x="10030" y="11380"/>
                    <a:pt x="12320" y="11380"/>
                  </a:cubicBezTo>
                  <a:cubicBezTo>
                    <a:pt x="12367" y="11380"/>
                    <a:pt x="12414" y="11381"/>
                    <a:pt x="12462" y="11381"/>
                  </a:cubicBezTo>
                  <a:cubicBezTo>
                    <a:pt x="14778" y="11414"/>
                    <a:pt x="17076" y="11442"/>
                    <a:pt x="19363" y="11442"/>
                  </a:cubicBezTo>
                  <a:cubicBezTo>
                    <a:pt x="25472" y="11442"/>
                    <a:pt x="31510" y="11242"/>
                    <a:pt x="37643" y="10393"/>
                  </a:cubicBezTo>
                  <a:cubicBezTo>
                    <a:pt x="36941" y="8429"/>
                    <a:pt x="35441" y="6881"/>
                    <a:pt x="33893" y="5500"/>
                  </a:cubicBezTo>
                  <a:cubicBezTo>
                    <a:pt x="32202" y="3999"/>
                    <a:pt x="30369" y="2618"/>
                    <a:pt x="28297" y="1725"/>
                  </a:cubicBezTo>
                  <a:cubicBezTo>
                    <a:pt x="26785" y="1059"/>
                    <a:pt x="25154" y="666"/>
                    <a:pt x="23511" y="404"/>
                  </a:cubicBezTo>
                  <a:cubicBezTo>
                    <a:pt x="21875" y="139"/>
                    <a:pt x="20214" y="0"/>
                    <a:pt x="18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8">
              <a:extLst>
                <a:ext uri="{FF2B5EF4-FFF2-40B4-BE49-F238E27FC236}">
                  <a16:creationId xmlns:a16="http://schemas.microsoft.com/office/drawing/2014/main" id="{41BDE6E0-17C1-F5E5-3D02-DC77668041F5}"/>
                </a:ext>
              </a:extLst>
            </p:cNvPr>
            <p:cNvSpPr/>
            <p:nvPr/>
          </p:nvSpPr>
          <p:spPr>
            <a:xfrm>
              <a:off x="5157475" y="1879825"/>
              <a:ext cx="1020100" cy="875025"/>
            </a:xfrm>
            <a:custGeom>
              <a:avLst/>
              <a:gdLst/>
              <a:ahLst/>
              <a:cxnLst/>
              <a:rect l="l" t="t" r="r" b="b"/>
              <a:pathLst>
                <a:path w="40804" h="35001" extrusionOk="0">
                  <a:moveTo>
                    <a:pt x="6894" y="1"/>
                  </a:moveTo>
                  <a:lnTo>
                    <a:pt x="6894" y="1"/>
                  </a:lnTo>
                  <a:cubicBezTo>
                    <a:pt x="6109" y="143"/>
                    <a:pt x="4477" y="739"/>
                    <a:pt x="3703" y="1060"/>
                  </a:cubicBezTo>
                  <a:cubicBezTo>
                    <a:pt x="2334" y="4061"/>
                    <a:pt x="1132" y="7180"/>
                    <a:pt x="572" y="10442"/>
                  </a:cubicBezTo>
                  <a:cubicBezTo>
                    <a:pt x="1" y="13705"/>
                    <a:pt x="72" y="17122"/>
                    <a:pt x="1191" y="20241"/>
                  </a:cubicBezTo>
                  <a:cubicBezTo>
                    <a:pt x="2513" y="23908"/>
                    <a:pt x="5299" y="27040"/>
                    <a:pt x="8799" y="28778"/>
                  </a:cubicBezTo>
                  <a:cubicBezTo>
                    <a:pt x="9311" y="29028"/>
                    <a:pt x="9871" y="29278"/>
                    <a:pt x="10204" y="29754"/>
                  </a:cubicBezTo>
                  <a:cubicBezTo>
                    <a:pt x="10466" y="30123"/>
                    <a:pt x="10538" y="30600"/>
                    <a:pt x="10669" y="31040"/>
                  </a:cubicBezTo>
                  <a:cubicBezTo>
                    <a:pt x="11379" y="33422"/>
                    <a:pt x="13885" y="35000"/>
                    <a:pt x="16364" y="35000"/>
                  </a:cubicBezTo>
                  <a:cubicBezTo>
                    <a:pt x="16462" y="35000"/>
                    <a:pt x="16560" y="34998"/>
                    <a:pt x="16657" y="34993"/>
                  </a:cubicBezTo>
                  <a:cubicBezTo>
                    <a:pt x="19229" y="34850"/>
                    <a:pt x="21575" y="33183"/>
                    <a:pt x="22908" y="30992"/>
                  </a:cubicBezTo>
                  <a:cubicBezTo>
                    <a:pt x="23087" y="30707"/>
                    <a:pt x="23254" y="30397"/>
                    <a:pt x="23504" y="30183"/>
                  </a:cubicBezTo>
                  <a:cubicBezTo>
                    <a:pt x="23789" y="29933"/>
                    <a:pt x="24158" y="29826"/>
                    <a:pt x="24516" y="29695"/>
                  </a:cubicBezTo>
                  <a:cubicBezTo>
                    <a:pt x="27778" y="28552"/>
                    <a:pt x="30623" y="26254"/>
                    <a:pt x="32445" y="23301"/>
                  </a:cubicBezTo>
                  <a:cubicBezTo>
                    <a:pt x="32600" y="23051"/>
                    <a:pt x="32779" y="22765"/>
                    <a:pt x="33076" y="22718"/>
                  </a:cubicBezTo>
                  <a:cubicBezTo>
                    <a:pt x="33100" y="22714"/>
                    <a:pt x="33124" y="22713"/>
                    <a:pt x="33148" y="22713"/>
                  </a:cubicBezTo>
                  <a:cubicBezTo>
                    <a:pt x="33300" y="22713"/>
                    <a:pt x="33446" y="22773"/>
                    <a:pt x="33600" y="22825"/>
                  </a:cubicBezTo>
                  <a:cubicBezTo>
                    <a:pt x="34075" y="22989"/>
                    <a:pt x="34571" y="23065"/>
                    <a:pt x="35070" y="23065"/>
                  </a:cubicBezTo>
                  <a:cubicBezTo>
                    <a:pt x="36349" y="23065"/>
                    <a:pt x="37646" y="22563"/>
                    <a:pt x="38648" y="21741"/>
                  </a:cubicBezTo>
                  <a:cubicBezTo>
                    <a:pt x="39720" y="20860"/>
                    <a:pt x="40506" y="19586"/>
                    <a:pt x="40660" y="18217"/>
                  </a:cubicBezTo>
                  <a:cubicBezTo>
                    <a:pt x="40803" y="16836"/>
                    <a:pt x="40244" y="15360"/>
                    <a:pt x="39113" y="14550"/>
                  </a:cubicBezTo>
                  <a:cubicBezTo>
                    <a:pt x="38572" y="14169"/>
                    <a:pt x="37905" y="13973"/>
                    <a:pt x="37242" y="13973"/>
                  </a:cubicBezTo>
                  <a:cubicBezTo>
                    <a:pt x="36516" y="13973"/>
                    <a:pt x="35796" y="14208"/>
                    <a:pt x="35255" y="14693"/>
                  </a:cubicBezTo>
                  <a:cubicBezTo>
                    <a:pt x="35136" y="12407"/>
                    <a:pt x="35612" y="10097"/>
                    <a:pt x="36636" y="8049"/>
                  </a:cubicBezTo>
                  <a:lnTo>
                    <a:pt x="36636" y="8049"/>
                  </a:lnTo>
                  <a:cubicBezTo>
                    <a:pt x="36440" y="8082"/>
                    <a:pt x="36242" y="8097"/>
                    <a:pt x="36045" y="8097"/>
                  </a:cubicBezTo>
                  <a:cubicBezTo>
                    <a:pt x="33999" y="8097"/>
                    <a:pt x="32010" y="6410"/>
                    <a:pt x="31814" y="4346"/>
                  </a:cubicBezTo>
                  <a:cubicBezTo>
                    <a:pt x="31247" y="4643"/>
                    <a:pt x="30618" y="4780"/>
                    <a:pt x="29984" y="4780"/>
                  </a:cubicBezTo>
                  <a:cubicBezTo>
                    <a:pt x="28276" y="4780"/>
                    <a:pt x="26533" y="3780"/>
                    <a:pt x="25873" y="2191"/>
                  </a:cubicBezTo>
                  <a:cubicBezTo>
                    <a:pt x="25005" y="3195"/>
                    <a:pt x="23678" y="3786"/>
                    <a:pt x="22352" y="3786"/>
                  </a:cubicBezTo>
                  <a:cubicBezTo>
                    <a:pt x="22168" y="3786"/>
                    <a:pt x="21984" y="3774"/>
                    <a:pt x="21801" y="3751"/>
                  </a:cubicBezTo>
                  <a:cubicBezTo>
                    <a:pt x="20301" y="3560"/>
                    <a:pt x="18920" y="2572"/>
                    <a:pt x="18253" y="1215"/>
                  </a:cubicBezTo>
                  <a:cubicBezTo>
                    <a:pt x="17300" y="2120"/>
                    <a:pt x="16205" y="2858"/>
                    <a:pt x="15050" y="3430"/>
                  </a:cubicBezTo>
                  <a:cubicBezTo>
                    <a:pt x="14416" y="3711"/>
                    <a:pt x="13802" y="3835"/>
                    <a:pt x="13203" y="3835"/>
                  </a:cubicBezTo>
                  <a:cubicBezTo>
                    <a:pt x="11375" y="3835"/>
                    <a:pt x="9697" y="2677"/>
                    <a:pt x="8073" y="1322"/>
                  </a:cubicBezTo>
                  <a:cubicBezTo>
                    <a:pt x="7502" y="846"/>
                    <a:pt x="6847" y="739"/>
                    <a:pt x="6894" y="1"/>
                  </a:cubicBezTo>
                  <a:close/>
                </a:path>
              </a:pathLst>
            </a:custGeom>
            <a:solidFill>
              <a:srgbClr val="CE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8">
              <a:extLst>
                <a:ext uri="{FF2B5EF4-FFF2-40B4-BE49-F238E27FC236}">
                  <a16:creationId xmlns:a16="http://schemas.microsoft.com/office/drawing/2014/main" id="{11149543-33ED-CF84-74EB-93BD6FEDC6D9}"/>
                </a:ext>
              </a:extLst>
            </p:cNvPr>
            <p:cNvSpPr/>
            <p:nvPr/>
          </p:nvSpPr>
          <p:spPr>
            <a:xfrm>
              <a:off x="5659325" y="2282375"/>
              <a:ext cx="226850" cy="203400"/>
            </a:xfrm>
            <a:custGeom>
              <a:avLst/>
              <a:gdLst/>
              <a:ahLst/>
              <a:cxnLst/>
              <a:rect l="l" t="t" r="r" b="b"/>
              <a:pathLst>
                <a:path w="9074" h="8136" extrusionOk="0">
                  <a:moveTo>
                    <a:pt x="4680" y="0"/>
                  </a:moveTo>
                  <a:cubicBezTo>
                    <a:pt x="3834" y="0"/>
                    <a:pt x="2986" y="233"/>
                    <a:pt x="2275" y="698"/>
                  </a:cubicBezTo>
                  <a:cubicBezTo>
                    <a:pt x="774" y="1698"/>
                    <a:pt x="1" y="3663"/>
                    <a:pt x="393" y="5425"/>
                  </a:cubicBezTo>
                  <a:cubicBezTo>
                    <a:pt x="477" y="5830"/>
                    <a:pt x="620" y="6223"/>
                    <a:pt x="858" y="6580"/>
                  </a:cubicBezTo>
                  <a:cubicBezTo>
                    <a:pt x="1108" y="6949"/>
                    <a:pt x="1453" y="7259"/>
                    <a:pt x="1834" y="7497"/>
                  </a:cubicBezTo>
                  <a:cubicBezTo>
                    <a:pt x="2512" y="7928"/>
                    <a:pt x="3306" y="8135"/>
                    <a:pt x="4104" y="8135"/>
                  </a:cubicBezTo>
                  <a:cubicBezTo>
                    <a:pt x="5353" y="8135"/>
                    <a:pt x="6609" y="7627"/>
                    <a:pt x="7430" y="6675"/>
                  </a:cubicBezTo>
                  <a:cubicBezTo>
                    <a:pt x="8775" y="5115"/>
                    <a:pt x="9073" y="2246"/>
                    <a:pt x="7335" y="889"/>
                  </a:cubicBezTo>
                  <a:cubicBezTo>
                    <a:pt x="6584" y="296"/>
                    <a:pt x="5633" y="0"/>
                    <a:pt x="468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8">
              <a:extLst>
                <a:ext uri="{FF2B5EF4-FFF2-40B4-BE49-F238E27FC236}">
                  <a16:creationId xmlns:a16="http://schemas.microsoft.com/office/drawing/2014/main" id="{06A73335-6272-9334-79A3-8CDE9A8DDE2C}"/>
                </a:ext>
              </a:extLst>
            </p:cNvPr>
            <p:cNvSpPr/>
            <p:nvPr/>
          </p:nvSpPr>
          <p:spPr>
            <a:xfrm>
              <a:off x="5179200" y="2168100"/>
              <a:ext cx="188750" cy="185225"/>
            </a:xfrm>
            <a:custGeom>
              <a:avLst/>
              <a:gdLst/>
              <a:ahLst/>
              <a:cxnLst/>
              <a:rect l="l" t="t" r="r" b="b"/>
              <a:pathLst>
                <a:path w="7550" h="7409" extrusionOk="0">
                  <a:moveTo>
                    <a:pt x="3640" y="0"/>
                  </a:moveTo>
                  <a:cubicBezTo>
                    <a:pt x="3538" y="0"/>
                    <a:pt x="3436" y="6"/>
                    <a:pt x="3335" y="19"/>
                  </a:cubicBezTo>
                  <a:cubicBezTo>
                    <a:pt x="2775" y="102"/>
                    <a:pt x="2263" y="376"/>
                    <a:pt x="1799" y="697"/>
                  </a:cubicBezTo>
                  <a:cubicBezTo>
                    <a:pt x="1120" y="1162"/>
                    <a:pt x="513" y="1769"/>
                    <a:pt x="227" y="2531"/>
                  </a:cubicBezTo>
                  <a:cubicBezTo>
                    <a:pt x="36" y="3055"/>
                    <a:pt x="1" y="3626"/>
                    <a:pt x="60" y="4186"/>
                  </a:cubicBezTo>
                  <a:cubicBezTo>
                    <a:pt x="108" y="4829"/>
                    <a:pt x="275" y="5484"/>
                    <a:pt x="679" y="5984"/>
                  </a:cubicBezTo>
                  <a:cubicBezTo>
                    <a:pt x="989" y="6376"/>
                    <a:pt x="1441" y="6662"/>
                    <a:pt x="1894" y="6877"/>
                  </a:cubicBezTo>
                  <a:cubicBezTo>
                    <a:pt x="2576" y="7203"/>
                    <a:pt x="3341" y="7409"/>
                    <a:pt x="4091" y="7409"/>
                  </a:cubicBezTo>
                  <a:cubicBezTo>
                    <a:pt x="4546" y="7409"/>
                    <a:pt x="4996" y="7333"/>
                    <a:pt x="5418" y="7162"/>
                  </a:cubicBezTo>
                  <a:cubicBezTo>
                    <a:pt x="6668" y="6662"/>
                    <a:pt x="7526" y="5353"/>
                    <a:pt x="7537" y="4007"/>
                  </a:cubicBezTo>
                  <a:cubicBezTo>
                    <a:pt x="7549" y="2662"/>
                    <a:pt x="6918" y="1031"/>
                    <a:pt x="5644" y="519"/>
                  </a:cubicBezTo>
                  <a:cubicBezTo>
                    <a:pt x="5002" y="260"/>
                    <a:pt x="4323" y="0"/>
                    <a:pt x="364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8">
              <a:extLst>
                <a:ext uri="{FF2B5EF4-FFF2-40B4-BE49-F238E27FC236}">
                  <a16:creationId xmlns:a16="http://schemas.microsoft.com/office/drawing/2014/main" id="{81A31D0D-9B86-6532-6A09-7AD534264757}"/>
                </a:ext>
              </a:extLst>
            </p:cNvPr>
            <p:cNvSpPr/>
            <p:nvPr/>
          </p:nvSpPr>
          <p:spPr>
            <a:xfrm>
              <a:off x="5457825" y="2181950"/>
              <a:ext cx="101225" cy="83175"/>
            </a:xfrm>
            <a:custGeom>
              <a:avLst/>
              <a:gdLst/>
              <a:ahLst/>
              <a:cxnLst/>
              <a:rect l="l" t="t" r="r" b="b"/>
              <a:pathLst>
                <a:path w="4049" h="3327" extrusionOk="0">
                  <a:moveTo>
                    <a:pt x="1941" y="0"/>
                  </a:moveTo>
                  <a:cubicBezTo>
                    <a:pt x="1393" y="0"/>
                    <a:pt x="845" y="262"/>
                    <a:pt x="500" y="679"/>
                  </a:cubicBezTo>
                  <a:cubicBezTo>
                    <a:pt x="143" y="1108"/>
                    <a:pt x="0" y="1727"/>
                    <a:pt x="214" y="2239"/>
                  </a:cubicBezTo>
                  <a:cubicBezTo>
                    <a:pt x="417" y="2727"/>
                    <a:pt x="905" y="3036"/>
                    <a:pt x="1405" y="3203"/>
                  </a:cubicBezTo>
                  <a:cubicBezTo>
                    <a:pt x="1661" y="3283"/>
                    <a:pt x="1927" y="3327"/>
                    <a:pt x="2192" y="3327"/>
                  </a:cubicBezTo>
                  <a:cubicBezTo>
                    <a:pt x="2481" y="3327"/>
                    <a:pt x="2768" y="3274"/>
                    <a:pt x="3036" y="3155"/>
                  </a:cubicBezTo>
                  <a:cubicBezTo>
                    <a:pt x="3548" y="2941"/>
                    <a:pt x="3953" y="2453"/>
                    <a:pt x="4001" y="1893"/>
                  </a:cubicBezTo>
                  <a:cubicBezTo>
                    <a:pt x="4048" y="1346"/>
                    <a:pt x="3691" y="762"/>
                    <a:pt x="3381" y="691"/>
                  </a:cubicBezTo>
                  <a:cubicBezTo>
                    <a:pt x="3036" y="262"/>
                    <a:pt x="2488" y="0"/>
                    <a:pt x="1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8">
              <a:extLst>
                <a:ext uri="{FF2B5EF4-FFF2-40B4-BE49-F238E27FC236}">
                  <a16:creationId xmlns:a16="http://schemas.microsoft.com/office/drawing/2014/main" id="{3850B205-CD25-D219-64D4-6A190C7A9699}"/>
                </a:ext>
              </a:extLst>
            </p:cNvPr>
            <p:cNvSpPr/>
            <p:nvPr/>
          </p:nvSpPr>
          <p:spPr>
            <a:xfrm>
              <a:off x="5329825" y="1984825"/>
              <a:ext cx="95275" cy="42725"/>
            </a:xfrm>
            <a:custGeom>
              <a:avLst/>
              <a:gdLst/>
              <a:ahLst/>
              <a:cxnLst/>
              <a:rect l="l" t="t" r="r" b="b"/>
              <a:pathLst>
                <a:path w="3811" h="1709" extrusionOk="0">
                  <a:moveTo>
                    <a:pt x="2241" y="0"/>
                  </a:moveTo>
                  <a:cubicBezTo>
                    <a:pt x="1725" y="0"/>
                    <a:pt x="1198" y="149"/>
                    <a:pt x="703" y="325"/>
                  </a:cubicBezTo>
                  <a:cubicBezTo>
                    <a:pt x="417" y="432"/>
                    <a:pt x="96" y="587"/>
                    <a:pt x="36" y="884"/>
                  </a:cubicBezTo>
                  <a:cubicBezTo>
                    <a:pt x="0" y="1087"/>
                    <a:pt x="107" y="1301"/>
                    <a:pt x="274" y="1420"/>
                  </a:cubicBezTo>
                  <a:cubicBezTo>
                    <a:pt x="441" y="1551"/>
                    <a:pt x="643" y="1611"/>
                    <a:pt x="858" y="1646"/>
                  </a:cubicBezTo>
                  <a:cubicBezTo>
                    <a:pt x="1098" y="1691"/>
                    <a:pt x="1341" y="1709"/>
                    <a:pt x="1586" y="1709"/>
                  </a:cubicBezTo>
                  <a:cubicBezTo>
                    <a:pt x="1997" y="1709"/>
                    <a:pt x="2412" y="1659"/>
                    <a:pt x="2822" y="1599"/>
                  </a:cubicBezTo>
                  <a:cubicBezTo>
                    <a:pt x="3025" y="1575"/>
                    <a:pt x="3239" y="1539"/>
                    <a:pt x="3417" y="1444"/>
                  </a:cubicBezTo>
                  <a:cubicBezTo>
                    <a:pt x="3596" y="1349"/>
                    <a:pt x="3763" y="1182"/>
                    <a:pt x="3787" y="980"/>
                  </a:cubicBezTo>
                  <a:cubicBezTo>
                    <a:pt x="3810" y="765"/>
                    <a:pt x="3679" y="551"/>
                    <a:pt x="3513" y="420"/>
                  </a:cubicBezTo>
                  <a:cubicBezTo>
                    <a:pt x="3334" y="289"/>
                    <a:pt x="3132" y="218"/>
                    <a:pt x="2929" y="146"/>
                  </a:cubicBezTo>
                  <a:cubicBezTo>
                    <a:pt x="2834" y="117"/>
                    <a:pt x="2711" y="97"/>
                    <a:pt x="2735" y="97"/>
                  </a:cubicBezTo>
                  <a:cubicBezTo>
                    <a:pt x="2750" y="97"/>
                    <a:pt x="2821" y="104"/>
                    <a:pt x="2989" y="122"/>
                  </a:cubicBezTo>
                  <a:cubicBezTo>
                    <a:pt x="2746" y="36"/>
                    <a:pt x="2495" y="0"/>
                    <a:pt x="2241" y="0"/>
                  </a:cubicBezTo>
                  <a:close/>
                </a:path>
              </a:pathLst>
            </a:custGeom>
            <a:solidFill>
              <a:srgbClr val="843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8">
              <a:extLst>
                <a:ext uri="{FF2B5EF4-FFF2-40B4-BE49-F238E27FC236}">
                  <a16:creationId xmlns:a16="http://schemas.microsoft.com/office/drawing/2014/main" id="{0704F2C1-6927-A01A-E2F2-B919002FA6F3}"/>
                </a:ext>
              </a:extLst>
            </p:cNvPr>
            <p:cNvSpPr/>
            <p:nvPr/>
          </p:nvSpPr>
          <p:spPr>
            <a:xfrm>
              <a:off x="5690575" y="2021950"/>
              <a:ext cx="99450" cy="74600"/>
            </a:xfrm>
            <a:custGeom>
              <a:avLst/>
              <a:gdLst/>
              <a:ahLst/>
              <a:cxnLst/>
              <a:rect l="l" t="t" r="r" b="b"/>
              <a:pathLst>
                <a:path w="3978" h="2984" extrusionOk="0">
                  <a:moveTo>
                    <a:pt x="1270" y="1"/>
                  </a:moveTo>
                  <a:cubicBezTo>
                    <a:pt x="1011" y="1"/>
                    <a:pt x="752" y="61"/>
                    <a:pt x="536" y="197"/>
                  </a:cubicBezTo>
                  <a:cubicBezTo>
                    <a:pt x="203" y="400"/>
                    <a:pt x="1" y="816"/>
                    <a:pt x="96" y="1185"/>
                  </a:cubicBezTo>
                  <a:cubicBezTo>
                    <a:pt x="179" y="1543"/>
                    <a:pt x="501" y="1781"/>
                    <a:pt x="798" y="1983"/>
                  </a:cubicBezTo>
                  <a:cubicBezTo>
                    <a:pt x="1429" y="2376"/>
                    <a:pt x="2108" y="2697"/>
                    <a:pt x="2822" y="2912"/>
                  </a:cubicBezTo>
                  <a:cubicBezTo>
                    <a:pt x="2947" y="2949"/>
                    <a:pt x="3089" y="2983"/>
                    <a:pt x="3224" y="2983"/>
                  </a:cubicBezTo>
                  <a:cubicBezTo>
                    <a:pt x="3347" y="2983"/>
                    <a:pt x="3464" y="2955"/>
                    <a:pt x="3561" y="2876"/>
                  </a:cubicBezTo>
                  <a:cubicBezTo>
                    <a:pt x="3656" y="2805"/>
                    <a:pt x="3715" y="2709"/>
                    <a:pt x="3763" y="2602"/>
                  </a:cubicBezTo>
                  <a:cubicBezTo>
                    <a:pt x="3882" y="2364"/>
                    <a:pt x="3977" y="2102"/>
                    <a:pt x="3930" y="1840"/>
                  </a:cubicBezTo>
                  <a:cubicBezTo>
                    <a:pt x="3922" y="1783"/>
                    <a:pt x="3903" y="1726"/>
                    <a:pt x="3881" y="1678"/>
                  </a:cubicBezTo>
                  <a:lnTo>
                    <a:pt x="3881" y="1678"/>
                  </a:lnTo>
                  <a:cubicBezTo>
                    <a:pt x="3886" y="1442"/>
                    <a:pt x="3672" y="1214"/>
                    <a:pt x="3465" y="1066"/>
                  </a:cubicBezTo>
                  <a:cubicBezTo>
                    <a:pt x="3215" y="876"/>
                    <a:pt x="2953" y="697"/>
                    <a:pt x="2692" y="519"/>
                  </a:cubicBezTo>
                  <a:cubicBezTo>
                    <a:pt x="2370" y="316"/>
                    <a:pt x="2025" y="138"/>
                    <a:pt x="1644" y="42"/>
                  </a:cubicBezTo>
                  <a:cubicBezTo>
                    <a:pt x="1523" y="15"/>
                    <a:pt x="1396" y="1"/>
                    <a:pt x="1270" y="1"/>
                  </a:cubicBezTo>
                  <a:close/>
                </a:path>
              </a:pathLst>
            </a:custGeom>
            <a:solidFill>
              <a:srgbClr val="843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8">
              <a:extLst>
                <a:ext uri="{FF2B5EF4-FFF2-40B4-BE49-F238E27FC236}">
                  <a16:creationId xmlns:a16="http://schemas.microsoft.com/office/drawing/2014/main" id="{9BC41E65-3307-649F-044B-0C5FF4731E65}"/>
                </a:ext>
              </a:extLst>
            </p:cNvPr>
            <p:cNvSpPr/>
            <p:nvPr/>
          </p:nvSpPr>
          <p:spPr>
            <a:xfrm>
              <a:off x="5147350" y="1376475"/>
              <a:ext cx="1110000" cy="869800"/>
            </a:xfrm>
            <a:custGeom>
              <a:avLst/>
              <a:gdLst/>
              <a:ahLst/>
              <a:cxnLst/>
              <a:rect l="l" t="t" r="r" b="b"/>
              <a:pathLst>
                <a:path w="44400" h="34792" extrusionOk="0">
                  <a:moveTo>
                    <a:pt x="15074" y="1"/>
                  </a:moveTo>
                  <a:cubicBezTo>
                    <a:pt x="13610" y="1"/>
                    <a:pt x="12145" y="747"/>
                    <a:pt x="11193" y="1882"/>
                  </a:cubicBezTo>
                  <a:cubicBezTo>
                    <a:pt x="10002" y="3299"/>
                    <a:pt x="9466" y="4514"/>
                    <a:pt x="9204" y="6859"/>
                  </a:cubicBezTo>
                  <a:cubicBezTo>
                    <a:pt x="8471" y="5965"/>
                    <a:pt x="7537" y="5622"/>
                    <a:pt x="6576" y="5622"/>
                  </a:cubicBezTo>
                  <a:cubicBezTo>
                    <a:pt x="5042" y="5622"/>
                    <a:pt x="3441" y="6499"/>
                    <a:pt x="2489" y="7407"/>
                  </a:cubicBezTo>
                  <a:cubicBezTo>
                    <a:pt x="929" y="8871"/>
                    <a:pt x="644" y="11610"/>
                    <a:pt x="2096" y="13169"/>
                  </a:cubicBezTo>
                  <a:cubicBezTo>
                    <a:pt x="406" y="14539"/>
                    <a:pt x="1" y="17241"/>
                    <a:pt x="1215" y="19051"/>
                  </a:cubicBezTo>
                  <a:cubicBezTo>
                    <a:pt x="2035" y="20264"/>
                    <a:pt x="3511" y="20957"/>
                    <a:pt x="4970" y="20957"/>
                  </a:cubicBezTo>
                  <a:cubicBezTo>
                    <a:pt x="5672" y="20957"/>
                    <a:pt x="6371" y="20797"/>
                    <a:pt x="6990" y="20456"/>
                  </a:cubicBezTo>
                  <a:cubicBezTo>
                    <a:pt x="7541" y="22662"/>
                    <a:pt x="9899" y="24069"/>
                    <a:pt x="12171" y="24069"/>
                  </a:cubicBezTo>
                  <a:cubicBezTo>
                    <a:pt x="12254" y="24069"/>
                    <a:pt x="12337" y="24067"/>
                    <a:pt x="12419" y="24064"/>
                  </a:cubicBezTo>
                  <a:cubicBezTo>
                    <a:pt x="14776" y="23945"/>
                    <a:pt x="16908" y="22587"/>
                    <a:pt x="18539" y="20885"/>
                  </a:cubicBezTo>
                  <a:cubicBezTo>
                    <a:pt x="18539" y="22599"/>
                    <a:pt x="20218" y="24004"/>
                    <a:pt x="21932" y="24123"/>
                  </a:cubicBezTo>
                  <a:cubicBezTo>
                    <a:pt x="22044" y="24132"/>
                    <a:pt x="22156" y="24136"/>
                    <a:pt x="22268" y="24136"/>
                  </a:cubicBezTo>
                  <a:cubicBezTo>
                    <a:pt x="23862" y="24136"/>
                    <a:pt x="25383" y="23284"/>
                    <a:pt x="26552" y="22182"/>
                  </a:cubicBezTo>
                  <a:lnTo>
                    <a:pt x="26552" y="22182"/>
                  </a:lnTo>
                  <a:cubicBezTo>
                    <a:pt x="26230" y="23456"/>
                    <a:pt x="27302" y="24802"/>
                    <a:pt x="28600" y="25087"/>
                  </a:cubicBezTo>
                  <a:cubicBezTo>
                    <a:pt x="28842" y="25144"/>
                    <a:pt x="29086" y="25170"/>
                    <a:pt x="29331" y="25170"/>
                  </a:cubicBezTo>
                  <a:cubicBezTo>
                    <a:pt x="30386" y="25170"/>
                    <a:pt x="31440" y="24685"/>
                    <a:pt x="32291" y="24028"/>
                  </a:cubicBezTo>
                  <a:cubicBezTo>
                    <a:pt x="32302" y="26215"/>
                    <a:pt x="34326" y="28186"/>
                    <a:pt x="36507" y="28186"/>
                  </a:cubicBezTo>
                  <a:cubicBezTo>
                    <a:pt x="36558" y="28186"/>
                    <a:pt x="36609" y="28185"/>
                    <a:pt x="36660" y="28183"/>
                  </a:cubicBezTo>
                  <a:lnTo>
                    <a:pt x="36660" y="28183"/>
                  </a:lnTo>
                  <a:cubicBezTo>
                    <a:pt x="35493" y="30219"/>
                    <a:pt x="34279" y="32624"/>
                    <a:pt x="35184" y="34791"/>
                  </a:cubicBezTo>
                  <a:cubicBezTo>
                    <a:pt x="35809" y="34086"/>
                    <a:pt x="36758" y="33679"/>
                    <a:pt x="37706" y="33679"/>
                  </a:cubicBezTo>
                  <a:cubicBezTo>
                    <a:pt x="37878" y="33679"/>
                    <a:pt x="38050" y="33692"/>
                    <a:pt x="38220" y="33720"/>
                  </a:cubicBezTo>
                  <a:cubicBezTo>
                    <a:pt x="38827" y="32386"/>
                    <a:pt x="39899" y="31314"/>
                    <a:pt x="40542" y="30005"/>
                  </a:cubicBezTo>
                  <a:cubicBezTo>
                    <a:pt x="41185" y="28695"/>
                    <a:pt x="41268" y="26885"/>
                    <a:pt x="40113" y="25992"/>
                  </a:cubicBezTo>
                  <a:cubicBezTo>
                    <a:pt x="42554" y="25492"/>
                    <a:pt x="44399" y="22956"/>
                    <a:pt x="44113" y="20480"/>
                  </a:cubicBezTo>
                  <a:cubicBezTo>
                    <a:pt x="43833" y="18045"/>
                    <a:pt x="41538" y="16025"/>
                    <a:pt x="39097" y="16025"/>
                  </a:cubicBezTo>
                  <a:cubicBezTo>
                    <a:pt x="39054" y="16025"/>
                    <a:pt x="39012" y="16026"/>
                    <a:pt x="38970" y="16027"/>
                  </a:cubicBezTo>
                  <a:cubicBezTo>
                    <a:pt x="39065" y="14931"/>
                    <a:pt x="39018" y="13765"/>
                    <a:pt x="38446" y="12824"/>
                  </a:cubicBezTo>
                  <a:cubicBezTo>
                    <a:pt x="37720" y="11610"/>
                    <a:pt x="36232" y="11026"/>
                    <a:pt x="34827" y="10991"/>
                  </a:cubicBezTo>
                  <a:cubicBezTo>
                    <a:pt x="34772" y="10989"/>
                    <a:pt x="34718" y="10988"/>
                    <a:pt x="34664" y="10988"/>
                  </a:cubicBezTo>
                  <a:cubicBezTo>
                    <a:pt x="33305" y="10988"/>
                    <a:pt x="31989" y="11412"/>
                    <a:pt x="30695" y="11824"/>
                  </a:cubicBezTo>
                  <a:cubicBezTo>
                    <a:pt x="31707" y="10038"/>
                    <a:pt x="30552" y="7526"/>
                    <a:pt x="28623" y="6811"/>
                  </a:cubicBezTo>
                  <a:cubicBezTo>
                    <a:pt x="28153" y="6634"/>
                    <a:pt x="27662" y="6552"/>
                    <a:pt x="27168" y="6552"/>
                  </a:cubicBezTo>
                  <a:cubicBezTo>
                    <a:pt x="25639" y="6552"/>
                    <a:pt x="24092" y="7343"/>
                    <a:pt x="23111" y="8550"/>
                  </a:cubicBezTo>
                  <a:cubicBezTo>
                    <a:pt x="23313" y="7288"/>
                    <a:pt x="23123" y="5895"/>
                    <a:pt x="22289" y="4918"/>
                  </a:cubicBezTo>
                  <a:cubicBezTo>
                    <a:pt x="21764" y="4294"/>
                    <a:pt x="20931" y="3913"/>
                    <a:pt x="20128" y="3913"/>
                  </a:cubicBezTo>
                  <a:cubicBezTo>
                    <a:pt x="19676" y="3913"/>
                    <a:pt x="19233" y="4033"/>
                    <a:pt x="18860" y="4299"/>
                  </a:cubicBezTo>
                  <a:cubicBezTo>
                    <a:pt x="19253" y="2513"/>
                    <a:pt x="17884" y="608"/>
                    <a:pt x="16110" y="132"/>
                  </a:cubicBezTo>
                  <a:cubicBezTo>
                    <a:pt x="15769" y="43"/>
                    <a:pt x="15421" y="1"/>
                    <a:pt x="15074" y="1"/>
                  </a:cubicBezTo>
                  <a:close/>
                </a:path>
              </a:pathLst>
            </a:custGeom>
            <a:solidFill>
              <a:srgbClr val="843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8">
              <a:extLst>
                <a:ext uri="{FF2B5EF4-FFF2-40B4-BE49-F238E27FC236}">
                  <a16:creationId xmlns:a16="http://schemas.microsoft.com/office/drawing/2014/main" id="{7026B22C-E16D-9672-3B98-9505F47CD931}"/>
                </a:ext>
              </a:extLst>
            </p:cNvPr>
            <p:cNvSpPr/>
            <p:nvPr/>
          </p:nvSpPr>
          <p:spPr>
            <a:xfrm>
              <a:off x="5144075" y="1518875"/>
              <a:ext cx="944800" cy="566850"/>
            </a:xfrm>
            <a:custGeom>
              <a:avLst/>
              <a:gdLst/>
              <a:ahLst/>
              <a:cxnLst/>
              <a:rect l="l" t="t" r="r" b="b"/>
              <a:pathLst>
                <a:path w="37792" h="22674" extrusionOk="0">
                  <a:moveTo>
                    <a:pt x="4119" y="6571"/>
                  </a:moveTo>
                  <a:cubicBezTo>
                    <a:pt x="4456" y="6571"/>
                    <a:pt x="4777" y="6639"/>
                    <a:pt x="5049" y="6795"/>
                  </a:cubicBezTo>
                  <a:cubicBezTo>
                    <a:pt x="5787" y="7176"/>
                    <a:pt x="5752" y="8176"/>
                    <a:pt x="5061" y="8343"/>
                  </a:cubicBezTo>
                  <a:cubicBezTo>
                    <a:pt x="4719" y="8481"/>
                    <a:pt x="4386" y="8550"/>
                    <a:pt x="4070" y="8550"/>
                  </a:cubicBezTo>
                  <a:cubicBezTo>
                    <a:pt x="3515" y="8550"/>
                    <a:pt x="3009" y="8338"/>
                    <a:pt x="2584" y="7914"/>
                  </a:cubicBezTo>
                  <a:cubicBezTo>
                    <a:pt x="2406" y="7723"/>
                    <a:pt x="2251" y="7509"/>
                    <a:pt x="2108" y="7271"/>
                  </a:cubicBezTo>
                  <a:cubicBezTo>
                    <a:pt x="2654" y="6862"/>
                    <a:pt x="3421" y="6571"/>
                    <a:pt x="4119" y="6571"/>
                  </a:cubicBezTo>
                  <a:close/>
                  <a:moveTo>
                    <a:pt x="8425" y="10501"/>
                  </a:moveTo>
                  <a:cubicBezTo>
                    <a:pt x="9126" y="10501"/>
                    <a:pt x="9637" y="11318"/>
                    <a:pt x="9442" y="12045"/>
                  </a:cubicBezTo>
                  <a:cubicBezTo>
                    <a:pt x="9038" y="13105"/>
                    <a:pt x="8026" y="14081"/>
                    <a:pt x="6871" y="14641"/>
                  </a:cubicBezTo>
                  <a:cubicBezTo>
                    <a:pt x="6633" y="13903"/>
                    <a:pt x="6585" y="13093"/>
                    <a:pt x="6799" y="12295"/>
                  </a:cubicBezTo>
                  <a:cubicBezTo>
                    <a:pt x="7014" y="11533"/>
                    <a:pt x="7478" y="10748"/>
                    <a:pt x="8073" y="10569"/>
                  </a:cubicBezTo>
                  <a:cubicBezTo>
                    <a:pt x="8194" y="10523"/>
                    <a:pt x="8312" y="10501"/>
                    <a:pt x="8425" y="10501"/>
                  </a:cubicBezTo>
                  <a:close/>
                  <a:moveTo>
                    <a:pt x="20180" y="11329"/>
                  </a:moveTo>
                  <a:cubicBezTo>
                    <a:pt x="20455" y="11329"/>
                    <a:pt x="20700" y="11438"/>
                    <a:pt x="20837" y="11664"/>
                  </a:cubicBezTo>
                  <a:cubicBezTo>
                    <a:pt x="21039" y="12081"/>
                    <a:pt x="20670" y="12998"/>
                    <a:pt x="20146" y="13748"/>
                  </a:cubicBezTo>
                  <a:cubicBezTo>
                    <a:pt x="19777" y="14248"/>
                    <a:pt x="19313" y="14760"/>
                    <a:pt x="18765" y="15248"/>
                  </a:cubicBezTo>
                  <a:cubicBezTo>
                    <a:pt x="18289" y="14188"/>
                    <a:pt x="18289" y="13045"/>
                    <a:pt x="18991" y="12057"/>
                  </a:cubicBezTo>
                  <a:cubicBezTo>
                    <a:pt x="19272" y="11583"/>
                    <a:pt x="19761" y="11329"/>
                    <a:pt x="20180" y="11329"/>
                  </a:cubicBezTo>
                  <a:close/>
                  <a:moveTo>
                    <a:pt x="28349" y="13220"/>
                  </a:moveTo>
                  <a:cubicBezTo>
                    <a:pt x="28654" y="13220"/>
                    <a:pt x="28868" y="13410"/>
                    <a:pt x="28814" y="13796"/>
                  </a:cubicBezTo>
                  <a:cubicBezTo>
                    <a:pt x="28659" y="14700"/>
                    <a:pt x="27611" y="15832"/>
                    <a:pt x="26564" y="16463"/>
                  </a:cubicBezTo>
                  <a:cubicBezTo>
                    <a:pt x="26397" y="15617"/>
                    <a:pt x="26623" y="14665"/>
                    <a:pt x="27361" y="13760"/>
                  </a:cubicBezTo>
                  <a:cubicBezTo>
                    <a:pt x="27667" y="13401"/>
                    <a:pt x="28052" y="13220"/>
                    <a:pt x="28349" y="13220"/>
                  </a:cubicBezTo>
                  <a:close/>
                  <a:moveTo>
                    <a:pt x="33743" y="15832"/>
                  </a:moveTo>
                  <a:cubicBezTo>
                    <a:pt x="33767" y="15843"/>
                    <a:pt x="33791" y="15843"/>
                    <a:pt x="33791" y="15843"/>
                  </a:cubicBezTo>
                  <a:cubicBezTo>
                    <a:pt x="33815" y="15855"/>
                    <a:pt x="33850" y="15867"/>
                    <a:pt x="33886" y="15879"/>
                  </a:cubicBezTo>
                  <a:cubicBezTo>
                    <a:pt x="33910" y="15891"/>
                    <a:pt x="33934" y="15903"/>
                    <a:pt x="33946" y="15915"/>
                  </a:cubicBezTo>
                  <a:cubicBezTo>
                    <a:pt x="33957" y="15915"/>
                    <a:pt x="33957" y="15915"/>
                    <a:pt x="33957" y="15927"/>
                  </a:cubicBezTo>
                  <a:cubicBezTo>
                    <a:pt x="34053" y="16022"/>
                    <a:pt x="34029" y="15963"/>
                    <a:pt x="34077" y="16153"/>
                  </a:cubicBezTo>
                  <a:cubicBezTo>
                    <a:pt x="34112" y="16427"/>
                    <a:pt x="33493" y="17320"/>
                    <a:pt x="32874" y="17868"/>
                  </a:cubicBezTo>
                  <a:cubicBezTo>
                    <a:pt x="32755" y="17963"/>
                    <a:pt x="32624" y="18058"/>
                    <a:pt x="32493" y="18153"/>
                  </a:cubicBezTo>
                  <a:cubicBezTo>
                    <a:pt x="32517" y="17606"/>
                    <a:pt x="32672" y="17070"/>
                    <a:pt x="32945" y="16605"/>
                  </a:cubicBezTo>
                  <a:cubicBezTo>
                    <a:pt x="33195" y="16201"/>
                    <a:pt x="33267" y="16046"/>
                    <a:pt x="33600" y="15867"/>
                  </a:cubicBezTo>
                  <a:cubicBezTo>
                    <a:pt x="33624" y="15855"/>
                    <a:pt x="33636" y="15855"/>
                    <a:pt x="33648" y="15843"/>
                  </a:cubicBezTo>
                  <a:cubicBezTo>
                    <a:pt x="33660" y="15843"/>
                    <a:pt x="33672" y="15843"/>
                    <a:pt x="33684" y="15832"/>
                  </a:cubicBezTo>
                  <a:close/>
                  <a:moveTo>
                    <a:pt x="6598" y="0"/>
                  </a:moveTo>
                  <a:cubicBezTo>
                    <a:pt x="5589" y="0"/>
                    <a:pt x="4560" y="306"/>
                    <a:pt x="3692" y="794"/>
                  </a:cubicBezTo>
                  <a:cubicBezTo>
                    <a:pt x="2430" y="1711"/>
                    <a:pt x="1334" y="3056"/>
                    <a:pt x="1084" y="4628"/>
                  </a:cubicBezTo>
                  <a:cubicBezTo>
                    <a:pt x="1001" y="5425"/>
                    <a:pt x="1191" y="6378"/>
                    <a:pt x="1596" y="7176"/>
                  </a:cubicBezTo>
                  <a:cubicBezTo>
                    <a:pt x="525" y="8188"/>
                    <a:pt x="1" y="9807"/>
                    <a:pt x="108" y="11295"/>
                  </a:cubicBezTo>
                  <a:cubicBezTo>
                    <a:pt x="263" y="12474"/>
                    <a:pt x="799" y="13498"/>
                    <a:pt x="1632" y="14224"/>
                  </a:cubicBezTo>
                  <a:cubicBezTo>
                    <a:pt x="2640" y="15056"/>
                    <a:pt x="3755" y="15533"/>
                    <a:pt x="4916" y="15533"/>
                  </a:cubicBezTo>
                  <a:cubicBezTo>
                    <a:pt x="5483" y="15533"/>
                    <a:pt x="6062" y="15419"/>
                    <a:pt x="6645" y="15177"/>
                  </a:cubicBezTo>
                  <a:cubicBezTo>
                    <a:pt x="6680" y="15272"/>
                    <a:pt x="6728" y="15367"/>
                    <a:pt x="6775" y="15462"/>
                  </a:cubicBezTo>
                  <a:cubicBezTo>
                    <a:pt x="7192" y="16344"/>
                    <a:pt x="8061" y="16998"/>
                    <a:pt x="8978" y="17570"/>
                  </a:cubicBezTo>
                  <a:cubicBezTo>
                    <a:pt x="9657" y="17963"/>
                    <a:pt x="10383" y="18296"/>
                    <a:pt x="11181" y="18368"/>
                  </a:cubicBezTo>
                  <a:cubicBezTo>
                    <a:pt x="11636" y="18454"/>
                    <a:pt x="12084" y="18494"/>
                    <a:pt x="12525" y="18494"/>
                  </a:cubicBezTo>
                  <a:cubicBezTo>
                    <a:pt x="14517" y="18494"/>
                    <a:pt x="16358" y="17666"/>
                    <a:pt x="18015" y="16486"/>
                  </a:cubicBezTo>
                  <a:cubicBezTo>
                    <a:pt x="18241" y="16320"/>
                    <a:pt x="18456" y="16141"/>
                    <a:pt x="18682" y="15963"/>
                  </a:cubicBezTo>
                  <a:cubicBezTo>
                    <a:pt x="19027" y="16486"/>
                    <a:pt x="19479" y="16951"/>
                    <a:pt x="20003" y="17296"/>
                  </a:cubicBezTo>
                  <a:cubicBezTo>
                    <a:pt x="20527" y="17629"/>
                    <a:pt x="21099" y="17903"/>
                    <a:pt x="21706" y="18046"/>
                  </a:cubicBezTo>
                  <a:cubicBezTo>
                    <a:pt x="22040" y="18107"/>
                    <a:pt x="22386" y="18134"/>
                    <a:pt x="22733" y="18134"/>
                  </a:cubicBezTo>
                  <a:cubicBezTo>
                    <a:pt x="22991" y="18134"/>
                    <a:pt x="23250" y="18119"/>
                    <a:pt x="23504" y="18094"/>
                  </a:cubicBezTo>
                  <a:cubicBezTo>
                    <a:pt x="24480" y="17987"/>
                    <a:pt x="25456" y="17653"/>
                    <a:pt x="26337" y="17165"/>
                  </a:cubicBezTo>
                  <a:cubicBezTo>
                    <a:pt x="26492" y="17522"/>
                    <a:pt x="26707" y="17868"/>
                    <a:pt x="26992" y="18153"/>
                  </a:cubicBezTo>
                  <a:cubicBezTo>
                    <a:pt x="27761" y="18967"/>
                    <a:pt x="28931" y="19438"/>
                    <a:pt x="30115" y="19438"/>
                  </a:cubicBezTo>
                  <a:cubicBezTo>
                    <a:pt x="30801" y="19438"/>
                    <a:pt x="31492" y="19280"/>
                    <a:pt x="32112" y="18939"/>
                  </a:cubicBezTo>
                  <a:cubicBezTo>
                    <a:pt x="32302" y="19880"/>
                    <a:pt x="32838" y="20761"/>
                    <a:pt x="33660" y="21427"/>
                  </a:cubicBezTo>
                  <a:cubicBezTo>
                    <a:pt x="34112" y="21820"/>
                    <a:pt x="34636" y="22118"/>
                    <a:pt x="35172" y="22380"/>
                  </a:cubicBezTo>
                  <a:cubicBezTo>
                    <a:pt x="35529" y="22578"/>
                    <a:pt x="35920" y="22673"/>
                    <a:pt x="36315" y="22673"/>
                  </a:cubicBezTo>
                  <a:cubicBezTo>
                    <a:pt x="36538" y="22673"/>
                    <a:pt x="36762" y="22643"/>
                    <a:pt x="36982" y="22582"/>
                  </a:cubicBezTo>
                  <a:cubicBezTo>
                    <a:pt x="37208" y="22523"/>
                    <a:pt x="37458" y="22499"/>
                    <a:pt x="37660" y="22380"/>
                  </a:cubicBezTo>
                  <a:cubicBezTo>
                    <a:pt x="37791" y="22297"/>
                    <a:pt x="37779" y="22058"/>
                    <a:pt x="37636" y="21987"/>
                  </a:cubicBezTo>
                  <a:cubicBezTo>
                    <a:pt x="37596" y="21963"/>
                    <a:pt x="37555" y="21954"/>
                    <a:pt x="37514" y="21954"/>
                  </a:cubicBezTo>
                  <a:cubicBezTo>
                    <a:pt x="37436" y="21954"/>
                    <a:pt x="37358" y="21987"/>
                    <a:pt x="37279" y="22011"/>
                  </a:cubicBezTo>
                  <a:cubicBezTo>
                    <a:pt x="36841" y="22112"/>
                    <a:pt x="36573" y="22202"/>
                    <a:pt x="36254" y="22202"/>
                  </a:cubicBezTo>
                  <a:cubicBezTo>
                    <a:pt x="36235" y="22202"/>
                    <a:pt x="36216" y="22202"/>
                    <a:pt x="36196" y="22201"/>
                  </a:cubicBezTo>
                  <a:cubicBezTo>
                    <a:pt x="35731" y="22189"/>
                    <a:pt x="35100" y="21832"/>
                    <a:pt x="34481" y="21463"/>
                  </a:cubicBezTo>
                  <a:cubicBezTo>
                    <a:pt x="33648" y="20939"/>
                    <a:pt x="32898" y="20046"/>
                    <a:pt x="32660" y="19284"/>
                  </a:cubicBezTo>
                  <a:cubicBezTo>
                    <a:pt x="32600" y="19094"/>
                    <a:pt x="32553" y="18903"/>
                    <a:pt x="32529" y="18701"/>
                  </a:cubicBezTo>
                  <a:cubicBezTo>
                    <a:pt x="33005" y="18415"/>
                    <a:pt x="33434" y="18046"/>
                    <a:pt x="33779" y="17606"/>
                  </a:cubicBezTo>
                  <a:cubicBezTo>
                    <a:pt x="34100" y="17260"/>
                    <a:pt x="34398" y="16855"/>
                    <a:pt x="34541" y="16391"/>
                  </a:cubicBezTo>
                  <a:cubicBezTo>
                    <a:pt x="34672" y="15879"/>
                    <a:pt x="34279" y="15379"/>
                    <a:pt x="33755" y="15355"/>
                  </a:cubicBezTo>
                  <a:cubicBezTo>
                    <a:pt x="33362" y="15355"/>
                    <a:pt x="33029" y="15629"/>
                    <a:pt x="32803" y="15927"/>
                  </a:cubicBezTo>
                  <a:cubicBezTo>
                    <a:pt x="32219" y="16713"/>
                    <a:pt x="31981" y="17582"/>
                    <a:pt x="32029" y="18439"/>
                  </a:cubicBezTo>
                  <a:cubicBezTo>
                    <a:pt x="31473" y="18750"/>
                    <a:pt x="30845" y="18978"/>
                    <a:pt x="30241" y="18978"/>
                  </a:cubicBezTo>
                  <a:cubicBezTo>
                    <a:pt x="30198" y="18978"/>
                    <a:pt x="30155" y="18977"/>
                    <a:pt x="30112" y="18975"/>
                  </a:cubicBezTo>
                  <a:cubicBezTo>
                    <a:pt x="28433" y="18963"/>
                    <a:pt x="27171" y="18106"/>
                    <a:pt x="26707" y="16951"/>
                  </a:cubicBezTo>
                  <a:cubicBezTo>
                    <a:pt x="27421" y="16498"/>
                    <a:pt x="28076" y="15951"/>
                    <a:pt x="28600" y="15320"/>
                  </a:cubicBezTo>
                  <a:cubicBezTo>
                    <a:pt x="28981" y="14724"/>
                    <a:pt x="29528" y="13950"/>
                    <a:pt x="29207" y="13224"/>
                  </a:cubicBezTo>
                  <a:cubicBezTo>
                    <a:pt x="29014" y="12883"/>
                    <a:pt x="28699" y="12745"/>
                    <a:pt x="28363" y="12745"/>
                  </a:cubicBezTo>
                  <a:cubicBezTo>
                    <a:pt x="27890" y="12745"/>
                    <a:pt x="27373" y="13017"/>
                    <a:pt x="27088" y="13379"/>
                  </a:cubicBezTo>
                  <a:cubicBezTo>
                    <a:pt x="26278" y="14248"/>
                    <a:pt x="25933" y="15546"/>
                    <a:pt x="26183" y="16689"/>
                  </a:cubicBezTo>
                  <a:cubicBezTo>
                    <a:pt x="25126" y="17299"/>
                    <a:pt x="23939" y="17673"/>
                    <a:pt x="22769" y="17673"/>
                  </a:cubicBezTo>
                  <a:cubicBezTo>
                    <a:pt x="22318" y="17673"/>
                    <a:pt x="21869" y="17618"/>
                    <a:pt x="21432" y="17498"/>
                  </a:cubicBezTo>
                  <a:cubicBezTo>
                    <a:pt x="20575" y="17236"/>
                    <a:pt x="19599" y="16594"/>
                    <a:pt x="19122" y="15891"/>
                  </a:cubicBezTo>
                  <a:cubicBezTo>
                    <a:pt x="19075" y="15832"/>
                    <a:pt x="19039" y="15760"/>
                    <a:pt x="18991" y="15689"/>
                  </a:cubicBezTo>
                  <a:cubicBezTo>
                    <a:pt x="19825" y="14962"/>
                    <a:pt x="20646" y="14058"/>
                    <a:pt x="21123" y="13022"/>
                  </a:cubicBezTo>
                  <a:cubicBezTo>
                    <a:pt x="21325" y="12522"/>
                    <a:pt x="21527" y="11879"/>
                    <a:pt x="21230" y="11379"/>
                  </a:cubicBezTo>
                  <a:cubicBezTo>
                    <a:pt x="20996" y="11024"/>
                    <a:pt x="20581" y="10856"/>
                    <a:pt x="20165" y="10856"/>
                  </a:cubicBezTo>
                  <a:cubicBezTo>
                    <a:pt x="19925" y="10856"/>
                    <a:pt x="19685" y="10912"/>
                    <a:pt x="19479" y="11021"/>
                  </a:cubicBezTo>
                  <a:cubicBezTo>
                    <a:pt x="19015" y="11236"/>
                    <a:pt x="18717" y="11652"/>
                    <a:pt x="18467" y="12081"/>
                  </a:cubicBezTo>
                  <a:cubicBezTo>
                    <a:pt x="18134" y="12617"/>
                    <a:pt x="18051" y="13272"/>
                    <a:pt x="18027" y="13891"/>
                  </a:cubicBezTo>
                  <a:cubicBezTo>
                    <a:pt x="18051" y="14462"/>
                    <a:pt x="18194" y="15022"/>
                    <a:pt x="18444" y="15534"/>
                  </a:cubicBezTo>
                  <a:cubicBezTo>
                    <a:pt x="16806" y="16928"/>
                    <a:pt x="14636" y="18072"/>
                    <a:pt x="12696" y="18072"/>
                  </a:cubicBezTo>
                  <a:cubicBezTo>
                    <a:pt x="12647" y="18072"/>
                    <a:pt x="12598" y="18071"/>
                    <a:pt x="12550" y="18070"/>
                  </a:cubicBezTo>
                  <a:cubicBezTo>
                    <a:pt x="11728" y="18070"/>
                    <a:pt x="11145" y="18010"/>
                    <a:pt x="10335" y="17784"/>
                  </a:cubicBezTo>
                  <a:cubicBezTo>
                    <a:pt x="9752" y="17582"/>
                    <a:pt x="9002" y="17153"/>
                    <a:pt x="8383" y="16701"/>
                  </a:cubicBezTo>
                  <a:cubicBezTo>
                    <a:pt x="7776" y="16284"/>
                    <a:pt x="7311" y="15689"/>
                    <a:pt x="7014" y="15010"/>
                  </a:cubicBezTo>
                  <a:lnTo>
                    <a:pt x="7026" y="15010"/>
                  </a:lnTo>
                  <a:cubicBezTo>
                    <a:pt x="7978" y="14546"/>
                    <a:pt x="8811" y="13855"/>
                    <a:pt x="9419" y="12986"/>
                  </a:cubicBezTo>
                  <a:cubicBezTo>
                    <a:pt x="9764" y="12522"/>
                    <a:pt x="10026" y="11938"/>
                    <a:pt x="9871" y="11343"/>
                  </a:cubicBezTo>
                  <a:cubicBezTo>
                    <a:pt x="9741" y="10569"/>
                    <a:pt x="9082" y="10080"/>
                    <a:pt x="8392" y="10080"/>
                  </a:cubicBezTo>
                  <a:cubicBezTo>
                    <a:pt x="8074" y="10080"/>
                    <a:pt x="7748" y="10185"/>
                    <a:pt x="7466" y="10414"/>
                  </a:cubicBezTo>
                  <a:cubicBezTo>
                    <a:pt x="6240" y="11474"/>
                    <a:pt x="6013" y="13284"/>
                    <a:pt x="6502" y="14808"/>
                  </a:cubicBezTo>
                  <a:cubicBezTo>
                    <a:pt x="5948" y="15027"/>
                    <a:pt x="5376" y="15156"/>
                    <a:pt x="4822" y="15156"/>
                  </a:cubicBezTo>
                  <a:cubicBezTo>
                    <a:pt x="4625" y="15156"/>
                    <a:pt x="4430" y="15140"/>
                    <a:pt x="4239" y="15105"/>
                  </a:cubicBezTo>
                  <a:cubicBezTo>
                    <a:pt x="3120" y="14867"/>
                    <a:pt x="2096" y="14308"/>
                    <a:pt x="1358" y="13415"/>
                  </a:cubicBezTo>
                  <a:cubicBezTo>
                    <a:pt x="489" y="12248"/>
                    <a:pt x="287" y="10795"/>
                    <a:pt x="739" y="9390"/>
                  </a:cubicBezTo>
                  <a:cubicBezTo>
                    <a:pt x="977" y="8712"/>
                    <a:pt x="1287" y="8081"/>
                    <a:pt x="1811" y="7545"/>
                  </a:cubicBezTo>
                  <a:cubicBezTo>
                    <a:pt x="2168" y="8116"/>
                    <a:pt x="2644" y="8581"/>
                    <a:pt x="3216" y="8807"/>
                  </a:cubicBezTo>
                  <a:cubicBezTo>
                    <a:pt x="3507" y="8914"/>
                    <a:pt x="3814" y="8968"/>
                    <a:pt x="4120" y="8968"/>
                  </a:cubicBezTo>
                  <a:cubicBezTo>
                    <a:pt x="4427" y="8968"/>
                    <a:pt x="4734" y="8914"/>
                    <a:pt x="5025" y="8807"/>
                  </a:cubicBezTo>
                  <a:cubicBezTo>
                    <a:pt x="5502" y="8688"/>
                    <a:pt x="5930" y="8390"/>
                    <a:pt x="6013" y="7890"/>
                  </a:cubicBezTo>
                  <a:cubicBezTo>
                    <a:pt x="6158" y="6725"/>
                    <a:pt x="5098" y="6159"/>
                    <a:pt x="4084" y="6159"/>
                  </a:cubicBezTo>
                  <a:cubicBezTo>
                    <a:pt x="3927" y="6159"/>
                    <a:pt x="3771" y="6172"/>
                    <a:pt x="3620" y="6199"/>
                  </a:cubicBezTo>
                  <a:cubicBezTo>
                    <a:pt x="2965" y="6283"/>
                    <a:pt x="2382" y="6545"/>
                    <a:pt x="1906" y="6914"/>
                  </a:cubicBezTo>
                  <a:cubicBezTo>
                    <a:pt x="1537" y="6164"/>
                    <a:pt x="1358" y="5306"/>
                    <a:pt x="1465" y="4568"/>
                  </a:cubicBezTo>
                  <a:cubicBezTo>
                    <a:pt x="1739" y="3199"/>
                    <a:pt x="2549" y="2163"/>
                    <a:pt x="3668" y="1223"/>
                  </a:cubicBezTo>
                  <a:cubicBezTo>
                    <a:pt x="4192" y="842"/>
                    <a:pt x="4978" y="544"/>
                    <a:pt x="5752" y="365"/>
                  </a:cubicBezTo>
                  <a:cubicBezTo>
                    <a:pt x="6004" y="310"/>
                    <a:pt x="6332" y="286"/>
                    <a:pt x="6658" y="286"/>
                  </a:cubicBezTo>
                  <a:cubicBezTo>
                    <a:pt x="6963" y="286"/>
                    <a:pt x="7266" y="307"/>
                    <a:pt x="7502" y="342"/>
                  </a:cubicBezTo>
                  <a:cubicBezTo>
                    <a:pt x="8026" y="437"/>
                    <a:pt x="8395" y="615"/>
                    <a:pt x="8847" y="913"/>
                  </a:cubicBezTo>
                  <a:cubicBezTo>
                    <a:pt x="8899" y="944"/>
                    <a:pt x="8961" y="1012"/>
                    <a:pt x="9032" y="1012"/>
                  </a:cubicBezTo>
                  <a:cubicBezTo>
                    <a:pt x="9041" y="1012"/>
                    <a:pt x="9051" y="1011"/>
                    <a:pt x="9061" y="1008"/>
                  </a:cubicBezTo>
                  <a:cubicBezTo>
                    <a:pt x="9157" y="984"/>
                    <a:pt x="9169" y="830"/>
                    <a:pt x="9085" y="794"/>
                  </a:cubicBezTo>
                  <a:cubicBezTo>
                    <a:pt x="8355" y="237"/>
                    <a:pt x="7485" y="0"/>
                    <a:pt x="659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8">
              <a:extLst>
                <a:ext uri="{FF2B5EF4-FFF2-40B4-BE49-F238E27FC236}">
                  <a16:creationId xmlns:a16="http://schemas.microsoft.com/office/drawing/2014/main" id="{6F2BC141-8B68-B21B-C5A7-DD9ABD2A2188}"/>
                </a:ext>
              </a:extLst>
            </p:cNvPr>
            <p:cNvSpPr/>
            <p:nvPr/>
          </p:nvSpPr>
          <p:spPr>
            <a:xfrm>
              <a:off x="5372975" y="1359750"/>
              <a:ext cx="876925" cy="849225"/>
            </a:xfrm>
            <a:custGeom>
              <a:avLst/>
              <a:gdLst/>
              <a:ahLst/>
              <a:cxnLst/>
              <a:rect l="l" t="t" r="r" b="b"/>
              <a:pathLst>
                <a:path w="35077" h="33969" extrusionOk="0">
                  <a:moveTo>
                    <a:pt x="9859" y="4123"/>
                  </a:moveTo>
                  <a:cubicBezTo>
                    <a:pt x="9692" y="5564"/>
                    <a:pt x="8776" y="7254"/>
                    <a:pt x="7752" y="8004"/>
                  </a:cubicBezTo>
                  <a:cubicBezTo>
                    <a:pt x="7517" y="8167"/>
                    <a:pt x="7279" y="8235"/>
                    <a:pt x="7097" y="8235"/>
                  </a:cubicBezTo>
                  <a:cubicBezTo>
                    <a:pt x="6918" y="8235"/>
                    <a:pt x="6793" y="8170"/>
                    <a:pt x="6775" y="8064"/>
                  </a:cubicBezTo>
                  <a:cubicBezTo>
                    <a:pt x="6656" y="7635"/>
                    <a:pt x="6835" y="6861"/>
                    <a:pt x="7025" y="6445"/>
                  </a:cubicBezTo>
                  <a:cubicBezTo>
                    <a:pt x="7525" y="5397"/>
                    <a:pt x="8311" y="4766"/>
                    <a:pt x="9407" y="4313"/>
                  </a:cubicBezTo>
                  <a:cubicBezTo>
                    <a:pt x="9561" y="4242"/>
                    <a:pt x="9716" y="4182"/>
                    <a:pt x="9859" y="4123"/>
                  </a:cubicBezTo>
                  <a:close/>
                  <a:moveTo>
                    <a:pt x="29612" y="16601"/>
                  </a:moveTo>
                  <a:lnTo>
                    <a:pt x="29612" y="16601"/>
                  </a:lnTo>
                  <a:cubicBezTo>
                    <a:pt x="29469" y="17148"/>
                    <a:pt x="29183" y="17648"/>
                    <a:pt x="28719" y="18053"/>
                  </a:cubicBezTo>
                  <a:cubicBezTo>
                    <a:pt x="28449" y="18274"/>
                    <a:pt x="28214" y="18378"/>
                    <a:pt x="28021" y="18378"/>
                  </a:cubicBezTo>
                  <a:cubicBezTo>
                    <a:pt x="27840" y="18378"/>
                    <a:pt x="27698" y="18286"/>
                    <a:pt x="27599" y="18113"/>
                  </a:cubicBezTo>
                  <a:cubicBezTo>
                    <a:pt x="27528" y="17434"/>
                    <a:pt x="28516" y="16672"/>
                    <a:pt x="29612" y="16601"/>
                  </a:cubicBezTo>
                  <a:close/>
                  <a:moveTo>
                    <a:pt x="6288" y="1"/>
                  </a:moveTo>
                  <a:cubicBezTo>
                    <a:pt x="5930" y="1"/>
                    <a:pt x="5573" y="38"/>
                    <a:pt x="5228" y="110"/>
                  </a:cubicBezTo>
                  <a:cubicBezTo>
                    <a:pt x="4108" y="325"/>
                    <a:pt x="3215" y="1087"/>
                    <a:pt x="2370" y="1789"/>
                  </a:cubicBezTo>
                  <a:cubicBezTo>
                    <a:pt x="1525" y="2539"/>
                    <a:pt x="870" y="3468"/>
                    <a:pt x="441" y="4516"/>
                  </a:cubicBezTo>
                  <a:cubicBezTo>
                    <a:pt x="203" y="5087"/>
                    <a:pt x="1" y="5683"/>
                    <a:pt x="13" y="6302"/>
                  </a:cubicBezTo>
                  <a:cubicBezTo>
                    <a:pt x="25" y="6707"/>
                    <a:pt x="72" y="7111"/>
                    <a:pt x="144" y="7504"/>
                  </a:cubicBezTo>
                  <a:cubicBezTo>
                    <a:pt x="156" y="7564"/>
                    <a:pt x="203" y="7611"/>
                    <a:pt x="263" y="7611"/>
                  </a:cubicBezTo>
                  <a:cubicBezTo>
                    <a:pt x="273" y="7614"/>
                    <a:pt x="283" y="7615"/>
                    <a:pt x="293" y="7615"/>
                  </a:cubicBezTo>
                  <a:cubicBezTo>
                    <a:pt x="387" y="7615"/>
                    <a:pt x="462" y="7518"/>
                    <a:pt x="429" y="7421"/>
                  </a:cubicBezTo>
                  <a:cubicBezTo>
                    <a:pt x="298" y="6647"/>
                    <a:pt x="239" y="5802"/>
                    <a:pt x="596" y="4992"/>
                  </a:cubicBezTo>
                  <a:cubicBezTo>
                    <a:pt x="1013" y="3885"/>
                    <a:pt x="1727" y="2742"/>
                    <a:pt x="2751" y="1932"/>
                  </a:cubicBezTo>
                  <a:cubicBezTo>
                    <a:pt x="3239" y="1480"/>
                    <a:pt x="4013" y="956"/>
                    <a:pt x="4513" y="718"/>
                  </a:cubicBezTo>
                  <a:cubicBezTo>
                    <a:pt x="5136" y="473"/>
                    <a:pt x="5636" y="377"/>
                    <a:pt x="6238" y="377"/>
                  </a:cubicBezTo>
                  <a:cubicBezTo>
                    <a:pt x="6339" y="377"/>
                    <a:pt x="6442" y="379"/>
                    <a:pt x="6549" y="384"/>
                  </a:cubicBezTo>
                  <a:cubicBezTo>
                    <a:pt x="7406" y="432"/>
                    <a:pt x="8335" y="718"/>
                    <a:pt x="8919" y="1361"/>
                  </a:cubicBezTo>
                  <a:cubicBezTo>
                    <a:pt x="9395" y="2004"/>
                    <a:pt x="9835" y="2897"/>
                    <a:pt x="9883" y="3659"/>
                  </a:cubicBezTo>
                  <a:cubicBezTo>
                    <a:pt x="9883" y="3706"/>
                    <a:pt x="9883" y="3754"/>
                    <a:pt x="9883" y="3801"/>
                  </a:cubicBezTo>
                  <a:cubicBezTo>
                    <a:pt x="9371" y="3944"/>
                    <a:pt x="8883" y="4159"/>
                    <a:pt x="8430" y="4432"/>
                  </a:cubicBezTo>
                  <a:cubicBezTo>
                    <a:pt x="7490" y="5004"/>
                    <a:pt x="6716" y="5921"/>
                    <a:pt x="6466" y="7004"/>
                  </a:cubicBezTo>
                  <a:cubicBezTo>
                    <a:pt x="6394" y="7433"/>
                    <a:pt x="6240" y="7957"/>
                    <a:pt x="6502" y="8350"/>
                  </a:cubicBezTo>
                  <a:cubicBezTo>
                    <a:pt x="6659" y="8551"/>
                    <a:pt x="6865" y="8630"/>
                    <a:pt x="7085" y="8630"/>
                  </a:cubicBezTo>
                  <a:cubicBezTo>
                    <a:pt x="7518" y="8630"/>
                    <a:pt x="8008" y="8328"/>
                    <a:pt x="8299" y="8052"/>
                  </a:cubicBezTo>
                  <a:cubicBezTo>
                    <a:pt x="9276" y="7171"/>
                    <a:pt x="10169" y="5444"/>
                    <a:pt x="10264" y="4016"/>
                  </a:cubicBezTo>
                  <a:cubicBezTo>
                    <a:pt x="10563" y="3945"/>
                    <a:pt x="10862" y="3911"/>
                    <a:pt x="11154" y="3911"/>
                  </a:cubicBezTo>
                  <a:cubicBezTo>
                    <a:pt x="12942" y="3911"/>
                    <a:pt x="14497" y="5185"/>
                    <a:pt x="14610" y="7242"/>
                  </a:cubicBezTo>
                  <a:cubicBezTo>
                    <a:pt x="14634" y="7719"/>
                    <a:pt x="14598" y="8195"/>
                    <a:pt x="14538" y="8671"/>
                  </a:cubicBezTo>
                  <a:cubicBezTo>
                    <a:pt x="14538" y="8695"/>
                    <a:pt x="14526" y="8814"/>
                    <a:pt x="14514" y="8850"/>
                  </a:cubicBezTo>
                  <a:cubicBezTo>
                    <a:pt x="14514" y="8909"/>
                    <a:pt x="14491" y="8957"/>
                    <a:pt x="14503" y="9016"/>
                  </a:cubicBezTo>
                  <a:cubicBezTo>
                    <a:pt x="14520" y="9086"/>
                    <a:pt x="14595" y="9130"/>
                    <a:pt x="14666" y="9130"/>
                  </a:cubicBezTo>
                  <a:cubicBezTo>
                    <a:pt x="14693" y="9130"/>
                    <a:pt x="14718" y="9124"/>
                    <a:pt x="14741" y="9112"/>
                  </a:cubicBezTo>
                  <a:cubicBezTo>
                    <a:pt x="15134" y="8600"/>
                    <a:pt x="15431" y="8207"/>
                    <a:pt x="16027" y="7885"/>
                  </a:cubicBezTo>
                  <a:cubicBezTo>
                    <a:pt x="16843" y="7413"/>
                    <a:pt x="17762" y="7161"/>
                    <a:pt x="18660" y="7161"/>
                  </a:cubicBezTo>
                  <a:cubicBezTo>
                    <a:pt x="19780" y="7161"/>
                    <a:pt x="20869" y="7552"/>
                    <a:pt x="21694" y="8397"/>
                  </a:cubicBezTo>
                  <a:cubicBezTo>
                    <a:pt x="22420" y="9219"/>
                    <a:pt x="22539" y="10719"/>
                    <a:pt x="22015" y="11707"/>
                  </a:cubicBezTo>
                  <a:cubicBezTo>
                    <a:pt x="21956" y="11850"/>
                    <a:pt x="21837" y="11981"/>
                    <a:pt x="21837" y="12136"/>
                  </a:cubicBezTo>
                  <a:cubicBezTo>
                    <a:pt x="21847" y="12236"/>
                    <a:pt x="21941" y="12311"/>
                    <a:pt x="22035" y="12311"/>
                  </a:cubicBezTo>
                  <a:cubicBezTo>
                    <a:pt x="22052" y="12311"/>
                    <a:pt x="22070" y="12308"/>
                    <a:pt x="22087" y="12302"/>
                  </a:cubicBezTo>
                  <a:cubicBezTo>
                    <a:pt x="22384" y="12100"/>
                    <a:pt x="22551" y="11945"/>
                    <a:pt x="22908" y="11850"/>
                  </a:cubicBezTo>
                  <a:cubicBezTo>
                    <a:pt x="23607" y="11634"/>
                    <a:pt x="24318" y="11506"/>
                    <a:pt x="24987" y="11506"/>
                  </a:cubicBezTo>
                  <a:cubicBezTo>
                    <a:pt x="25242" y="11506"/>
                    <a:pt x="25490" y="11525"/>
                    <a:pt x="25730" y="11564"/>
                  </a:cubicBezTo>
                  <a:cubicBezTo>
                    <a:pt x="26861" y="11755"/>
                    <a:pt x="28123" y="12219"/>
                    <a:pt x="28647" y="12886"/>
                  </a:cubicBezTo>
                  <a:cubicBezTo>
                    <a:pt x="29445" y="13934"/>
                    <a:pt x="29826" y="15172"/>
                    <a:pt x="29671" y="16267"/>
                  </a:cubicBezTo>
                  <a:cubicBezTo>
                    <a:pt x="28992" y="16303"/>
                    <a:pt x="28338" y="16505"/>
                    <a:pt x="27802" y="16970"/>
                  </a:cubicBezTo>
                  <a:cubicBezTo>
                    <a:pt x="27111" y="17613"/>
                    <a:pt x="26885" y="18708"/>
                    <a:pt x="28111" y="18768"/>
                  </a:cubicBezTo>
                  <a:cubicBezTo>
                    <a:pt x="28611" y="18732"/>
                    <a:pt x="29028" y="18363"/>
                    <a:pt x="29350" y="18006"/>
                  </a:cubicBezTo>
                  <a:cubicBezTo>
                    <a:pt x="29695" y="17565"/>
                    <a:pt x="29909" y="17101"/>
                    <a:pt x="30016" y="16613"/>
                  </a:cubicBezTo>
                  <a:cubicBezTo>
                    <a:pt x="30076" y="16624"/>
                    <a:pt x="30124" y="16624"/>
                    <a:pt x="30171" y="16636"/>
                  </a:cubicBezTo>
                  <a:cubicBezTo>
                    <a:pt x="31588" y="16779"/>
                    <a:pt x="33314" y="17577"/>
                    <a:pt x="34017" y="18910"/>
                  </a:cubicBezTo>
                  <a:cubicBezTo>
                    <a:pt x="34505" y="19803"/>
                    <a:pt x="34553" y="20792"/>
                    <a:pt x="34505" y="21958"/>
                  </a:cubicBezTo>
                  <a:cubicBezTo>
                    <a:pt x="34493" y="22292"/>
                    <a:pt x="34160" y="23244"/>
                    <a:pt x="33981" y="23578"/>
                  </a:cubicBezTo>
                  <a:cubicBezTo>
                    <a:pt x="33410" y="24602"/>
                    <a:pt x="32505" y="25173"/>
                    <a:pt x="31493" y="25852"/>
                  </a:cubicBezTo>
                  <a:cubicBezTo>
                    <a:pt x="31255" y="26030"/>
                    <a:pt x="30600" y="26221"/>
                    <a:pt x="30909" y="26602"/>
                  </a:cubicBezTo>
                  <a:cubicBezTo>
                    <a:pt x="31088" y="26745"/>
                    <a:pt x="31457" y="26876"/>
                    <a:pt x="31457" y="26923"/>
                  </a:cubicBezTo>
                  <a:cubicBezTo>
                    <a:pt x="31731" y="27150"/>
                    <a:pt x="31743" y="28019"/>
                    <a:pt x="31659" y="28423"/>
                  </a:cubicBezTo>
                  <a:cubicBezTo>
                    <a:pt x="31195" y="30328"/>
                    <a:pt x="30647" y="31900"/>
                    <a:pt x="29862" y="33448"/>
                  </a:cubicBezTo>
                  <a:cubicBezTo>
                    <a:pt x="29790" y="33627"/>
                    <a:pt x="29802" y="33555"/>
                    <a:pt x="29754" y="33722"/>
                  </a:cubicBezTo>
                  <a:cubicBezTo>
                    <a:pt x="29743" y="33781"/>
                    <a:pt x="29754" y="33841"/>
                    <a:pt x="29790" y="33877"/>
                  </a:cubicBezTo>
                  <a:cubicBezTo>
                    <a:pt x="29828" y="33937"/>
                    <a:pt x="29894" y="33969"/>
                    <a:pt x="29962" y="33969"/>
                  </a:cubicBezTo>
                  <a:cubicBezTo>
                    <a:pt x="30001" y="33969"/>
                    <a:pt x="30041" y="33958"/>
                    <a:pt x="30076" y="33936"/>
                  </a:cubicBezTo>
                  <a:cubicBezTo>
                    <a:pt x="30159" y="33888"/>
                    <a:pt x="30183" y="33781"/>
                    <a:pt x="30231" y="33710"/>
                  </a:cubicBezTo>
                  <a:cubicBezTo>
                    <a:pt x="30362" y="33460"/>
                    <a:pt x="30481" y="33210"/>
                    <a:pt x="30612" y="32960"/>
                  </a:cubicBezTo>
                  <a:cubicBezTo>
                    <a:pt x="31231" y="31662"/>
                    <a:pt x="31755" y="30150"/>
                    <a:pt x="32136" y="28483"/>
                  </a:cubicBezTo>
                  <a:cubicBezTo>
                    <a:pt x="32231" y="27828"/>
                    <a:pt x="32267" y="26971"/>
                    <a:pt x="31707" y="26507"/>
                  </a:cubicBezTo>
                  <a:cubicBezTo>
                    <a:pt x="31648" y="26459"/>
                    <a:pt x="31588" y="26423"/>
                    <a:pt x="31517" y="26399"/>
                  </a:cubicBezTo>
                  <a:cubicBezTo>
                    <a:pt x="32493" y="25792"/>
                    <a:pt x="33481" y="25137"/>
                    <a:pt x="34172" y="24209"/>
                  </a:cubicBezTo>
                  <a:cubicBezTo>
                    <a:pt x="34719" y="23328"/>
                    <a:pt x="35077" y="22280"/>
                    <a:pt x="34981" y="21244"/>
                  </a:cubicBezTo>
                  <a:cubicBezTo>
                    <a:pt x="34981" y="19137"/>
                    <a:pt x="34029" y="17553"/>
                    <a:pt x="32040" y="16755"/>
                  </a:cubicBezTo>
                  <a:cubicBezTo>
                    <a:pt x="31445" y="16482"/>
                    <a:pt x="30766" y="16291"/>
                    <a:pt x="30088" y="16255"/>
                  </a:cubicBezTo>
                  <a:cubicBezTo>
                    <a:pt x="30243" y="15053"/>
                    <a:pt x="29802" y="13803"/>
                    <a:pt x="29064" y="12755"/>
                  </a:cubicBezTo>
                  <a:cubicBezTo>
                    <a:pt x="28588" y="12064"/>
                    <a:pt x="27778" y="11731"/>
                    <a:pt x="27016" y="11469"/>
                  </a:cubicBezTo>
                  <a:cubicBezTo>
                    <a:pt x="26337" y="11233"/>
                    <a:pt x="25624" y="11109"/>
                    <a:pt x="24911" y="11109"/>
                  </a:cubicBezTo>
                  <a:cubicBezTo>
                    <a:pt x="24435" y="11109"/>
                    <a:pt x="23958" y="11164"/>
                    <a:pt x="23492" y="11279"/>
                  </a:cubicBezTo>
                  <a:cubicBezTo>
                    <a:pt x="23194" y="11326"/>
                    <a:pt x="22801" y="11445"/>
                    <a:pt x="22480" y="11600"/>
                  </a:cubicBezTo>
                  <a:cubicBezTo>
                    <a:pt x="22587" y="11338"/>
                    <a:pt x="22658" y="11064"/>
                    <a:pt x="22682" y="10778"/>
                  </a:cubicBezTo>
                  <a:cubicBezTo>
                    <a:pt x="22861" y="8897"/>
                    <a:pt x="22027" y="7742"/>
                    <a:pt x="20289" y="7099"/>
                  </a:cubicBezTo>
                  <a:cubicBezTo>
                    <a:pt x="19784" y="6902"/>
                    <a:pt x="19250" y="6812"/>
                    <a:pt x="18712" y="6812"/>
                  </a:cubicBezTo>
                  <a:cubicBezTo>
                    <a:pt x="17564" y="6812"/>
                    <a:pt x="16399" y="7221"/>
                    <a:pt x="15467" y="7861"/>
                  </a:cubicBezTo>
                  <a:cubicBezTo>
                    <a:pt x="15253" y="8004"/>
                    <a:pt x="15062" y="8195"/>
                    <a:pt x="14895" y="8385"/>
                  </a:cubicBezTo>
                  <a:cubicBezTo>
                    <a:pt x="15098" y="6802"/>
                    <a:pt x="14693" y="5206"/>
                    <a:pt x="13324" y="4242"/>
                  </a:cubicBezTo>
                  <a:cubicBezTo>
                    <a:pt x="12685" y="3794"/>
                    <a:pt x="11964" y="3606"/>
                    <a:pt x="11232" y="3606"/>
                  </a:cubicBezTo>
                  <a:cubicBezTo>
                    <a:pt x="10914" y="3606"/>
                    <a:pt x="10593" y="3641"/>
                    <a:pt x="10276" y="3706"/>
                  </a:cubicBezTo>
                  <a:cubicBezTo>
                    <a:pt x="10276" y="3635"/>
                    <a:pt x="10276" y="3563"/>
                    <a:pt x="10264" y="3504"/>
                  </a:cubicBezTo>
                  <a:cubicBezTo>
                    <a:pt x="10228" y="3063"/>
                    <a:pt x="10014" y="2527"/>
                    <a:pt x="9907" y="2289"/>
                  </a:cubicBezTo>
                  <a:cubicBezTo>
                    <a:pt x="9692" y="1801"/>
                    <a:pt x="9419" y="1325"/>
                    <a:pt x="9049" y="932"/>
                  </a:cubicBezTo>
                  <a:cubicBezTo>
                    <a:pt x="8287" y="292"/>
                    <a:pt x="7286" y="1"/>
                    <a:pt x="6288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8">
              <a:extLst>
                <a:ext uri="{FF2B5EF4-FFF2-40B4-BE49-F238E27FC236}">
                  <a16:creationId xmlns:a16="http://schemas.microsoft.com/office/drawing/2014/main" id="{D0F411A1-A5D0-8BDC-7EFC-50A60ADC9034}"/>
                </a:ext>
              </a:extLst>
            </p:cNvPr>
            <p:cNvSpPr/>
            <p:nvPr/>
          </p:nvSpPr>
          <p:spPr>
            <a:xfrm>
              <a:off x="6043600" y="2090325"/>
              <a:ext cx="25300" cy="114600"/>
            </a:xfrm>
            <a:custGeom>
              <a:avLst/>
              <a:gdLst/>
              <a:ahLst/>
              <a:cxnLst/>
              <a:rect l="l" t="t" r="r" b="b"/>
              <a:pathLst>
                <a:path w="1012" h="4584" extrusionOk="0">
                  <a:moveTo>
                    <a:pt x="814" y="1"/>
                  </a:moveTo>
                  <a:cubicBezTo>
                    <a:pt x="758" y="1"/>
                    <a:pt x="702" y="26"/>
                    <a:pt x="667" y="82"/>
                  </a:cubicBezTo>
                  <a:cubicBezTo>
                    <a:pt x="274" y="677"/>
                    <a:pt x="120" y="1379"/>
                    <a:pt x="72" y="2094"/>
                  </a:cubicBezTo>
                  <a:cubicBezTo>
                    <a:pt x="1" y="2903"/>
                    <a:pt x="72" y="3749"/>
                    <a:pt x="393" y="4499"/>
                  </a:cubicBezTo>
                  <a:cubicBezTo>
                    <a:pt x="432" y="4557"/>
                    <a:pt x="494" y="4583"/>
                    <a:pt x="557" y="4583"/>
                  </a:cubicBezTo>
                  <a:cubicBezTo>
                    <a:pt x="649" y="4583"/>
                    <a:pt x="741" y="4526"/>
                    <a:pt x="763" y="4427"/>
                  </a:cubicBezTo>
                  <a:cubicBezTo>
                    <a:pt x="786" y="4344"/>
                    <a:pt x="751" y="4261"/>
                    <a:pt x="715" y="4177"/>
                  </a:cubicBezTo>
                  <a:cubicBezTo>
                    <a:pt x="334" y="3082"/>
                    <a:pt x="334" y="1939"/>
                    <a:pt x="667" y="855"/>
                  </a:cubicBezTo>
                  <a:lnTo>
                    <a:pt x="667" y="855"/>
                  </a:lnTo>
                  <a:cubicBezTo>
                    <a:pt x="666" y="858"/>
                    <a:pt x="665" y="860"/>
                    <a:pt x="665" y="860"/>
                  </a:cubicBezTo>
                  <a:cubicBezTo>
                    <a:pt x="664" y="860"/>
                    <a:pt x="825" y="528"/>
                    <a:pt x="870" y="427"/>
                  </a:cubicBezTo>
                  <a:cubicBezTo>
                    <a:pt x="905" y="343"/>
                    <a:pt x="977" y="284"/>
                    <a:pt x="989" y="201"/>
                  </a:cubicBezTo>
                  <a:cubicBezTo>
                    <a:pt x="1012" y="79"/>
                    <a:pt x="913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8">
              <a:extLst>
                <a:ext uri="{FF2B5EF4-FFF2-40B4-BE49-F238E27FC236}">
                  <a16:creationId xmlns:a16="http://schemas.microsoft.com/office/drawing/2014/main" id="{B7A1EB43-A075-33EF-9ACC-D1D482731F31}"/>
                </a:ext>
              </a:extLst>
            </p:cNvPr>
            <p:cNvSpPr/>
            <p:nvPr/>
          </p:nvSpPr>
          <p:spPr>
            <a:xfrm>
              <a:off x="5994775" y="2214800"/>
              <a:ext cx="193225" cy="252600"/>
            </a:xfrm>
            <a:custGeom>
              <a:avLst/>
              <a:gdLst/>
              <a:ahLst/>
              <a:cxnLst/>
              <a:rect l="l" t="t" r="r" b="b"/>
              <a:pathLst>
                <a:path w="7729" h="10104" extrusionOk="0">
                  <a:moveTo>
                    <a:pt x="703" y="9354"/>
                  </a:moveTo>
                  <a:lnTo>
                    <a:pt x="703" y="9354"/>
                  </a:lnTo>
                  <a:cubicBezTo>
                    <a:pt x="714" y="9359"/>
                    <a:pt x="725" y="9363"/>
                    <a:pt x="736" y="9367"/>
                  </a:cubicBezTo>
                  <a:lnTo>
                    <a:pt x="736" y="9367"/>
                  </a:lnTo>
                  <a:cubicBezTo>
                    <a:pt x="725" y="9360"/>
                    <a:pt x="711" y="9354"/>
                    <a:pt x="703" y="9354"/>
                  </a:cubicBezTo>
                  <a:close/>
                  <a:moveTo>
                    <a:pt x="3935" y="0"/>
                  </a:moveTo>
                  <a:cubicBezTo>
                    <a:pt x="3385" y="0"/>
                    <a:pt x="2665" y="159"/>
                    <a:pt x="2358" y="317"/>
                  </a:cubicBezTo>
                  <a:cubicBezTo>
                    <a:pt x="1942" y="484"/>
                    <a:pt x="1573" y="758"/>
                    <a:pt x="1227" y="1032"/>
                  </a:cubicBezTo>
                  <a:cubicBezTo>
                    <a:pt x="1120" y="1139"/>
                    <a:pt x="894" y="1222"/>
                    <a:pt x="965" y="1401"/>
                  </a:cubicBezTo>
                  <a:cubicBezTo>
                    <a:pt x="987" y="1459"/>
                    <a:pt x="1049" y="1495"/>
                    <a:pt x="1110" y="1495"/>
                  </a:cubicBezTo>
                  <a:cubicBezTo>
                    <a:pt x="1149" y="1495"/>
                    <a:pt x="1188" y="1481"/>
                    <a:pt x="1215" y="1449"/>
                  </a:cubicBezTo>
                  <a:cubicBezTo>
                    <a:pt x="1994" y="734"/>
                    <a:pt x="2884" y="390"/>
                    <a:pt x="3745" y="390"/>
                  </a:cubicBezTo>
                  <a:cubicBezTo>
                    <a:pt x="4806" y="390"/>
                    <a:pt x="5822" y="914"/>
                    <a:pt x="6526" y="1913"/>
                  </a:cubicBezTo>
                  <a:cubicBezTo>
                    <a:pt x="6990" y="2473"/>
                    <a:pt x="7133" y="3413"/>
                    <a:pt x="7180" y="3889"/>
                  </a:cubicBezTo>
                  <a:cubicBezTo>
                    <a:pt x="7264" y="4782"/>
                    <a:pt x="7216" y="5354"/>
                    <a:pt x="6930" y="6187"/>
                  </a:cubicBezTo>
                  <a:cubicBezTo>
                    <a:pt x="6704" y="6723"/>
                    <a:pt x="6585" y="7104"/>
                    <a:pt x="6180" y="7640"/>
                  </a:cubicBezTo>
                  <a:cubicBezTo>
                    <a:pt x="5549" y="8509"/>
                    <a:pt x="4359" y="9188"/>
                    <a:pt x="3192" y="9509"/>
                  </a:cubicBezTo>
                  <a:cubicBezTo>
                    <a:pt x="2870" y="9616"/>
                    <a:pt x="1918" y="9616"/>
                    <a:pt x="1680" y="9616"/>
                  </a:cubicBezTo>
                  <a:cubicBezTo>
                    <a:pt x="1358" y="9570"/>
                    <a:pt x="1037" y="9480"/>
                    <a:pt x="736" y="9367"/>
                  </a:cubicBezTo>
                  <a:lnTo>
                    <a:pt x="736" y="9367"/>
                  </a:lnTo>
                  <a:cubicBezTo>
                    <a:pt x="742" y="9370"/>
                    <a:pt x="747" y="9374"/>
                    <a:pt x="751" y="9378"/>
                  </a:cubicBezTo>
                  <a:cubicBezTo>
                    <a:pt x="608" y="9321"/>
                    <a:pt x="384" y="9191"/>
                    <a:pt x="217" y="9191"/>
                  </a:cubicBezTo>
                  <a:cubicBezTo>
                    <a:pt x="106" y="9191"/>
                    <a:pt x="20" y="9249"/>
                    <a:pt x="1" y="9426"/>
                  </a:cubicBezTo>
                  <a:cubicBezTo>
                    <a:pt x="25" y="9700"/>
                    <a:pt x="346" y="9688"/>
                    <a:pt x="406" y="9747"/>
                  </a:cubicBezTo>
                  <a:cubicBezTo>
                    <a:pt x="775" y="9914"/>
                    <a:pt x="1156" y="10033"/>
                    <a:pt x="1549" y="10081"/>
                  </a:cubicBezTo>
                  <a:cubicBezTo>
                    <a:pt x="1724" y="10096"/>
                    <a:pt x="1899" y="10103"/>
                    <a:pt x="2074" y="10103"/>
                  </a:cubicBezTo>
                  <a:cubicBezTo>
                    <a:pt x="2876" y="10103"/>
                    <a:pt x="3671" y="9942"/>
                    <a:pt x="4394" y="9581"/>
                  </a:cubicBezTo>
                  <a:cubicBezTo>
                    <a:pt x="5299" y="9176"/>
                    <a:pt x="6145" y="8592"/>
                    <a:pt x="6704" y="7759"/>
                  </a:cubicBezTo>
                  <a:cubicBezTo>
                    <a:pt x="7228" y="6925"/>
                    <a:pt x="7597" y="5949"/>
                    <a:pt x="7692" y="4949"/>
                  </a:cubicBezTo>
                  <a:cubicBezTo>
                    <a:pt x="7728" y="4556"/>
                    <a:pt x="7669" y="4163"/>
                    <a:pt x="7645" y="3770"/>
                  </a:cubicBezTo>
                  <a:cubicBezTo>
                    <a:pt x="7609" y="3485"/>
                    <a:pt x="7549" y="2913"/>
                    <a:pt x="7359" y="2461"/>
                  </a:cubicBezTo>
                  <a:cubicBezTo>
                    <a:pt x="6942" y="1306"/>
                    <a:pt x="5537" y="79"/>
                    <a:pt x="4132" y="8"/>
                  </a:cubicBezTo>
                  <a:cubicBezTo>
                    <a:pt x="4070" y="3"/>
                    <a:pt x="4004" y="0"/>
                    <a:pt x="393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8">
              <a:extLst>
                <a:ext uri="{FF2B5EF4-FFF2-40B4-BE49-F238E27FC236}">
                  <a16:creationId xmlns:a16="http://schemas.microsoft.com/office/drawing/2014/main" id="{D3088516-D515-6AE1-C8C1-D2900654ECCF}"/>
                </a:ext>
              </a:extLst>
            </p:cNvPr>
            <p:cNvSpPr/>
            <p:nvPr/>
          </p:nvSpPr>
          <p:spPr>
            <a:xfrm>
              <a:off x="6019725" y="2294175"/>
              <a:ext cx="105500" cy="55875"/>
            </a:xfrm>
            <a:custGeom>
              <a:avLst/>
              <a:gdLst/>
              <a:ahLst/>
              <a:cxnLst/>
              <a:rect l="l" t="t" r="r" b="b"/>
              <a:pathLst>
                <a:path w="4220" h="2235" extrusionOk="0">
                  <a:moveTo>
                    <a:pt x="2815" y="1"/>
                  </a:moveTo>
                  <a:cubicBezTo>
                    <a:pt x="1689" y="1"/>
                    <a:pt x="610" y="920"/>
                    <a:pt x="74" y="1965"/>
                  </a:cubicBezTo>
                  <a:cubicBezTo>
                    <a:pt x="1" y="2081"/>
                    <a:pt x="105" y="2234"/>
                    <a:pt x="237" y="2234"/>
                  </a:cubicBezTo>
                  <a:cubicBezTo>
                    <a:pt x="254" y="2234"/>
                    <a:pt x="271" y="2232"/>
                    <a:pt x="289" y="2226"/>
                  </a:cubicBezTo>
                  <a:cubicBezTo>
                    <a:pt x="420" y="2167"/>
                    <a:pt x="372" y="2143"/>
                    <a:pt x="491" y="2000"/>
                  </a:cubicBezTo>
                  <a:cubicBezTo>
                    <a:pt x="984" y="1047"/>
                    <a:pt x="1920" y="316"/>
                    <a:pt x="2845" y="316"/>
                  </a:cubicBezTo>
                  <a:cubicBezTo>
                    <a:pt x="2926" y="316"/>
                    <a:pt x="3006" y="322"/>
                    <a:pt x="3087" y="333"/>
                  </a:cubicBezTo>
                  <a:cubicBezTo>
                    <a:pt x="3480" y="393"/>
                    <a:pt x="3634" y="536"/>
                    <a:pt x="3992" y="714"/>
                  </a:cubicBezTo>
                  <a:cubicBezTo>
                    <a:pt x="4003" y="717"/>
                    <a:pt x="4014" y="718"/>
                    <a:pt x="4025" y="718"/>
                  </a:cubicBezTo>
                  <a:cubicBezTo>
                    <a:pt x="4167" y="718"/>
                    <a:pt x="4220" y="507"/>
                    <a:pt x="4087" y="441"/>
                  </a:cubicBezTo>
                  <a:cubicBezTo>
                    <a:pt x="3674" y="133"/>
                    <a:pt x="3241" y="1"/>
                    <a:pt x="28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8">
              <a:extLst>
                <a:ext uri="{FF2B5EF4-FFF2-40B4-BE49-F238E27FC236}">
                  <a16:creationId xmlns:a16="http://schemas.microsoft.com/office/drawing/2014/main" id="{53A9FE10-BF80-B11D-D82E-7EBF8D44BA17}"/>
                </a:ext>
              </a:extLst>
            </p:cNvPr>
            <p:cNvSpPr/>
            <p:nvPr/>
          </p:nvSpPr>
          <p:spPr>
            <a:xfrm>
              <a:off x="5153025" y="1926450"/>
              <a:ext cx="505375" cy="731000"/>
            </a:xfrm>
            <a:custGeom>
              <a:avLst/>
              <a:gdLst/>
              <a:ahLst/>
              <a:cxnLst/>
              <a:rect l="l" t="t" r="r" b="b"/>
              <a:pathLst>
                <a:path w="20215" h="29240" extrusionOk="0">
                  <a:moveTo>
                    <a:pt x="3136" y="1"/>
                  </a:moveTo>
                  <a:cubicBezTo>
                    <a:pt x="3102" y="1"/>
                    <a:pt x="3068" y="17"/>
                    <a:pt x="3048" y="52"/>
                  </a:cubicBezTo>
                  <a:cubicBezTo>
                    <a:pt x="1381" y="3779"/>
                    <a:pt x="83" y="8125"/>
                    <a:pt x="71" y="12411"/>
                  </a:cubicBezTo>
                  <a:cubicBezTo>
                    <a:pt x="0" y="14507"/>
                    <a:pt x="167" y="16364"/>
                    <a:pt x="822" y="18352"/>
                  </a:cubicBezTo>
                  <a:cubicBezTo>
                    <a:pt x="1703" y="20864"/>
                    <a:pt x="3322" y="23091"/>
                    <a:pt x="5334" y="24829"/>
                  </a:cubicBezTo>
                  <a:cubicBezTo>
                    <a:pt x="6084" y="25556"/>
                    <a:pt x="6941" y="26187"/>
                    <a:pt x="7870" y="26675"/>
                  </a:cubicBezTo>
                  <a:cubicBezTo>
                    <a:pt x="8858" y="27270"/>
                    <a:pt x="9906" y="27794"/>
                    <a:pt x="11001" y="28175"/>
                  </a:cubicBezTo>
                  <a:cubicBezTo>
                    <a:pt x="12941" y="28910"/>
                    <a:pt x="15015" y="29239"/>
                    <a:pt x="17079" y="29239"/>
                  </a:cubicBezTo>
                  <a:cubicBezTo>
                    <a:pt x="17220" y="29239"/>
                    <a:pt x="17361" y="29238"/>
                    <a:pt x="17502" y="29235"/>
                  </a:cubicBezTo>
                  <a:cubicBezTo>
                    <a:pt x="18312" y="29211"/>
                    <a:pt x="19121" y="29139"/>
                    <a:pt x="19919" y="28996"/>
                  </a:cubicBezTo>
                  <a:cubicBezTo>
                    <a:pt x="20026" y="28973"/>
                    <a:pt x="20181" y="28985"/>
                    <a:pt x="20205" y="28854"/>
                  </a:cubicBezTo>
                  <a:cubicBezTo>
                    <a:pt x="20214" y="28734"/>
                    <a:pt x="20136" y="28699"/>
                    <a:pt x="20028" y="28699"/>
                  </a:cubicBezTo>
                  <a:cubicBezTo>
                    <a:pt x="19875" y="28699"/>
                    <a:pt x="19662" y="28771"/>
                    <a:pt x="19563" y="28771"/>
                  </a:cubicBezTo>
                  <a:cubicBezTo>
                    <a:pt x="19558" y="28771"/>
                    <a:pt x="19554" y="28771"/>
                    <a:pt x="19550" y="28770"/>
                  </a:cubicBezTo>
                  <a:cubicBezTo>
                    <a:pt x="18907" y="28842"/>
                    <a:pt x="18252" y="28901"/>
                    <a:pt x="17609" y="28901"/>
                  </a:cubicBezTo>
                  <a:cubicBezTo>
                    <a:pt x="17503" y="28903"/>
                    <a:pt x="17397" y="28904"/>
                    <a:pt x="17291" y="28904"/>
                  </a:cubicBezTo>
                  <a:cubicBezTo>
                    <a:pt x="15057" y="28904"/>
                    <a:pt x="12996" y="28542"/>
                    <a:pt x="10870" y="27734"/>
                  </a:cubicBezTo>
                  <a:cubicBezTo>
                    <a:pt x="9549" y="27282"/>
                    <a:pt x="8215" y="26532"/>
                    <a:pt x="6941" y="25734"/>
                  </a:cubicBezTo>
                  <a:cubicBezTo>
                    <a:pt x="6203" y="25222"/>
                    <a:pt x="5429" y="24484"/>
                    <a:pt x="4727" y="23758"/>
                  </a:cubicBezTo>
                  <a:cubicBezTo>
                    <a:pt x="3453" y="22484"/>
                    <a:pt x="2488" y="21019"/>
                    <a:pt x="1607" y="19233"/>
                  </a:cubicBezTo>
                  <a:cubicBezTo>
                    <a:pt x="953" y="17769"/>
                    <a:pt x="488" y="15733"/>
                    <a:pt x="441" y="14054"/>
                  </a:cubicBezTo>
                  <a:cubicBezTo>
                    <a:pt x="405" y="12554"/>
                    <a:pt x="464" y="10685"/>
                    <a:pt x="643" y="9375"/>
                  </a:cubicBezTo>
                  <a:cubicBezTo>
                    <a:pt x="905" y="7458"/>
                    <a:pt x="1381" y="5565"/>
                    <a:pt x="1941" y="3708"/>
                  </a:cubicBezTo>
                  <a:cubicBezTo>
                    <a:pt x="2179" y="2898"/>
                    <a:pt x="2429" y="2088"/>
                    <a:pt x="2750" y="1314"/>
                  </a:cubicBezTo>
                  <a:cubicBezTo>
                    <a:pt x="2881" y="969"/>
                    <a:pt x="3024" y="624"/>
                    <a:pt x="3155" y="338"/>
                  </a:cubicBezTo>
                  <a:cubicBezTo>
                    <a:pt x="3179" y="243"/>
                    <a:pt x="3250" y="171"/>
                    <a:pt x="3239" y="76"/>
                  </a:cubicBezTo>
                  <a:cubicBezTo>
                    <a:pt x="3225" y="29"/>
                    <a:pt x="3180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>
              <a:extLst>
                <a:ext uri="{FF2B5EF4-FFF2-40B4-BE49-F238E27FC236}">
                  <a16:creationId xmlns:a16="http://schemas.microsoft.com/office/drawing/2014/main" id="{6AF1720C-D1CC-6767-E757-BDDCD8F24C0F}"/>
                </a:ext>
              </a:extLst>
            </p:cNvPr>
            <p:cNvSpPr/>
            <p:nvPr/>
          </p:nvSpPr>
          <p:spPr>
            <a:xfrm>
              <a:off x="5734925" y="2468125"/>
              <a:ext cx="245675" cy="166650"/>
            </a:xfrm>
            <a:custGeom>
              <a:avLst/>
              <a:gdLst/>
              <a:ahLst/>
              <a:cxnLst/>
              <a:rect l="l" t="t" r="r" b="b"/>
              <a:pathLst>
                <a:path w="9827" h="6666" extrusionOk="0">
                  <a:moveTo>
                    <a:pt x="9631" y="0"/>
                  </a:moveTo>
                  <a:cubicBezTo>
                    <a:pt x="9577" y="0"/>
                    <a:pt x="9524" y="24"/>
                    <a:pt x="9490" y="79"/>
                  </a:cubicBezTo>
                  <a:cubicBezTo>
                    <a:pt x="8764" y="1138"/>
                    <a:pt x="7930" y="2091"/>
                    <a:pt x="6906" y="3007"/>
                  </a:cubicBezTo>
                  <a:cubicBezTo>
                    <a:pt x="6275" y="3579"/>
                    <a:pt x="5763" y="4043"/>
                    <a:pt x="5132" y="4448"/>
                  </a:cubicBezTo>
                  <a:cubicBezTo>
                    <a:pt x="4418" y="4936"/>
                    <a:pt x="3811" y="5151"/>
                    <a:pt x="3204" y="5413"/>
                  </a:cubicBezTo>
                  <a:cubicBezTo>
                    <a:pt x="2703" y="5615"/>
                    <a:pt x="1668" y="6020"/>
                    <a:pt x="834" y="6175"/>
                  </a:cubicBezTo>
                  <a:cubicBezTo>
                    <a:pt x="584" y="6246"/>
                    <a:pt x="334" y="6294"/>
                    <a:pt x="96" y="6389"/>
                  </a:cubicBezTo>
                  <a:cubicBezTo>
                    <a:pt x="1" y="6460"/>
                    <a:pt x="36" y="6639"/>
                    <a:pt x="156" y="6663"/>
                  </a:cubicBezTo>
                  <a:cubicBezTo>
                    <a:pt x="171" y="6665"/>
                    <a:pt x="186" y="6666"/>
                    <a:pt x="203" y="6666"/>
                  </a:cubicBezTo>
                  <a:cubicBezTo>
                    <a:pt x="276" y="6666"/>
                    <a:pt x="365" y="6646"/>
                    <a:pt x="501" y="6627"/>
                  </a:cubicBezTo>
                  <a:cubicBezTo>
                    <a:pt x="929" y="6532"/>
                    <a:pt x="1358" y="6484"/>
                    <a:pt x="1787" y="6365"/>
                  </a:cubicBezTo>
                  <a:cubicBezTo>
                    <a:pt x="2656" y="6103"/>
                    <a:pt x="3477" y="5734"/>
                    <a:pt x="3906" y="5555"/>
                  </a:cubicBezTo>
                  <a:cubicBezTo>
                    <a:pt x="5644" y="4853"/>
                    <a:pt x="7073" y="3555"/>
                    <a:pt x="8299" y="2174"/>
                  </a:cubicBezTo>
                  <a:cubicBezTo>
                    <a:pt x="8811" y="1531"/>
                    <a:pt x="9407" y="912"/>
                    <a:pt x="9811" y="186"/>
                  </a:cubicBezTo>
                  <a:cubicBezTo>
                    <a:pt x="9827" y="78"/>
                    <a:pt x="9728" y="0"/>
                    <a:pt x="9631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8">
              <a:extLst>
                <a:ext uri="{FF2B5EF4-FFF2-40B4-BE49-F238E27FC236}">
                  <a16:creationId xmlns:a16="http://schemas.microsoft.com/office/drawing/2014/main" id="{7ABBDC91-51C4-F1B0-F00B-BECDCD367C37}"/>
                </a:ext>
              </a:extLst>
            </p:cNvPr>
            <p:cNvSpPr/>
            <p:nvPr/>
          </p:nvSpPr>
          <p:spPr>
            <a:xfrm>
              <a:off x="5400825" y="2650475"/>
              <a:ext cx="333825" cy="114100"/>
            </a:xfrm>
            <a:custGeom>
              <a:avLst/>
              <a:gdLst/>
              <a:ahLst/>
              <a:cxnLst/>
              <a:rect l="l" t="t" r="r" b="b"/>
              <a:pathLst>
                <a:path w="13353" h="4564" extrusionOk="0">
                  <a:moveTo>
                    <a:pt x="193" y="0"/>
                  </a:moveTo>
                  <a:cubicBezTo>
                    <a:pt x="100" y="0"/>
                    <a:pt x="1" y="84"/>
                    <a:pt x="42" y="190"/>
                  </a:cubicBezTo>
                  <a:cubicBezTo>
                    <a:pt x="196" y="666"/>
                    <a:pt x="411" y="1131"/>
                    <a:pt x="673" y="1559"/>
                  </a:cubicBezTo>
                  <a:cubicBezTo>
                    <a:pt x="875" y="1869"/>
                    <a:pt x="1101" y="2083"/>
                    <a:pt x="1256" y="2298"/>
                  </a:cubicBezTo>
                  <a:cubicBezTo>
                    <a:pt x="1982" y="3262"/>
                    <a:pt x="3042" y="3953"/>
                    <a:pt x="4197" y="4310"/>
                  </a:cubicBezTo>
                  <a:cubicBezTo>
                    <a:pt x="4887" y="4490"/>
                    <a:pt x="5599" y="4563"/>
                    <a:pt x="6314" y="4563"/>
                  </a:cubicBezTo>
                  <a:cubicBezTo>
                    <a:pt x="6969" y="4563"/>
                    <a:pt x="7626" y="4502"/>
                    <a:pt x="8269" y="4405"/>
                  </a:cubicBezTo>
                  <a:cubicBezTo>
                    <a:pt x="9400" y="4191"/>
                    <a:pt x="10483" y="3726"/>
                    <a:pt x="11436" y="3083"/>
                  </a:cubicBezTo>
                  <a:cubicBezTo>
                    <a:pt x="11900" y="2762"/>
                    <a:pt x="12269" y="2333"/>
                    <a:pt x="12638" y="1905"/>
                  </a:cubicBezTo>
                  <a:cubicBezTo>
                    <a:pt x="12781" y="1714"/>
                    <a:pt x="13353" y="1131"/>
                    <a:pt x="13043" y="928"/>
                  </a:cubicBezTo>
                  <a:cubicBezTo>
                    <a:pt x="13010" y="909"/>
                    <a:pt x="12979" y="900"/>
                    <a:pt x="12949" y="900"/>
                  </a:cubicBezTo>
                  <a:cubicBezTo>
                    <a:pt x="12741" y="900"/>
                    <a:pt x="12604" y="1314"/>
                    <a:pt x="12531" y="1345"/>
                  </a:cubicBezTo>
                  <a:cubicBezTo>
                    <a:pt x="11972" y="2012"/>
                    <a:pt x="11519" y="2548"/>
                    <a:pt x="10841" y="2929"/>
                  </a:cubicBezTo>
                  <a:cubicBezTo>
                    <a:pt x="9400" y="3750"/>
                    <a:pt x="8043" y="4119"/>
                    <a:pt x="6376" y="4131"/>
                  </a:cubicBezTo>
                  <a:cubicBezTo>
                    <a:pt x="5519" y="4119"/>
                    <a:pt x="4911" y="4095"/>
                    <a:pt x="4149" y="3869"/>
                  </a:cubicBezTo>
                  <a:cubicBezTo>
                    <a:pt x="3518" y="3667"/>
                    <a:pt x="2625" y="3191"/>
                    <a:pt x="2137" y="2726"/>
                  </a:cubicBezTo>
                  <a:cubicBezTo>
                    <a:pt x="1613" y="2179"/>
                    <a:pt x="1089" y="1702"/>
                    <a:pt x="756" y="1131"/>
                  </a:cubicBezTo>
                  <a:cubicBezTo>
                    <a:pt x="554" y="750"/>
                    <a:pt x="470" y="488"/>
                    <a:pt x="304" y="59"/>
                  </a:cubicBezTo>
                  <a:cubicBezTo>
                    <a:pt x="277" y="18"/>
                    <a:pt x="23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8">
              <a:extLst>
                <a:ext uri="{FF2B5EF4-FFF2-40B4-BE49-F238E27FC236}">
                  <a16:creationId xmlns:a16="http://schemas.microsoft.com/office/drawing/2014/main" id="{72A03D38-4F68-ED14-D9A0-C78361D8BF3E}"/>
                </a:ext>
              </a:extLst>
            </p:cNvPr>
            <p:cNvSpPr/>
            <p:nvPr/>
          </p:nvSpPr>
          <p:spPr>
            <a:xfrm>
              <a:off x="5126525" y="2620400"/>
              <a:ext cx="233975" cy="215700"/>
            </a:xfrm>
            <a:custGeom>
              <a:avLst/>
              <a:gdLst/>
              <a:ahLst/>
              <a:cxnLst/>
              <a:rect l="l" t="t" r="r" b="b"/>
              <a:pathLst>
                <a:path w="9359" h="8628" extrusionOk="0">
                  <a:moveTo>
                    <a:pt x="9144" y="0"/>
                  </a:moveTo>
                  <a:cubicBezTo>
                    <a:pt x="5191" y="274"/>
                    <a:pt x="2251" y="3620"/>
                    <a:pt x="655" y="7001"/>
                  </a:cubicBezTo>
                  <a:cubicBezTo>
                    <a:pt x="441" y="7453"/>
                    <a:pt x="346" y="7680"/>
                    <a:pt x="179" y="8108"/>
                  </a:cubicBezTo>
                  <a:cubicBezTo>
                    <a:pt x="119" y="8275"/>
                    <a:pt x="0" y="8549"/>
                    <a:pt x="238" y="8620"/>
                  </a:cubicBezTo>
                  <a:cubicBezTo>
                    <a:pt x="259" y="8625"/>
                    <a:pt x="278" y="8627"/>
                    <a:pt x="296" y="8627"/>
                  </a:cubicBezTo>
                  <a:cubicBezTo>
                    <a:pt x="455" y="8627"/>
                    <a:pt x="516" y="8450"/>
                    <a:pt x="548" y="8311"/>
                  </a:cubicBezTo>
                  <a:cubicBezTo>
                    <a:pt x="584" y="8227"/>
                    <a:pt x="608" y="8144"/>
                    <a:pt x="643" y="8073"/>
                  </a:cubicBezTo>
                  <a:cubicBezTo>
                    <a:pt x="661" y="8038"/>
                    <a:pt x="665" y="8016"/>
                    <a:pt x="667" y="8016"/>
                  </a:cubicBezTo>
                  <a:cubicBezTo>
                    <a:pt x="667" y="8016"/>
                    <a:pt x="667" y="8019"/>
                    <a:pt x="667" y="8025"/>
                  </a:cubicBezTo>
                  <a:cubicBezTo>
                    <a:pt x="870" y="7513"/>
                    <a:pt x="1048" y="7168"/>
                    <a:pt x="1322" y="6608"/>
                  </a:cubicBezTo>
                  <a:cubicBezTo>
                    <a:pt x="2239" y="4846"/>
                    <a:pt x="3310" y="3405"/>
                    <a:pt x="4882" y="2120"/>
                  </a:cubicBezTo>
                  <a:cubicBezTo>
                    <a:pt x="5382" y="1715"/>
                    <a:pt x="6549" y="905"/>
                    <a:pt x="7394" y="655"/>
                  </a:cubicBezTo>
                  <a:cubicBezTo>
                    <a:pt x="7942" y="476"/>
                    <a:pt x="8394" y="381"/>
                    <a:pt x="8882" y="334"/>
                  </a:cubicBezTo>
                  <a:cubicBezTo>
                    <a:pt x="9013" y="310"/>
                    <a:pt x="9156" y="345"/>
                    <a:pt x="9263" y="262"/>
                  </a:cubicBezTo>
                  <a:cubicBezTo>
                    <a:pt x="9359" y="179"/>
                    <a:pt x="9287" y="0"/>
                    <a:pt x="914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>
              <a:extLst>
                <a:ext uri="{FF2B5EF4-FFF2-40B4-BE49-F238E27FC236}">
                  <a16:creationId xmlns:a16="http://schemas.microsoft.com/office/drawing/2014/main" id="{53481667-C309-3956-9CC9-1A2480CF3D81}"/>
                </a:ext>
              </a:extLst>
            </p:cNvPr>
            <p:cNvSpPr/>
            <p:nvPr/>
          </p:nvSpPr>
          <p:spPr>
            <a:xfrm>
              <a:off x="5839975" y="2622975"/>
              <a:ext cx="215850" cy="210450"/>
            </a:xfrm>
            <a:custGeom>
              <a:avLst/>
              <a:gdLst/>
              <a:ahLst/>
              <a:cxnLst/>
              <a:rect l="l" t="t" r="r" b="b"/>
              <a:pathLst>
                <a:path w="8634" h="8418" extrusionOk="0">
                  <a:moveTo>
                    <a:pt x="174" y="1"/>
                  </a:moveTo>
                  <a:cubicBezTo>
                    <a:pt x="52" y="1"/>
                    <a:pt x="1" y="197"/>
                    <a:pt x="145" y="231"/>
                  </a:cubicBezTo>
                  <a:cubicBezTo>
                    <a:pt x="1466" y="576"/>
                    <a:pt x="2573" y="1493"/>
                    <a:pt x="3585" y="2386"/>
                  </a:cubicBezTo>
                  <a:cubicBezTo>
                    <a:pt x="4669" y="3314"/>
                    <a:pt x="5705" y="4576"/>
                    <a:pt x="6491" y="5565"/>
                  </a:cubicBezTo>
                  <a:cubicBezTo>
                    <a:pt x="6943" y="6231"/>
                    <a:pt x="7645" y="7231"/>
                    <a:pt x="8157" y="8029"/>
                  </a:cubicBezTo>
                  <a:cubicBezTo>
                    <a:pt x="8205" y="8112"/>
                    <a:pt x="8241" y="8196"/>
                    <a:pt x="8288" y="8279"/>
                  </a:cubicBezTo>
                  <a:lnTo>
                    <a:pt x="8300" y="8279"/>
                  </a:lnTo>
                  <a:cubicBezTo>
                    <a:pt x="8300" y="8315"/>
                    <a:pt x="8312" y="8363"/>
                    <a:pt x="8336" y="8374"/>
                  </a:cubicBezTo>
                  <a:cubicBezTo>
                    <a:pt x="8370" y="8404"/>
                    <a:pt x="8411" y="8418"/>
                    <a:pt x="8453" y="8418"/>
                  </a:cubicBezTo>
                  <a:cubicBezTo>
                    <a:pt x="8544" y="8418"/>
                    <a:pt x="8634" y="8353"/>
                    <a:pt x="8634" y="8255"/>
                  </a:cubicBezTo>
                  <a:cubicBezTo>
                    <a:pt x="8634" y="8160"/>
                    <a:pt x="8586" y="8065"/>
                    <a:pt x="8538" y="7982"/>
                  </a:cubicBezTo>
                  <a:cubicBezTo>
                    <a:pt x="7979" y="7065"/>
                    <a:pt x="7491" y="6565"/>
                    <a:pt x="6967" y="5696"/>
                  </a:cubicBezTo>
                  <a:cubicBezTo>
                    <a:pt x="5621" y="3898"/>
                    <a:pt x="4062" y="2255"/>
                    <a:pt x="2216" y="957"/>
                  </a:cubicBezTo>
                  <a:cubicBezTo>
                    <a:pt x="1609" y="540"/>
                    <a:pt x="930" y="195"/>
                    <a:pt x="204" y="4"/>
                  </a:cubicBezTo>
                  <a:cubicBezTo>
                    <a:pt x="194" y="2"/>
                    <a:pt x="18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8">
              <a:extLst>
                <a:ext uri="{FF2B5EF4-FFF2-40B4-BE49-F238E27FC236}">
                  <a16:creationId xmlns:a16="http://schemas.microsoft.com/office/drawing/2014/main" id="{D6A92BA9-C30F-AAC1-5DF8-F9D6D6D47D1D}"/>
                </a:ext>
              </a:extLst>
            </p:cNvPr>
            <p:cNvSpPr/>
            <p:nvPr/>
          </p:nvSpPr>
          <p:spPr>
            <a:xfrm>
              <a:off x="5333400" y="2087875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1000" y="1"/>
                  </a:moveTo>
                  <a:cubicBezTo>
                    <a:pt x="961" y="1"/>
                    <a:pt x="925" y="7"/>
                    <a:pt x="893" y="25"/>
                  </a:cubicBezTo>
                  <a:cubicBezTo>
                    <a:pt x="869" y="49"/>
                    <a:pt x="869" y="84"/>
                    <a:pt x="893" y="108"/>
                  </a:cubicBezTo>
                  <a:cubicBezTo>
                    <a:pt x="893" y="168"/>
                    <a:pt x="965" y="215"/>
                    <a:pt x="988" y="215"/>
                  </a:cubicBezTo>
                  <a:cubicBezTo>
                    <a:pt x="977" y="215"/>
                    <a:pt x="1000" y="227"/>
                    <a:pt x="1000" y="227"/>
                  </a:cubicBezTo>
                  <a:cubicBezTo>
                    <a:pt x="1358" y="370"/>
                    <a:pt x="1596" y="584"/>
                    <a:pt x="1774" y="918"/>
                  </a:cubicBezTo>
                  <a:cubicBezTo>
                    <a:pt x="1786" y="953"/>
                    <a:pt x="1822" y="1013"/>
                    <a:pt x="1846" y="1096"/>
                  </a:cubicBezTo>
                  <a:cubicBezTo>
                    <a:pt x="1679" y="953"/>
                    <a:pt x="1477" y="858"/>
                    <a:pt x="1238" y="834"/>
                  </a:cubicBezTo>
                  <a:cubicBezTo>
                    <a:pt x="1212" y="832"/>
                    <a:pt x="1185" y="831"/>
                    <a:pt x="1158" y="831"/>
                  </a:cubicBezTo>
                  <a:cubicBezTo>
                    <a:pt x="586" y="831"/>
                    <a:pt x="105" y="1316"/>
                    <a:pt x="48" y="1942"/>
                  </a:cubicBezTo>
                  <a:cubicBezTo>
                    <a:pt x="0" y="2597"/>
                    <a:pt x="453" y="3168"/>
                    <a:pt x="1048" y="3216"/>
                  </a:cubicBezTo>
                  <a:cubicBezTo>
                    <a:pt x="1081" y="3219"/>
                    <a:pt x="1114" y="3221"/>
                    <a:pt x="1147" y="3221"/>
                  </a:cubicBezTo>
                  <a:cubicBezTo>
                    <a:pt x="1333" y="3221"/>
                    <a:pt x="1503" y="3164"/>
                    <a:pt x="1655" y="3073"/>
                  </a:cubicBezTo>
                  <a:cubicBezTo>
                    <a:pt x="1905" y="2966"/>
                    <a:pt x="2084" y="2775"/>
                    <a:pt x="2179" y="2525"/>
                  </a:cubicBezTo>
                  <a:cubicBezTo>
                    <a:pt x="2274" y="2311"/>
                    <a:pt x="2298" y="2132"/>
                    <a:pt x="2310" y="1954"/>
                  </a:cubicBezTo>
                  <a:cubicBezTo>
                    <a:pt x="2334" y="1799"/>
                    <a:pt x="2346" y="1632"/>
                    <a:pt x="2334" y="1465"/>
                  </a:cubicBezTo>
                  <a:cubicBezTo>
                    <a:pt x="2322" y="1108"/>
                    <a:pt x="2120" y="572"/>
                    <a:pt x="1762" y="299"/>
                  </a:cubicBezTo>
                  <a:cubicBezTo>
                    <a:pt x="1596" y="168"/>
                    <a:pt x="1405" y="84"/>
                    <a:pt x="1191" y="25"/>
                  </a:cubicBezTo>
                  <a:cubicBezTo>
                    <a:pt x="1131" y="17"/>
                    <a:pt x="1063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8">
              <a:extLst>
                <a:ext uri="{FF2B5EF4-FFF2-40B4-BE49-F238E27FC236}">
                  <a16:creationId xmlns:a16="http://schemas.microsoft.com/office/drawing/2014/main" id="{068F0A52-E154-3534-241B-84A1BD2A8562}"/>
                </a:ext>
              </a:extLst>
            </p:cNvPr>
            <p:cNvSpPr/>
            <p:nvPr/>
          </p:nvSpPr>
          <p:spPr>
            <a:xfrm>
              <a:off x="5681950" y="2162200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992" y="1"/>
                  </a:moveTo>
                  <a:cubicBezTo>
                    <a:pt x="958" y="1"/>
                    <a:pt x="925" y="5"/>
                    <a:pt x="893" y="16"/>
                  </a:cubicBezTo>
                  <a:cubicBezTo>
                    <a:pt x="870" y="40"/>
                    <a:pt x="881" y="76"/>
                    <a:pt x="893" y="100"/>
                  </a:cubicBezTo>
                  <a:cubicBezTo>
                    <a:pt x="893" y="159"/>
                    <a:pt x="977" y="207"/>
                    <a:pt x="989" y="219"/>
                  </a:cubicBezTo>
                  <a:cubicBezTo>
                    <a:pt x="985" y="215"/>
                    <a:pt x="985" y="214"/>
                    <a:pt x="986" y="214"/>
                  </a:cubicBezTo>
                  <a:lnTo>
                    <a:pt x="986" y="214"/>
                  </a:lnTo>
                  <a:cubicBezTo>
                    <a:pt x="989" y="214"/>
                    <a:pt x="1001" y="222"/>
                    <a:pt x="1001" y="231"/>
                  </a:cubicBezTo>
                  <a:cubicBezTo>
                    <a:pt x="1358" y="374"/>
                    <a:pt x="1608" y="588"/>
                    <a:pt x="1774" y="909"/>
                  </a:cubicBezTo>
                  <a:cubicBezTo>
                    <a:pt x="1798" y="945"/>
                    <a:pt x="1822" y="1017"/>
                    <a:pt x="1846" y="1100"/>
                  </a:cubicBezTo>
                  <a:cubicBezTo>
                    <a:pt x="1679" y="945"/>
                    <a:pt x="1477" y="862"/>
                    <a:pt x="1251" y="838"/>
                  </a:cubicBezTo>
                  <a:cubicBezTo>
                    <a:pt x="1224" y="836"/>
                    <a:pt x="1197" y="835"/>
                    <a:pt x="1171" y="835"/>
                  </a:cubicBezTo>
                  <a:cubicBezTo>
                    <a:pt x="597" y="835"/>
                    <a:pt x="105" y="1319"/>
                    <a:pt x="48" y="1945"/>
                  </a:cubicBezTo>
                  <a:cubicBezTo>
                    <a:pt x="0" y="2600"/>
                    <a:pt x="453" y="3172"/>
                    <a:pt x="1060" y="3219"/>
                  </a:cubicBezTo>
                  <a:cubicBezTo>
                    <a:pt x="1082" y="3220"/>
                    <a:pt x="1103" y="3221"/>
                    <a:pt x="1124" y="3221"/>
                  </a:cubicBezTo>
                  <a:cubicBezTo>
                    <a:pt x="1315" y="3221"/>
                    <a:pt x="1495" y="3173"/>
                    <a:pt x="1655" y="3076"/>
                  </a:cubicBezTo>
                  <a:cubicBezTo>
                    <a:pt x="1905" y="2969"/>
                    <a:pt x="2084" y="2779"/>
                    <a:pt x="2179" y="2529"/>
                  </a:cubicBezTo>
                  <a:cubicBezTo>
                    <a:pt x="2286" y="2302"/>
                    <a:pt x="2298" y="2136"/>
                    <a:pt x="2310" y="1945"/>
                  </a:cubicBezTo>
                  <a:cubicBezTo>
                    <a:pt x="2346" y="1790"/>
                    <a:pt x="2346" y="1636"/>
                    <a:pt x="2334" y="1457"/>
                  </a:cubicBezTo>
                  <a:cubicBezTo>
                    <a:pt x="2322" y="1100"/>
                    <a:pt x="2120" y="576"/>
                    <a:pt x="1774" y="302"/>
                  </a:cubicBezTo>
                  <a:cubicBezTo>
                    <a:pt x="1596" y="159"/>
                    <a:pt x="1405" y="76"/>
                    <a:pt x="1191" y="16"/>
                  </a:cubicBezTo>
                  <a:cubicBezTo>
                    <a:pt x="1128" y="16"/>
                    <a:pt x="105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8">
              <a:extLst>
                <a:ext uri="{FF2B5EF4-FFF2-40B4-BE49-F238E27FC236}">
                  <a16:creationId xmlns:a16="http://schemas.microsoft.com/office/drawing/2014/main" id="{B219DD1C-30DB-63C8-8497-7B0CC8226970}"/>
                </a:ext>
              </a:extLst>
            </p:cNvPr>
            <p:cNvSpPr/>
            <p:nvPr/>
          </p:nvSpPr>
          <p:spPr>
            <a:xfrm>
              <a:off x="5456325" y="2185150"/>
              <a:ext cx="30950" cy="65975"/>
            </a:xfrm>
            <a:custGeom>
              <a:avLst/>
              <a:gdLst/>
              <a:ahLst/>
              <a:cxnLst/>
              <a:rect l="l" t="t" r="r" b="b"/>
              <a:pathLst>
                <a:path w="1238" h="2639" extrusionOk="0">
                  <a:moveTo>
                    <a:pt x="1193" y="1"/>
                  </a:moveTo>
                  <a:cubicBezTo>
                    <a:pt x="1189" y="1"/>
                    <a:pt x="1184" y="2"/>
                    <a:pt x="1179" y="3"/>
                  </a:cubicBezTo>
                  <a:cubicBezTo>
                    <a:pt x="667" y="158"/>
                    <a:pt x="251" y="539"/>
                    <a:pt x="84" y="1027"/>
                  </a:cubicBezTo>
                  <a:cubicBezTo>
                    <a:pt x="12" y="1313"/>
                    <a:pt x="0" y="1611"/>
                    <a:pt x="24" y="1896"/>
                  </a:cubicBezTo>
                  <a:cubicBezTo>
                    <a:pt x="72" y="2146"/>
                    <a:pt x="191" y="2373"/>
                    <a:pt x="334" y="2587"/>
                  </a:cubicBezTo>
                  <a:cubicBezTo>
                    <a:pt x="356" y="2624"/>
                    <a:pt x="388" y="2639"/>
                    <a:pt x="420" y="2639"/>
                  </a:cubicBezTo>
                  <a:cubicBezTo>
                    <a:pt x="492" y="2639"/>
                    <a:pt x="562" y="2562"/>
                    <a:pt x="512" y="2480"/>
                  </a:cubicBezTo>
                  <a:cubicBezTo>
                    <a:pt x="441" y="2373"/>
                    <a:pt x="370" y="2277"/>
                    <a:pt x="310" y="2170"/>
                  </a:cubicBezTo>
                  <a:cubicBezTo>
                    <a:pt x="167" y="1849"/>
                    <a:pt x="167" y="1527"/>
                    <a:pt x="203" y="1253"/>
                  </a:cubicBezTo>
                  <a:cubicBezTo>
                    <a:pt x="239" y="1027"/>
                    <a:pt x="262" y="968"/>
                    <a:pt x="370" y="789"/>
                  </a:cubicBezTo>
                  <a:cubicBezTo>
                    <a:pt x="501" y="587"/>
                    <a:pt x="596" y="432"/>
                    <a:pt x="798" y="277"/>
                  </a:cubicBezTo>
                  <a:cubicBezTo>
                    <a:pt x="834" y="253"/>
                    <a:pt x="1013" y="146"/>
                    <a:pt x="1048" y="134"/>
                  </a:cubicBezTo>
                  <a:cubicBezTo>
                    <a:pt x="1108" y="99"/>
                    <a:pt x="1179" y="99"/>
                    <a:pt x="1227" y="51"/>
                  </a:cubicBezTo>
                  <a:cubicBezTo>
                    <a:pt x="1237" y="30"/>
                    <a:pt x="1221" y="1"/>
                    <a:pt x="11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>
              <a:extLst>
                <a:ext uri="{FF2B5EF4-FFF2-40B4-BE49-F238E27FC236}">
                  <a16:creationId xmlns:a16="http://schemas.microsoft.com/office/drawing/2014/main" id="{CCD9CDA0-DD61-1607-30F1-9F268E328E8C}"/>
                </a:ext>
              </a:extLst>
            </p:cNvPr>
            <p:cNvSpPr/>
            <p:nvPr/>
          </p:nvSpPr>
          <p:spPr>
            <a:xfrm>
              <a:off x="5521800" y="2242775"/>
              <a:ext cx="18500" cy="16575"/>
            </a:xfrm>
            <a:custGeom>
              <a:avLst/>
              <a:gdLst/>
              <a:ahLst/>
              <a:cxnLst/>
              <a:rect l="l" t="t" r="r" b="b"/>
              <a:pathLst>
                <a:path w="740" h="663" extrusionOk="0">
                  <a:moveTo>
                    <a:pt x="542" y="0"/>
                  </a:moveTo>
                  <a:cubicBezTo>
                    <a:pt x="533" y="0"/>
                    <a:pt x="523" y="3"/>
                    <a:pt x="513" y="8"/>
                  </a:cubicBezTo>
                  <a:lnTo>
                    <a:pt x="453" y="32"/>
                  </a:lnTo>
                  <a:cubicBezTo>
                    <a:pt x="334" y="80"/>
                    <a:pt x="239" y="175"/>
                    <a:pt x="144" y="258"/>
                  </a:cubicBezTo>
                  <a:cubicBezTo>
                    <a:pt x="84" y="330"/>
                    <a:pt x="1" y="413"/>
                    <a:pt x="13" y="520"/>
                  </a:cubicBezTo>
                  <a:cubicBezTo>
                    <a:pt x="13" y="520"/>
                    <a:pt x="13" y="520"/>
                    <a:pt x="13" y="532"/>
                  </a:cubicBezTo>
                  <a:cubicBezTo>
                    <a:pt x="13" y="592"/>
                    <a:pt x="25" y="663"/>
                    <a:pt x="96" y="663"/>
                  </a:cubicBezTo>
                  <a:cubicBezTo>
                    <a:pt x="334" y="627"/>
                    <a:pt x="560" y="472"/>
                    <a:pt x="691" y="258"/>
                  </a:cubicBezTo>
                  <a:cubicBezTo>
                    <a:pt x="727" y="211"/>
                    <a:pt x="739" y="139"/>
                    <a:pt x="703" y="80"/>
                  </a:cubicBezTo>
                  <a:cubicBezTo>
                    <a:pt x="680" y="32"/>
                    <a:pt x="632" y="20"/>
                    <a:pt x="584" y="20"/>
                  </a:cubicBezTo>
                  <a:cubicBezTo>
                    <a:pt x="570" y="6"/>
                    <a:pt x="556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>
              <a:extLst>
                <a:ext uri="{FF2B5EF4-FFF2-40B4-BE49-F238E27FC236}">
                  <a16:creationId xmlns:a16="http://schemas.microsoft.com/office/drawing/2014/main" id="{4DF786BB-7599-07E8-F484-19B01C85D415}"/>
                </a:ext>
              </a:extLst>
            </p:cNvPr>
            <p:cNvSpPr/>
            <p:nvPr/>
          </p:nvSpPr>
          <p:spPr>
            <a:xfrm>
              <a:off x="5325950" y="1978125"/>
              <a:ext cx="98550" cy="47275"/>
            </a:xfrm>
            <a:custGeom>
              <a:avLst/>
              <a:gdLst/>
              <a:ahLst/>
              <a:cxnLst/>
              <a:rect l="l" t="t" r="r" b="b"/>
              <a:pathLst>
                <a:path w="3942" h="1891" extrusionOk="0">
                  <a:moveTo>
                    <a:pt x="2276" y="0"/>
                  </a:moveTo>
                  <a:cubicBezTo>
                    <a:pt x="1950" y="0"/>
                    <a:pt x="1624" y="38"/>
                    <a:pt x="1298" y="105"/>
                  </a:cubicBezTo>
                  <a:cubicBezTo>
                    <a:pt x="1013" y="152"/>
                    <a:pt x="703" y="236"/>
                    <a:pt x="489" y="462"/>
                  </a:cubicBezTo>
                  <a:cubicBezTo>
                    <a:pt x="203" y="760"/>
                    <a:pt x="1" y="1307"/>
                    <a:pt x="310" y="1653"/>
                  </a:cubicBezTo>
                  <a:cubicBezTo>
                    <a:pt x="536" y="1855"/>
                    <a:pt x="810" y="1843"/>
                    <a:pt x="1024" y="1879"/>
                  </a:cubicBezTo>
                  <a:cubicBezTo>
                    <a:pt x="1151" y="1887"/>
                    <a:pt x="1277" y="1890"/>
                    <a:pt x="1403" y="1890"/>
                  </a:cubicBezTo>
                  <a:cubicBezTo>
                    <a:pt x="1837" y="1890"/>
                    <a:pt x="2270" y="1852"/>
                    <a:pt x="2703" y="1843"/>
                  </a:cubicBezTo>
                  <a:cubicBezTo>
                    <a:pt x="3025" y="1819"/>
                    <a:pt x="3358" y="1831"/>
                    <a:pt x="3644" y="1676"/>
                  </a:cubicBezTo>
                  <a:cubicBezTo>
                    <a:pt x="3763" y="1581"/>
                    <a:pt x="3811" y="1522"/>
                    <a:pt x="3870" y="1379"/>
                  </a:cubicBezTo>
                  <a:cubicBezTo>
                    <a:pt x="3904" y="1336"/>
                    <a:pt x="3859" y="1269"/>
                    <a:pt x="3805" y="1269"/>
                  </a:cubicBezTo>
                  <a:cubicBezTo>
                    <a:pt x="3783" y="1269"/>
                    <a:pt x="3760" y="1280"/>
                    <a:pt x="3739" y="1307"/>
                  </a:cubicBezTo>
                  <a:cubicBezTo>
                    <a:pt x="3703" y="1367"/>
                    <a:pt x="3596" y="1462"/>
                    <a:pt x="3572" y="1474"/>
                  </a:cubicBezTo>
                  <a:cubicBezTo>
                    <a:pt x="3227" y="1641"/>
                    <a:pt x="2632" y="1581"/>
                    <a:pt x="2108" y="1617"/>
                  </a:cubicBezTo>
                  <a:cubicBezTo>
                    <a:pt x="1952" y="1626"/>
                    <a:pt x="1776" y="1632"/>
                    <a:pt x="1600" y="1632"/>
                  </a:cubicBezTo>
                  <a:cubicBezTo>
                    <a:pt x="1105" y="1632"/>
                    <a:pt x="603" y="1584"/>
                    <a:pt x="489" y="1426"/>
                  </a:cubicBezTo>
                  <a:cubicBezTo>
                    <a:pt x="262" y="1105"/>
                    <a:pt x="655" y="498"/>
                    <a:pt x="1024" y="414"/>
                  </a:cubicBezTo>
                  <a:cubicBezTo>
                    <a:pt x="1467" y="284"/>
                    <a:pt x="1934" y="175"/>
                    <a:pt x="2386" y="175"/>
                  </a:cubicBezTo>
                  <a:cubicBezTo>
                    <a:pt x="2760" y="175"/>
                    <a:pt x="3124" y="250"/>
                    <a:pt x="3453" y="450"/>
                  </a:cubicBezTo>
                  <a:cubicBezTo>
                    <a:pt x="3656" y="652"/>
                    <a:pt x="3846" y="819"/>
                    <a:pt x="3787" y="1105"/>
                  </a:cubicBezTo>
                  <a:cubicBezTo>
                    <a:pt x="3787" y="1141"/>
                    <a:pt x="3763" y="1188"/>
                    <a:pt x="3775" y="1224"/>
                  </a:cubicBezTo>
                  <a:cubicBezTo>
                    <a:pt x="3786" y="1246"/>
                    <a:pt x="3811" y="1258"/>
                    <a:pt x="3835" y="1258"/>
                  </a:cubicBezTo>
                  <a:cubicBezTo>
                    <a:pt x="3861" y="1258"/>
                    <a:pt x="3888" y="1243"/>
                    <a:pt x="3894" y="1212"/>
                  </a:cubicBezTo>
                  <a:cubicBezTo>
                    <a:pt x="3918" y="1081"/>
                    <a:pt x="3942" y="938"/>
                    <a:pt x="3894" y="795"/>
                  </a:cubicBezTo>
                  <a:cubicBezTo>
                    <a:pt x="3858" y="700"/>
                    <a:pt x="3751" y="569"/>
                    <a:pt x="3715" y="521"/>
                  </a:cubicBezTo>
                  <a:cubicBezTo>
                    <a:pt x="3465" y="188"/>
                    <a:pt x="3084" y="105"/>
                    <a:pt x="2691" y="21"/>
                  </a:cubicBezTo>
                  <a:cubicBezTo>
                    <a:pt x="2553" y="7"/>
                    <a:pt x="2414" y="0"/>
                    <a:pt x="227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>
              <a:extLst>
                <a:ext uri="{FF2B5EF4-FFF2-40B4-BE49-F238E27FC236}">
                  <a16:creationId xmlns:a16="http://schemas.microsoft.com/office/drawing/2014/main" id="{53BFE7F6-AF15-CA96-7C67-04733094D701}"/>
                </a:ext>
              </a:extLst>
            </p:cNvPr>
            <p:cNvSpPr/>
            <p:nvPr/>
          </p:nvSpPr>
          <p:spPr>
            <a:xfrm>
              <a:off x="5685525" y="2018825"/>
              <a:ext cx="108675" cy="79000"/>
            </a:xfrm>
            <a:custGeom>
              <a:avLst/>
              <a:gdLst/>
              <a:ahLst/>
              <a:cxnLst/>
              <a:rect l="l" t="t" r="r" b="b"/>
              <a:pathLst>
                <a:path w="4347" h="3160" extrusionOk="0">
                  <a:moveTo>
                    <a:pt x="4109" y="2342"/>
                  </a:moveTo>
                  <a:cubicBezTo>
                    <a:pt x="4109" y="2343"/>
                    <a:pt x="4108" y="2345"/>
                    <a:pt x="4108" y="2346"/>
                  </a:cubicBezTo>
                  <a:cubicBezTo>
                    <a:pt x="4108" y="2345"/>
                    <a:pt x="4109" y="2343"/>
                    <a:pt x="4109" y="2342"/>
                  </a:cubicBezTo>
                  <a:close/>
                  <a:moveTo>
                    <a:pt x="1237" y="0"/>
                  </a:moveTo>
                  <a:cubicBezTo>
                    <a:pt x="1158" y="0"/>
                    <a:pt x="1079" y="8"/>
                    <a:pt x="1000" y="25"/>
                  </a:cubicBezTo>
                  <a:cubicBezTo>
                    <a:pt x="524" y="155"/>
                    <a:pt x="203" y="644"/>
                    <a:pt x="60" y="1096"/>
                  </a:cubicBezTo>
                  <a:cubicBezTo>
                    <a:pt x="48" y="1203"/>
                    <a:pt x="0" y="1322"/>
                    <a:pt x="36" y="1429"/>
                  </a:cubicBezTo>
                  <a:cubicBezTo>
                    <a:pt x="72" y="1549"/>
                    <a:pt x="143" y="1644"/>
                    <a:pt x="227" y="1727"/>
                  </a:cubicBezTo>
                  <a:cubicBezTo>
                    <a:pt x="608" y="2060"/>
                    <a:pt x="1179" y="2299"/>
                    <a:pt x="1500" y="2418"/>
                  </a:cubicBezTo>
                  <a:cubicBezTo>
                    <a:pt x="1893" y="2596"/>
                    <a:pt x="2286" y="2834"/>
                    <a:pt x="2632" y="2965"/>
                  </a:cubicBezTo>
                  <a:cubicBezTo>
                    <a:pt x="2823" y="3065"/>
                    <a:pt x="3100" y="3160"/>
                    <a:pt x="3375" y="3160"/>
                  </a:cubicBezTo>
                  <a:cubicBezTo>
                    <a:pt x="3561" y="3160"/>
                    <a:pt x="3747" y="3116"/>
                    <a:pt x="3906" y="3001"/>
                  </a:cubicBezTo>
                  <a:cubicBezTo>
                    <a:pt x="4108" y="2846"/>
                    <a:pt x="4346" y="2561"/>
                    <a:pt x="4310" y="2299"/>
                  </a:cubicBezTo>
                  <a:cubicBezTo>
                    <a:pt x="4292" y="2236"/>
                    <a:pt x="4247" y="2166"/>
                    <a:pt x="4186" y="2166"/>
                  </a:cubicBezTo>
                  <a:cubicBezTo>
                    <a:pt x="4165" y="2166"/>
                    <a:pt x="4143" y="2174"/>
                    <a:pt x="4120" y="2191"/>
                  </a:cubicBezTo>
                  <a:cubicBezTo>
                    <a:pt x="4063" y="2271"/>
                    <a:pt x="4115" y="2307"/>
                    <a:pt x="4109" y="2342"/>
                  </a:cubicBezTo>
                  <a:lnTo>
                    <a:pt x="4109" y="2342"/>
                  </a:lnTo>
                  <a:cubicBezTo>
                    <a:pt x="4111" y="2336"/>
                    <a:pt x="4111" y="2333"/>
                    <a:pt x="4111" y="2333"/>
                  </a:cubicBezTo>
                  <a:lnTo>
                    <a:pt x="4111" y="2333"/>
                  </a:lnTo>
                  <a:cubicBezTo>
                    <a:pt x="4111" y="2333"/>
                    <a:pt x="4096" y="2396"/>
                    <a:pt x="4096" y="2406"/>
                  </a:cubicBezTo>
                  <a:cubicBezTo>
                    <a:pt x="4013" y="2620"/>
                    <a:pt x="3882" y="2775"/>
                    <a:pt x="3656" y="2894"/>
                  </a:cubicBezTo>
                  <a:cubicBezTo>
                    <a:pt x="3577" y="2927"/>
                    <a:pt x="3459" y="2945"/>
                    <a:pt x="3331" y="2945"/>
                  </a:cubicBezTo>
                  <a:cubicBezTo>
                    <a:pt x="3226" y="2945"/>
                    <a:pt x="3114" y="2933"/>
                    <a:pt x="3013" y="2906"/>
                  </a:cubicBezTo>
                  <a:cubicBezTo>
                    <a:pt x="2786" y="2822"/>
                    <a:pt x="2655" y="2763"/>
                    <a:pt x="2417" y="2644"/>
                  </a:cubicBezTo>
                  <a:cubicBezTo>
                    <a:pt x="2132" y="2525"/>
                    <a:pt x="1870" y="2346"/>
                    <a:pt x="1584" y="2227"/>
                  </a:cubicBezTo>
                  <a:cubicBezTo>
                    <a:pt x="1167" y="2060"/>
                    <a:pt x="536" y="1799"/>
                    <a:pt x="286" y="1441"/>
                  </a:cubicBezTo>
                  <a:cubicBezTo>
                    <a:pt x="179" y="1275"/>
                    <a:pt x="369" y="739"/>
                    <a:pt x="631" y="489"/>
                  </a:cubicBezTo>
                  <a:cubicBezTo>
                    <a:pt x="793" y="294"/>
                    <a:pt x="1027" y="205"/>
                    <a:pt x="1272" y="205"/>
                  </a:cubicBezTo>
                  <a:cubicBezTo>
                    <a:pt x="1387" y="205"/>
                    <a:pt x="1505" y="225"/>
                    <a:pt x="1620" y="263"/>
                  </a:cubicBezTo>
                  <a:cubicBezTo>
                    <a:pt x="2298" y="429"/>
                    <a:pt x="2774" y="679"/>
                    <a:pt x="3382" y="1037"/>
                  </a:cubicBezTo>
                  <a:cubicBezTo>
                    <a:pt x="3584" y="1168"/>
                    <a:pt x="3739" y="1263"/>
                    <a:pt x="3906" y="1441"/>
                  </a:cubicBezTo>
                  <a:cubicBezTo>
                    <a:pt x="4013" y="1549"/>
                    <a:pt x="4096" y="1679"/>
                    <a:pt x="4203" y="1787"/>
                  </a:cubicBezTo>
                  <a:cubicBezTo>
                    <a:pt x="4207" y="1788"/>
                    <a:pt x="4211" y="1789"/>
                    <a:pt x="4215" y="1789"/>
                  </a:cubicBezTo>
                  <a:cubicBezTo>
                    <a:pt x="4246" y="1789"/>
                    <a:pt x="4272" y="1747"/>
                    <a:pt x="4251" y="1715"/>
                  </a:cubicBezTo>
                  <a:cubicBezTo>
                    <a:pt x="4013" y="1382"/>
                    <a:pt x="3715" y="1096"/>
                    <a:pt x="3346" y="894"/>
                  </a:cubicBezTo>
                  <a:cubicBezTo>
                    <a:pt x="3013" y="656"/>
                    <a:pt x="2679" y="477"/>
                    <a:pt x="2286" y="286"/>
                  </a:cubicBezTo>
                  <a:cubicBezTo>
                    <a:pt x="1964" y="159"/>
                    <a:pt x="1601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8">
              <a:extLst>
                <a:ext uri="{FF2B5EF4-FFF2-40B4-BE49-F238E27FC236}">
                  <a16:creationId xmlns:a16="http://schemas.microsoft.com/office/drawing/2014/main" id="{1D947E62-F27C-4EB8-A8AC-597375D6CACC}"/>
                </a:ext>
              </a:extLst>
            </p:cNvPr>
            <p:cNvSpPr/>
            <p:nvPr/>
          </p:nvSpPr>
          <p:spPr>
            <a:xfrm>
              <a:off x="5322175" y="2281900"/>
              <a:ext cx="319025" cy="103150"/>
            </a:xfrm>
            <a:custGeom>
              <a:avLst/>
              <a:gdLst/>
              <a:ahLst/>
              <a:cxnLst/>
              <a:rect l="l" t="t" r="r" b="b"/>
              <a:pathLst>
                <a:path w="12761" h="4126" extrusionOk="0">
                  <a:moveTo>
                    <a:pt x="166" y="0"/>
                  </a:moveTo>
                  <a:cubicBezTo>
                    <a:pt x="82" y="0"/>
                    <a:pt x="1" y="100"/>
                    <a:pt x="56" y="193"/>
                  </a:cubicBezTo>
                  <a:cubicBezTo>
                    <a:pt x="163" y="396"/>
                    <a:pt x="306" y="586"/>
                    <a:pt x="449" y="777"/>
                  </a:cubicBezTo>
                  <a:cubicBezTo>
                    <a:pt x="604" y="1051"/>
                    <a:pt x="771" y="1313"/>
                    <a:pt x="997" y="1527"/>
                  </a:cubicBezTo>
                  <a:cubicBezTo>
                    <a:pt x="1295" y="1813"/>
                    <a:pt x="1580" y="2122"/>
                    <a:pt x="1914" y="2348"/>
                  </a:cubicBezTo>
                  <a:cubicBezTo>
                    <a:pt x="2223" y="2563"/>
                    <a:pt x="2557" y="2717"/>
                    <a:pt x="2878" y="2920"/>
                  </a:cubicBezTo>
                  <a:cubicBezTo>
                    <a:pt x="3842" y="3563"/>
                    <a:pt x="4997" y="3837"/>
                    <a:pt x="6128" y="4015"/>
                  </a:cubicBezTo>
                  <a:cubicBezTo>
                    <a:pt x="6519" y="4090"/>
                    <a:pt x="6912" y="4125"/>
                    <a:pt x="7306" y="4125"/>
                  </a:cubicBezTo>
                  <a:cubicBezTo>
                    <a:pt x="8474" y="4125"/>
                    <a:pt x="9638" y="3817"/>
                    <a:pt x="10689" y="3337"/>
                  </a:cubicBezTo>
                  <a:cubicBezTo>
                    <a:pt x="11272" y="3063"/>
                    <a:pt x="11832" y="2717"/>
                    <a:pt x="12308" y="2289"/>
                  </a:cubicBezTo>
                  <a:cubicBezTo>
                    <a:pt x="12439" y="2134"/>
                    <a:pt x="12760" y="1944"/>
                    <a:pt x="12570" y="1729"/>
                  </a:cubicBezTo>
                  <a:cubicBezTo>
                    <a:pt x="12525" y="1691"/>
                    <a:pt x="12482" y="1676"/>
                    <a:pt x="12440" y="1676"/>
                  </a:cubicBezTo>
                  <a:cubicBezTo>
                    <a:pt x="12256" y="1676"/>
                    <a:pt x="12094" y="1975"/>
                    <a:pt x="11939" y="2063"/>
                  </a:cubicBezTo>
                  <a:cubicBezTo>
                    <a:pt x="11558" y="2384"/>
                    <a:pt x="11022" y="2717"/>
                    <a:pt x="10439" y="2979"/>
                  </a:cubicBezTo>
                  <a:cubicBezTo>
                    <a:pt x="9581" y="3384"/>
                    <a:pt x="8355" y="3718"/>
                    <a:pt x="7355" y="3718"/>
                  </a:cubicBezTo>
                  <a:cubicBezTo>
                    <a:pt x="6593" y="3718"/>
                    <a:pt x="6117" y="3598"/>
                    <a:pt x="5366" y="3491"/>
                  </a:cubicBezTo>
                  <a:cubicBezTo>
                    <a:pt x="4497" y="3348"/>
                    <a:pt x="3831" y="3122"/>
                    <a:pt x="3116" y="2694"/>
                  </a:cubicBezTo>
                  <a:cubicBezTo>
                    <a:pt x="2759" y="2456"/>
                    <a:pt x="2188" y="2182"/>
                    <a:pt x="1985" y="1991"/>
                  </a:cubicBezTo>
                  <a:cubicBezTo>
                    <a:pt x="1580" y="1622"/>
                    <a:pt x="1056" y="1170"/>
                    <a:pt x="806" y="824"/>
                  </a:cubicBezTo>
                  <a:cubicBezTo>
                    <a:pt x="592" y="503"/>
                    <a:pt x="437" y="336"/>
                    <a:pt x="235" y="27"/>
                  </a:cubicBezTo>
                  <a:cubicBezTo>
                    <a:pt x="214" y="8"/>
                    <a:pt x="190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543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>
          <a:extLst>
            <a:ext uri="{FF2B5EF4-FFF2-40B4-BE49-F238E27FC236}">
              <a16:creationId xmlns:a16="http://schemas.microsoft.com/office/drawing/2014/main" id="{8D1C4437-7B53-5947-0AD8-0AAC1A4D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0">
            <a:extLst>
              <a:ext uri="{FF2B5EF4-FFF2-40B4-BE49-F238E27FC236}">
                <a16:creationId xmlns:a16="http://schemas.microsoft.com/office/drawing/2014/main" id="{03028C9D-FB17-6DBE-8099-5050022BB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C00000"/>
                </a:solidFill>
              </a:rPr>
              <a:t>Programiz</a:t>
            </a:r>
            <a:r>
              <a:rPr lang="en-US" dirty="0"/>
              <a:t> </a:t>
            </a: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 이용해보자</a:t>
            </a:r>
            <a:endParaRPr sz="36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971" name="Google Shape;971;p40">
            <a:extLst>
              <a:ext uri="{FF2B5EF4-FFF2-40B4-BE49-F238E27FC236}">
                <a16:creationId xmlns:a16="http://schemas.microsoft.com/office/drawing/2014/main" id="{4C22FD53-8E4E-E3C8-AB0E-F248BFB15BFE}"/>
              </a:ext>
            </a:extLst>
          </p:cNvPr>
          <p:cNvGrpSpPr/>
          <p:nvPr/>
        </p:nvGrpSpPr>
        <p:grpSpPr>
          <a:xfrm>
            <a:off x="8041251" y="3823757"/>
            <a:ext cx="778947" cy="711110"/>
            <a:chOff x="5767928" y="1902088"/>
            <a:chExt cx="778947" cy="711110"/>
          </a:xfrm>
        </p:grpSpPr>
        <p:grpSp>
          <p:nvGrpSpPr>
            <p:cNvPr id="972" name="Google Shape;972;p40">
              <a:extLst>
                <a:ext uri="{FF2B5EF4-FFF2-40B4-BE49-F238E27FC236}">
                  <a16:creationId xmlns:a16="http://schemas.microsoft.com/office/drawing/2014/main" id="{B43C24C0-0A39-ED01-9367-7B9DF72D80B9}"/>
                </a:ext>
              </a:extLst>
            </p:cNvPr>
            <p:cNvGrpSpPr/>
            <p:nvPr/>
          </p:nvGrpSpPr>
          <p:grpSpPr>
            <a:xfrm rot="547774">
              <a:off x="5793002" y="2243807"/>
              <a:ext cx="348732" cy="343902"/>
              <a:chOff x="588850" y="618775"/>
              <a:chExt cx="703975" cy="694225"/>
            </a:xfrm>
          </p:grpSpPr>
          <p:sp>
            <p:nvSpPr>
              <p:cNvPr id="973" name="Google Shape;973;p40">
                <a:extLst>
                  <a:ext uri="{FF2B5EF4-FFF2-40B4-BE49-F238E27FC236}">
                    <a16:creationId xmlns:a16="http://schemas.microsoft.com/office/drawing/2014/main" id="{84D20CC9-441D-A633-3293-35FE03B29F79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>
                <a:extLst>
                  <a:ext uri="{FF2B5EF4-FFF2-40B4-BE49-F238E27FC236}">
                    <a16:creationId xmlns:a16="http://schemas.microsoft.com/office/drawing/2014/main" id="{C5DC1292-5AAD-1891-775A-57A306ADC9A1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40">
              <a:extLst>
                <a:ext uri="{FF2B5EF4-FFF2-40B4-BE49-F238E27FC236}">
                  <a16:creationId xmlns:a16="http://schemas.microsoft.com/office/drawing/2014/main" id="{FA149FE9-164C-AF36-ABE3-8C03DF538E88}"/>
                </a:ext>
              </a:extLst>
            </p:cNvPr>
            <p:cNvGrpSpPr/>
            <p:nvPr/>
          </p:nvGrpSpPr>
          <p:grpSpPr>
            <a:xfrm>
              <a:off x="6281625" y="2293563"/>
              <a:ext cx="265250" cy="244300"/>
              <a:chOff x="1139600" y="850250"/>
              <a:chExt cx="265250" cy="244300"/>
            </a:xfrm>
          </p:grpSpPr>
          <p:sp>
            <p:nvSpPr>
              <p:cNvPr id="976" name="Google Shape;976;p40">
                <a:extLst>
                  <a:ext uri="{FF2B5EF4-FFF2-40B4-BE49-F238E27FC236}">
                    <a16:creationId xmlns:a16="http://schemas.microsoft.com/office/drawing/2014/main" id="{727238EE-13C2-4512-1311-524E2B0BCFC4}"/>
                  </a:ext>
                </a:extLst>
              </p:cNvPr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>
                <a:extLst>
                  <a:ext uri="{FF2B5EF4-FFF2-40B4-BE49-F238E27FC236}">
                    <a16:creationId xmlns:a16="http://schemas.microsoft.com/office/drawing/2014/main" id="{CACECDB6-C61D-46D2-E17B-F9A9843CC7E0}"/>
                  </a:ext>
                </a:extLst>
              </p:cNvPr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40">
              <a:extLst>
                <a:ext uri="{FF2B5EF4-FFF2-40B4-BE49-F238E27FC236}">
                  <a16:creationId xmlns:a16="http://schemas.microsoft.com/office/drawing/2014/main" id="{CC6582A1-DFE9-1A31-43FB-B186D6FC5812}"/>
                </a:ext>
              </a:extLst>
            </p:cNvPr>
            <p:cNvGrpSpPr/>
            <p:nvPr/>
          </p:nvGrpSpPr>
          <p:grpSpPr>
            <a:xfrm>
              <a:off x="5985650" y="1902088"/>
              <a:ext cx="175100" cy="143475"/>
              <a:chOff x="1808250" y="1643825"/>
              <a:chExt cx="175100" cy="143475"/>
            </a:xfrm>
          </p:grpSpPr>
          <p:sp>
            <p:nvSpPr>
              <p:cNvPr id="979" name="Google Shape;979;p40">
                <a:extLst>
                  <a:ext uri="{FF2B5EF4-FFF2-40B4-BE49-F238E27FC236}">
                    <a16:creationId xmlns:a16="http://schemas.microsoft.com/office/drawing/2014/main" id="{BFA132E8-8E97-5467-84F2-662EBFE6607D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>
                <a:extLst>
                  <a:ext uri="{FF2B5EF4-FFF2-40B4-BE49-F238E27FC236}">
                    <a16:creationId xmlns:a16="http://schemas.microsoft.com/office/drawing/2014/main" id="{5DAA4BC0-EA6A-9BC3-D452-77B1890F9D32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Replit Logo Free Download SVG, PNG a... · LobeHub">
            <a:extLst>
              <a:ext uri="{FF2B5EF4-FFF2-40B4-BE49-F238E27FC236}">
                <a16:creationId xmlns:a16="http://schemas.microsoft.com/office/drawing/2014/main" id="{99A778A5-7383-1823-9503-B21E46E0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888" y="1621631"/>
            <a:ext cx="2307919" cy="230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8920C2-4C7B-D5FE-B516-3FF538223858}"/>
              </a:ext>
            </a:extLst>
          </p:cNvPr>
          <p:cNvSpPr txBox="1"/>
          <p:nvPr/>
        </p:nvSpPr>
        <p:spPr>
          <a:xfrm>
            <a:off x="4571975" y="1531460"/>
            <a:ext cx="2957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Programiz</a:t>
            </a:r>
            <a:endParaRPr lang="en-US" altLang="ko-KR"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r>
              <a:rPr lang="en-US" altLang="ko-KR" b="1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Programiz</a:t>
            </a: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는 인터넷으로 바로</a:t>
            </a:r>
            <a:endParaRPr lang="en-US" altLang="ko-KR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코딩할 수 있는 웹사이트예요</a:t>
            </a:r>
            <a:r>
              <a:rPr lang="en-US" altLang="ko-KR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b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프로그램 설치 없이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온라인으로</a:t>
            </a:r>
            <a:r>
              <a:rPr lang="en-US" altLang="ko-KR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바로 </a:t>
            </a:r>
            <a:endParaRPr lang="en-US" altLang="ko-KR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r>
              <a:rPr lang="ko-KR" altLang="en-US" b="1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파이썬을</a:t>
            </a: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실행할 수 있어요</a:t>
            </a:r>
            <a:r>
              <a:rPr lang="en-US" altLang="ko-KR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endParaRPr lang="en-US" altLang="ko-KR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r>
              <a:rPr lang="en-US" altLang="ko-KR" b="1" dirty="0">
                <a:solidFill>
                  <a:srgbClr val="00B050"/>
                </a:solidFill>
                <a:latin typeface="+mj-ea"/>
                <a:ea typeface="+mj-e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</a:t>
            </a:r>
            <a:endParaRPr lang="en-US" altLang="ko-KR" b="1" dirty="0">
              <a:solidFill>
                <a:srgbClr val="00B050"/>
              </a:solidFill>
              <a:latin typeface="+mj-ea"/>
              <a:ea typeface="+mj-ea"/>
            </a:endParaRPr>
          </a:p>
          <a:p>
            <a:r>
              <a:rPr lang="ko-KR" altLang="en-US" b="1" dirty="0">
                <a:solidFill>
                  <a:srgbClr val="00B050"/>
                </a:solidFill>
                <a:latin typeface="+mj-ea"/>
                <a:ea typeface="+mj-ea"/>
              </a:rPr>
              <a:t>혹은 구글 검색</a:t>
            </a:r>
            <a:endParaRPr lang="en-US" altLang="ko-KR" dirty="0">
              <a:solidFill>
                <a:srgbClr val="00B05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" name="Google Shape;1000;p41">
            <a:extLst>
              <a:ext uri="{FF2B5EF4-FFF2-40B4-BE49-F238E27FC236}">
                <a16:creationId xmlns:a16="http://schemas.microsoft.com/office/drawing/2014/main" id="{6A7C5CEE-3579-7F76-3FBE-428D315E691C}"/>
              </a:ext>
            </a:extLst>
          </p:cNvPr>
          <p:cNvSpPr/>
          <p:nvPr/>
        </p:nvSpPr>
        <p:spPr>
          <a:xfrm>
            <a:off x="4515445" y="1376968"/>
            <a:ext cx="3132000" cy="2694000"/>
          </a:xfrm>
          <a:prstGeom prst="wedgeRoundRectCallout">
            <a:avLst>
              <a:gd name="adj1" fmla="val -83916"/>
              <a:gd name="adj2" fmla="val 6406"/>
              <a:gd name="adj3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pic>
        <p:nvPicPr>
          <p:cNvPr id="4" name="Picture 2" descr="Programiz - YouTube">
            <a:extLst>
              <a:ext uri="{FF2B5EF4-FFF2-40B4-BE49-F238E27FC236}">
                <a16:creationId xmlns:a16="http://schemas.microsoft.com/office/drawing/2014/main" id="{BDFF06E9-9C72-BC9E-743A-D68F44D92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11" y="1578069"/>
            <a:ext cx="2386013" cy="238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4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1EAE7E-B38C-F442-82C1-6D393E8B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503" y="1355080"/>
            <a:ext cx="4372941" cy="789877"/>
          </a:xfrm>
          <a:prstGeom prst="rect">
            <a:avLst/>
          </a:prstGeom>
        </p:spPr>
      </p:pic>
      <p:sp>
        <p:nvSpPr>
          <p:cNvPr id="1039" name="Google Shape;103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1.</a:t>
            </a:r>
            <a:r>
              <a:rPr lang="en-US" dirty="0"/>
              <a:t> print</a:t>
            </a:r>
            <a:r>
              <a:rPr lang="ko-KR" altLang="en-US" dirty="0"/>
              <a:t> </a:t>
            </a: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명령어</a:t>
            </a:r>
            <a:endParaRPr sz="36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1040" name="Google Shape;1040;p42"/>
          <p:cNvGrpSpPr/>
          <p:nvPr/>
        </p:nvGrpSpPr>
        <p:grpSpPr>
          <a:xfrm>
            <a:off x="7138764" y="3531636"/>
            <a:ext cx="1291961" cy="1748488"/>
            <a:chOff x="5122175" y="1359750"/>
            <a:chExt cx="1135175" cy="1536300"/>
          </a:xfrm>
        </p:grpSpPr>
        <p:sp>
          <p:nvSpPr>
            <p:cNvPr id="1041" name="Google Shape;1041;p42"/>
            <p:cNvSpPr/>
            <p:nvPr/>
          </p:nvSpPr>
          <p:spPr>
            <a:xfrm>
              <a:off x="5122175" y="2589475"/>
              <a:ext cx="941100" cy="306575"/>
            </a:xfrm>
            <a:custGeom>
              <a:avLst/>
              <a:gdLst/>
              <a:ahLst/>
              <a:cxnLst/>
              <a:rect l="l" t="t" r="r" b="b"/>
              <a:pathLst>
                <a:path w="37644" h="12263" extrusionOk="0">
                  <a:moveTo>
                    <a:pt x="211" y="9612"/>
                  </a:moveTo>
                  <a:cubicBezTo>
                    <a:pt x="211" y="9612"/>
                    <a:pt x="210" y="9614"/>
                    <a:pt x="208" y="9619"/>
                  </a:cubicBezTo>
                  <a:lnTo>
                    <a:pt x="208" y="9619"/>
                  </a:lnTo>
                  <a:cubicBezTo>
                    <a:pt x="210" y="9614"/>
                    <a:pt x="211" y="9612"/>
                    <a:pt x="211" y="9612"/>
                  </a:cubicBezTo>
                  <a:close/>
                  <a:moveTo>
                    <a:pt x="18554" y="0"/>
                  </a:moveTo>
                  <a:cubicBezTo>
                    <a:pt x="15355" y="0"/>
                    <a:pt x="12162" y="517"/>
                    <a:pt x="9175" y="1654"/>
                  </a:cubicBezTo>
                  <a:cubicBezTo>
                    <a:pt x="7580" y="2261"/>
                    <a:pt x="6044" y="3047"/>
                    <a:pt x="4770" y="4190"/>
                  </a:cubicBezTo>
                  <a:cubicBezTo>
                    <a:pt x="2999" y="5782"/>
                    <a:pt x="1869" y="7980"/>
                    <a:pt x="184" y="9669"/>
                  </a:cubicBezTo>
                  <a:lnTo>
                    <a:pt x="184" y="9669"/>
                  </a:lnTo>
                  <a:cubicBezTo>
                    <a:pt x="195" y="9645"/>
                    <a:pt x="203" y="9627"/>
                    <a:pt x="208" y="9619"/>
                  </a:cubicBezTo>
                  <a:lnTo>
                    <a:pt x="208" y="9619"/>
                  </a:lnTo>
                  <a:cubicBezTo>
                    <a:pt x="203" y="9628"/>
                    <a:pt x="192" y="9647"/>
                    <a:pt x="174" y="9679"/>
                  </a:cubicBezTo>
                  <a:cubicBezTo>
                    <a:pt x="178" y="9676"/>
                    <a:pt x="181" y="9672"/>
                    <a:pt x="184" y="9669"/>
                  </a:cubicBezTo>
                  <a:lnTo>
                    <a:pt x="184" y="9669"/>
                  </a:lnTo>
                  <a:cubicBezTo>
                    <a:pt x="127" y="9796"/>
                    <a:pt x="0" y="10116"/>
                    <a:pt x="8" y="10441"/>
                  </a:cubicBezTo>
                  <a:cubicBezTo>
                    <a:pt x="24" y="10440"/>
                    <a:pt x="40" y="10440"/>
                    <a:pt x="56" y="10440"/>
                  </a:cubicBezTo>
                  <a:cubicBezTo>
                    <a:pt x="1753" y="10440"/>
                    <a:pt x="3925" y="12263"/>
                    <a:pt x="5619" y="12263"/>
                  </a:cubicBezTo>
                  <a:cubicBezTo>
                    <a:pt x="5630" y="12263"/>
                    <a:pt x="5640" y="12263"/>
                    <a:pt x="5651" y="12262"/>
                  </a:cubicBezTo>
                  <a:cubicBezTo>
                    <a:pt x="7938" y="12216"/>
                    <a:pt x="10030" y="11380"/>
                    <a:pt x="12320" y="11380"/>
                  </a:cubicBezTo>
                  <a:cubicBezTo>
                    <a:pt x="12367" y="11380"/>
                    <a:pt x="12414" y="11381"/>
                    <a:pt x="12462" y="11381"/>
                  </a:cubicBezTo>
                  <a:cubicBezTo>
                    <a:pt x="14778" y="11414"/>
                    <a:pt x="17076" y="11442"/>
                    <a:pt x="19363" y="11442"/>
                  </a:cubicBezTo>
                  <a:cubicBezTo>
                    <a:pt x="25472" y="11442"/>
                    <a:pt x="31510" y="11242"/>
                    <a:pt x="37643" y="10393"/>
                  </a:cubicBezTo>
                  <a:cubicBezTo>
                    <a:pt x="36941" y="8429"/>
                    <a:pt x="35441" y="6881"/>
                    <a:pt x="33893" y="5500"/>
                  </a:cubicBezTo>
                  <a:cubicBezTo>
                    <a:pt x="32202" y="3999"/>
                    <a:pt x="30369" y="2618"/>
                    <a:pt x="28297" y="1725"/>
                  </a:cubicBezTo>
                  <a:cubicBezTo>
                    <a:pt x="26785" y="1059"/>
                    <a:pt x="25154" y="666"/>
                    <a:pt x="23511" y="404"/>
                  </a:cubicBezTo>
                  <a:cubicBezTo>
                    <a:pt x="21875" y="139"/>
                    <a:pt x="20214" y="0"/>
                    <a:pt x="18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5157475" y="1879825"/>
              <a:ext cx="1020100" cy="875025"/>
            </a:xfrm>
            <a:custGeom>
              <a:avLst/>
              <a:gdLst/>
              <a:ahLst/>
              <a:cxnLst/>
              <a:rect l="l" t="t" r="r" b="b"/>
              <a:pathLst>
                <a:path w="40804" h="35001" extrusionOk="0">
                  <a:moveTo>
                    <a:pt x="6894" y="1"/>
                  </a:moveTo>
                  <a:lnTo>
                    <a:pt x="6894" y="1"/>
                  </a:lnTo>
                  <a:cubicBezTo>
                    <a:pt x="6109" y="143"/>
                    <a:pt x="4477" y="739"/>
                    <a:pt x="3703" y="1060"/>
                  </a:cubicBezTo>
                  <a:cubicBezTo>
                    <a:pt x="2334" y="4061"/>
                    <a:pt x="1132" y="7180"/>
                    <a:pt x="572" y="10442"/>
                  </a:cubicBezTo>
                  <a:cubicBezTo>
                    <a:pt x="1" y="13705"/>
                    <a:pt x="72" y="17122"/>
                    <a:pt x="1191" y="20241"/>
                  </a:cubicBezTo>
                  <a:cubicBezTo>
                    <a:pt x="2513" y="23908"/>
                    <a:pt x="5299" y="27040"/>
                    <a:pt x="8799" y="28778"/>
                  </a:cubicBezTo>
                  <a:cubicBezTo>
                    <a:pt x="9311" y="29028"/>
                    <a:pt x="9871" y="29278"/>
                    <a:pt x="10204" y="29754"/>
                  </a:cubicBezTo>
                  <a:cubicBezTo>
                    <a:pt x="10466" y="30123"/>
                    <a:pt x="10538" y="30600"/>
                    <a:pt x="10669" y="31040"/>
                  </a:cubicBezTo>
                  <a:cubicBezTo>
                    <a:pt x="11379" y="33422"/>
                    <a:pt x="13885" y="35000"/>
                    <a:pt x="16364" y="35000"/>
                  </a:cubicBezTo>
                  <a:cubicBezTo>
                    <a:pt x="16462" y="35000"/>
                    <a:pt x="16560" y="34998"/>
                    <a:pt x="16657" y="34993"/>
                  </a:cubicBezTo>
                  <a:cubicBezTo>
                    <a:pt x="19229" y="34850"/>
                    <a:pt x="21575" y="33183"/>
                    <a:pt x="22908" y="30992"/>
                  </a:cubicBezTo>
                  <a:cubicBezTo>
                    <a:pt x="23087" y="30707"/>
                    <a:pt x="23254" y="30397"/>
                    <a:pt x="23504" y="30183"/>
                  </a:cubicBezTo>
                  <a:cubicBezTo>
                    <a:pt x="23789" y="29933"/>
                    <a:pt x="24158" y="29826"/>
                    <a:pt x="24516" y="29695"/>
                  </a:cubicBezTo>
                  <a:cubicBezTo>
                    <a:pt x="27778" y="28552"/>
                    <a:pt x="30623" y="26254"/>
                    <a:pt x="32445" y="23301"/>
                  </a:cubicBezTo>
                  <a:cubicBezTo>
                    <a:pt x="32600" y="23051"/>
                    <a:pt x="32779" y="22765"/>
                    <a:pt x="33076" y="22718"/>
                  </a:cubicBezTo>
                  <a:cubicBezTo>
                    <a:pt x="33100" y="22714"/>
                    <a:pt x="33124" y="22713"/>
                    <a:pt x="33148" y="22713"/>
                  </a:cubicBezTo>
                  <a:cubicBezTo>
                    <a:pt x="33300" y="22713"/>
                    <a:pt x="33446" y="22773"/>
                    <a:pt x="33600" y="22825"/>
                  </a:cubicBezTo>
                  <a:cubicBezTo>
                    <a:pt x="34075" y="22989"/>
                    <a:pt x="34571" y="23065"/>
                    <a:pt x="35070" y="23065"/>
                  </a:cubicBezTo>
                  <a:cubicBezTo>
                    <a:pt x="36349" y="23065"/>
                    <a:pt x="37646" y="22563"/>
                    <a:pt x="38648" y="21741"/>
                  </a:cubicBezTo>
                  <a:cubicBezTo>
                    <a:pt x="39720" y="20860"/>
                    <a:pt x="40506" y="19586"/>
                    <a:pt x="40660" y="18217"/>
                  </a:cubicBezTo>
                  <a:cubicBezTo>
                    <a:pt x="40803" y="16836"/>
                    <a:pt x="40244" y="15360"/>
                    <a:pt x="39113" y="14550"/>
                  </a:cubicBezTo>
                  <a:cubicBezTo>
                    <a:pt x="38572" y="14169"/>
                    <a:pt x="37905" y="13973"/>
                    <a:pt x="37242" y="13973"/>
                  </a:cubicBezTo>
                  <a:cubicBezTo>
                    <a:pt x="36516" y="13973"/>
                    <a:pt x="35796" y="14208"/>
                    <a:pt x="35255" y="14693"/>
                  </a:cubicBezTo>
                  <a:cubicBezTo>
                    <a:pt x="35136" y="12407"/>
                    <a:pt x="35612" y="10097"/>
                    <a:pt x="36636" y="8049"/>
                  </a:cubicBezTo>
                  <a:lnTo>
                    <a:pt x="36636" y="8049"/>
                  </a:lnTo>
                  <a:cubicBezTo>
                    <a:pt x="36440" y="8082"/>
                    <a:pt x="36242" y="8097"/>
                    <a:pt x="36045" y="8097"/>
                  </a:cubicBezTo>
                  <a:cubicBezTo>
                    <a:pt x="33999" y="8097"/>
                    <a:pt x="32010" y="6410"/>
                    <a:pt x="31814" y="4346"/>
                  </a:cubicBezTo>
                  <a:cubicBezTo>
                    <a:pt x="31247" y="4643"/>
                    <a:pt x="30618" y="4780"/>
                    <a:pt x="29984" y="4780"/>
                  </a:cubicBezTo>
                  <a:cubicBezTo>
                    <a:pt x="28276" y="4780"/>
                    <a:pt x="26533" y="3780"/>
                    <a:pt x="25873" y="2191"/>
                  </a:cubicBezTo>
                  <a:cubicBezTo>
                    <a:pt x="25005" y="3195"/>
                    <a:pt x="23678" y="3786"/>
                    <a:pt x="22352" y="3786"/>
                  </a:cubicBezTo>
                  <a:cubicBezTo>
                    <a:pt x="22168" y="3786"/>
                    <a:pt x="21984" y="3774"/>
                    <a:pt x="21801" y="3751"/>
                  </a:cubicBezTo>
                  <a:cubicBezTo>
                    <a:pt x="20301" y="3560"/>
                    <a:pt x="18920" y="2572"/>
                    <a:pt x="18253" y="1215"/>
                  </a:cubicBezTo>
                  <a:cubicBezTo>
                    <a:pt x="17300" y="2120"/>
                    <a:pt x="16205" y="2858"/>
                    <a:pt x="15050" y="3430"/>
                  </a:cubicBezTo>
                  <a:cubicBezTo>
                    <a:pt x="14416" y="3711"/>
                    <a:pt x="13802" y="3835"/>
                    <a:pt x="13203" y="3835"/>
                  </a:cubicBezTo>
                  <a:cubicBezTo>
                    <a:pt x="11375" y="3835"/>
                    <a:pt x="9697" y="2677"/>
                    <a:pt x="8073" y="1322"/>
                  </a:cubicBezTo>
                  <a:cubicBezTo>
                    <a:pt x="7502" y="846"/>
                    <a:pt x="6847" y="739"/>
                    <a:pt x="6894" y="1"/>
                  </a:cubicBezTo>
                  <a:close/>
                </a:path>
              </a:pathLst>
            </a:custGeom>
            <a:solidFill>
              <a:srgbClr val="CE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5659325" y="2282375"/>
              <a:ext cx="226850" cy="203400"/>
            </a:xfrm>
            <a:custGeom>
              <a:avLst/>
              <a:gdLst/>
              <a:ahLst/>
              <a:cxnLst/>
              <a:rect l="l" t="t" r="r" b="b"/>
              <a:pathLst>
                <a:path w="9074" h="8136" extrusionOk="0">
                  <a:moveTo>
                    <a:pt x="4680" y="0"/>
                  </a:moveTo>
                  <a:cubicBezTo>
                    <a:pt x="3834" y="0"/>
                    <a:pt x="2986" y="233"/>
                    <a:pt x="2275" y="698"/>
                  </a:cubicBezTo>
                  <a:cubicBezTo>
                    <a:pt x="774" y="1698"/>
                    <a:pt x="1" y="3663"/>
                    <a:pt x="393" y="5425"/>
                  </a:cubicBezTo>
                  <a:cubicBezTo>
                    <a:pt x="477" y="5830"/>
                    <a:pt x="620" y="6223"/>
                    <a:pt x="858" y="6580"/>
                  </a:cubicBezTo>
                  <a:cubicBezTo>
                    <a:pt x="1108" y="6949"/>
                    <a:pt x="1453" y="7259"/>
                    <a:pt x="1834" y="7497"/>
                  </a:cubicBezTo>
                  <a:cubicBezTo>
                    <a:pt x="2512" y="7928"/>
                    <a:pt x="3306" y="8135"/>
                    <a:pt x="4104" y="8135"/>
                  </a:cubicBezTo>
                  <a:cubicBezTo>
                    <a:pt x="5353" y="8135"/>
                    <a:pt x="6609" y="7627"/>
                    <a:pt x="7430" y="6675"/>
                  </a:cubicBezTo>
                  <a:cubicBezTo>
                    <a:pt x="8775" y="5115"/>
                    <a:pt x="9073" y="2246"/>
                    <a:pt x="7335" y="889"/>
                  </a:cubicBezTo>
                  <a:cubicBezTo>
                    <a:pt x="6584" y="296"/>
                    <a:pt x="5633" y="0"/>
                    <a:pt x="468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179200" y="2168100"/>
              <a:ext cx="188750" cy="185225"/>
            </a:xfrm>
            <a:custGeom>
              <a:avLst/>
              <a:gdLst/>
              <a:ahLst/>
              <a:cxnLst/>
              <a:rect l="l" t="t" r="r" b="b"/>
              <a:pathLst>
                <a:path w="7550" h="7409" extrusionOk="0">
                  <a:moveTo>
                    <a:pt x="3640" y="0"/>
                  </a:moveTo>
                  <a:cubicBezTo>
                    <a:pt x="3538" y="0"/>
                    <a:pt x="3436" y="6"/>
                    <a:pt x="3335" y="19"/>
                  </a:cubicBezTo>
                  <a:cubicBezTo>
                    <a:pt x="2775" y="102"/>
                    <a:pt x="2263" y="376"/>
                    <a:pt x="1799" y="697"/>
                  </a:cubicBezTo>
                  <a:cubicBezTo>
                    <a:pt x="1120" y="1162"/>
                    <a:pt x="513" y="1769"/>
                    <a:pt x="227" y="2531"/>
                  </a:cubicBezTo>
                  <a:cubicBezTo>
                    <a:pt x="36" y="3055"/>
                    <a:pt x="1" y="3626"/>
                    <a:pt x="60" y="4186"/>
                  </a:cubicBezTo>
                  <a:cubicBezTo>
                    <a:pt x="108" y="4829"/>
                    <a:pt x="275" y="5484"/>
                    <a:pt x="679" y="5984"/>
                  </a:cubicBezTo>
                  <a:cubicBezTo>
                    <a:pt x="989" y="6376"/>
                    <a:pt x="1441" y="6662"/>
                    <a:pt x="1894" y="6877"/>
                  </a:cubicBezTo>
                  <a:cubicBezTo>
                    <a:pt x="2576" y="7203"/>
                    <a:pt x="3341" y="7409"/>
                    <a:pt x="4091" y="7409"/>
                  </a:cubicBezTo>
                  <a:cubicBezTo>
                    <a:pt x="4546" y="7409"/>
                    <a:pt x="4996" y="7333"/>
                    <a:pt x="5418" y="7162"/>
                  </a:cubicBezTo>
                  <a:cubicBezTo>
                    <a:pt x="6668" y="6662"/>
                    <a:pt x="7526" y="5353"/>
                    <a:pt x="7537" y="4007"/>
                  </a:cubicBezTo>
                  <a:cubicBezTo>
                    <a:pt x="7549" y="2662"/>
                    <a:pt x="6918" y="1031"/>
                    <a:pt x="5644" y="519"/>
                  </a:cubicBezTo>
                  <a:cubicBezTo>
                    <a:pt x="5002" y="260"/>
                    <a:pt x="4323" y="0"/>
                    <a:pt x="364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5457825" y="2181950"/>
              <a:ext cx="101225" cy="83175"/>
            </a:xfrm>
            <a:custGeom>
              <a:avLst/>
              <a:gdLst/>
              <a:ahLst/>
              <a:cxnLst/>
              <a:rect l="l" t="t" r="r" b="b"/>
              <a:pathLst>
                <a:path w="4049" h="3327" extrusionOk="0">
                  <a:moveTo>
                    <a:pt x="1941" y="0"/>
                  </a:moveTo>
                  <a:cubicBezTo>
                    <a:pt x="1393" y="0"/>
                    <a:pt x="845" y="262"/>
                    <a:pt x="500" y="679"/>
                  </a:cubicBezTo>
                  <a:cubicBezTo>
                    <a:pt x="143" y="1108"/>
                    <a:pt x="0" y="1727"/>
                    <a:pt x="214" y="2239"/>
                  </a:cubicBezTo>
                  <a:cubicBezTo>
                    <a:pt x="417" y="2727"/>
                    <a:pt x="905" y="3036"/>
                    <a:pt x="1405" y="3203"/>
                  </a:cubicBezTo>
                  <a:cubicBezTo>
                    <a:pt x="1661" y="3283"/>
                    <a:pt x="1927" y="3327"/>
                    <a:pt x="2192" y="3327"/>
                  </a:cubicBezTo>
                  <a:cubicBezTo>
                    <a:pt x="2481" y="3327"/>
                    <a:pt x="2768" y="3274"/>
                    <a:pt x="3036" y="3155"/>
                  </a:cubicBezTo>
                  <a:cubicBezTo>
                    <a:pt x="3548" y="2941"/>
                    <a:pt x="3953" y="2453"/>
                    <a:pt x="4001" y="1893"/>
                  </a:cubicBezTo>
                  <a:cubicBezTo>
                    <a:pt x="4048" y="1346"/>
                    <a:pt x="3691" y="762"/>
                    <a:pt x="3381" y="691"/>
                  </a:cubicBezTo>
                  <a:cubicBezTo>
                    <a:pt x="3036" y="262"/>
                    <a:pt x="2488" y="0"/>
                    <a:pt x="1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5329825" y="1984825"/>
              <a:ext cx="95275" cy="42725"/>
            </a:xfrm>
            <a:custGeom>
              <a:avLst/>
              <a:gdLst/>
              <a:ahLst/>
              <a:cxnLst/>
              <a:rect l="l" t="t" r="r" b="b"/>
              <a:pathLst>
                <a:path w="3811" h="1709" extrusionOk="0">
                  <a:moveTo>
                    <a:pt x="2241" y="0"/>
                  </a:moveTo>
                  <a:cubicBezTo>
                    <a:pt x="1725" y="0"/>
                    <a:pt x="1198" y="149"/>
                    <a:pt x="703" y="325"/>
                  </a:cubicBezTo>
                  <a:cubicBezTo>
                    <a:pt x="417" y="432"/>
                    <a:pt x="96" y="587"/>
                    <a:pt x="36" y="884"/>
                  </a:cubicBezTo>
                  <a:cubicBezTo>
                    <a:pt x="0" y="1087"/>
                    <a:pt x="107" y="1301"/>
                    <a:pt x="274" y="1420"/>
                  </a:cubicBezTo>
                  <a:cubicBezTo>
                    <a:pt x="441" y="1551"/>
                    <a:pt x="643" y="1611"/>
                    <a:pt x="858" y="1646"/>
                  </a:cubicBezTo>
                  <a:cubicBezTo>
                    <a:pt x="1098" y="1691"/>
                    <a:pt x="1341" y="1709"/>
                    <a:pt x="1586" y="1709"/>
                  </a:cubicBezTo>
                  <a:cubicBezTo>
                    <a:pt x="1997" y="1709"/>
                    <a:pt x="2412" y="1659"/>
                    <a:pt x="2822" y="1599"/>
                  </a:cubicBezTo>
                  <a:cubicBezTo>
                    <a:pt x="3025" y="1575"/>
                    <a:pt x="3239" y="1539"/>
                    <a:pt x="3417" y="1444"/>
                  </a:cubicBezTo>
                  <a:cubicBezTo>
                    <a:pt x="3596" y="1349"/>
                    <a:pt x="3763" y="1182"/>
                    <a:pt x="3787" y="980"/>
                  </a:cubicBezTo>
                  <a:cubicBezTo>
                    <a:pt x="3810" y="765"/>
                    <a:pt x="3679" y="551"/>
                    <a:pt x="3513" y="420"/>
                  </a:cubicBezTo>
                  <a:cubicBezTo>
                    <a:pt x="3334" y="289"/>
                    <a:pt x="3132" y="218"/>
                    <a:pt x="2929" y="146"/>
                  </a:cubicBezTo>
                  <a:cubicBezTo>
                    <a:pt x="2834" y="117"/>
                    <a:pt x="2711" y="97"/>
                    <a:pt x="2735" y="97"/>
                  </a:cubicBezTo>
                  <a:cubicBezTo>
                    <a:pt x="2750" y="97"/>
                    <a:pt x="2821" y="104"/>
                    <a:pt x="2989" y="122"/>
                  </a:cubicBezTo>
                  <a:cubicBezTo>
                    <a:pt x="2746" y="36"/>
                    <a:pt x="2495" y="0"/>
                    <a:pt x="2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5690575" y="2021950"/>
              <a:ext cx="99450" cy="74600"/>
            </a:xfrm>
            <a:custGeom>
              <a:avLst/>
              <a:gdLst/>
              <a:ahLst/>
              <a:cxnLst/>
              <a:rect l="l" t="t" r="r" b="b"/>
              <a:pathLst>
                <a:path w="3978" h="2984" extrusionOk="0">
                  <a:moveTo>
                    <a:pt x="1270" y="1"/>
                  </a:moveTo>
                  <a:cubicBezTo>
                    <a:pt x="1011" y="1"/>
                    <a:pt x="752" y="61"/>
                    <a:pt x="536" y="197"/>
                  </a:cubicBezTo>
                  <a:cubicBezTo>
                    <a:pt x="203" y="400"/>
                    <a:pt x="1" y="816"/>
                    <a:pt x="96" y="1185"/>
                  </a:cubicBezTo>
                  <a:cubicBezTo>
                    <a:pt x="179" y="1543"/>
                    <a:pt x="501" y="1781"/>
                    <a:pt x="798" y="1983"/>
                  </a:cubicBezTo>
                  <a:cubicBezTo>
                    <a:pt x="1429" y="2376"/>
                    <a:pt x="2108" y="2697"/>
                    <a:pt x="2822" y="2912"/>
                  </a:cubicBezTo>
                  <a:cubicBezTo>
                    <a:pt x="2947" y="2949"/>
                    <a:pt x="3089" y="2983"/>
                    <a:pt x="3224" y="2983"/>
                  </a:cubicBezTo>
                  <a:cubicBezTo>
                    <a:pt x="3347" y="2983"/>
                    <a:pt x="3464" y="2955"/>
                    <a:pt x="3561" y="2876"/>
                  </a:cubicBezTo>
                  <a:cubicBezTo>
                    <a:pt x="3656" y="2805"/>
                    <a:pt x="3715" y="2709"/>
                    <a:pt x="3763" y="2602"/>
                  </a:cubicBezTo>
                  <a:cubicBezTo>
                    <a:pt x="3882" y="2364"/>
                    <a:pt x="3977" y="2102"/>
                    <a:pt x="3930" y="1840"/>
                  </a:cubicBezTo>
                  <a:cubicBezTo>
                    <a:pt x="3922" y="1783"/>
                    <a:pt x="3903" y="1726"/>
                    <a:pt x="3881" y="1678"/>
                  </a:cubicBezTo>
                  <a:lnTo>
                    <a:pt x="3881" y="1678"/>
                  </a:lnTo>
                  <a:cubicBezTo>
                    <a:pt x="3886" y="1442"/>
                    <a:pt x="3672" y="1214"/>
                    <a:pt x="3465" y="1066"/>
                  </a:cubicBezTo>
                  <a:cubicBezTo>
                    <a:pt x="3215" y="876"/>
                    <a:pt x="2953" y="697"/>
                    <a:pt x="2692" y="519"/>
                  </a:cubicBezTo>
                  <a:cubicBezTo>
                    <a:pt x="2370" y="316"/>
                    <a:pt x="2025" y="138"/>
                    <a:pt x="1644" y="42"/>
                  </a:cubicBezTo>
                  <a:cubicBezTo>
                    <a:pt x="1523" y="15"/>
                    <a:pt x="1396" y="1"/>
                    <a:pt x="1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147350" y="1376475"/>
              <a:ext cx="1110000" cy="869800"/>
            </a:xfrm>
            <a:custGeom>
              <a:avLst/>
              <a:gdLst/>
              <a:ahLst/>
              <a:cxnLst/>
              <a:rect l="l" t="t" r="r" b="b"/>
              <a:pathLst>
                <a:path w="44400" h="34792" extrusionOk="0">
                  <a:moveTo>
                    <a:pt x="15074" y="1"/>
                  </a:moveTo>
                  <a:cubicBezTo>
                    <a:pt x="13610" y="1"/>
                    <a:pt x="12145" y="747"/>
                    <a:pt x="11193" y="1882"/>
                  </a:cubicBezTo>
                  <a:cubicBezTo>
                    <a:pt x="10002" y="3299"/>
                    <a:pt x="9466" y="4514"/>
                    <a:pt x="9204" y="6859"/>
                  </a:cubicBezTo>
                  <a:cubicBezTo>
                    <a:pt x="8471" y="5965"/>
                    <a:pt x="7537" y="5622"/>
                    <a:pt x="6576" y="5622"/>
                  </a:cubicBezTo>
                  <a:cubicBezTo>
                    <a:pt x="5042" y="5622"/>
                    <a:pt x="3441" y="6499"/>
                    <a:pt x="2489" y="7407"/>
                  </a:cubicBezTo>
                  <a:cubicBezTo>
                    <a:pt x="929" y="8871"/>
                    <a:pt x="644" y="11610"/>
                    <a:pt x="2096" y="13169"/>
                  </a:cubicBezTo>
                  <a:cubicBezTo>
                    <a:pt x="406" y="14539"/>
                    <a:pt x="1" y="17241"/>
                    <a:pt x="1215" y="19051"/>
                  </a:cubicBezTo>
                  <a:cubicBezTo>
                    <a:pt x="2035" y="20264"/>
                    <a:pt x="3511" y="20957"/>
                    <a:pt x="4970" y="20957"/>
                  </a:cubicBezTo>
                  <a:cubicBezTo>
                    <a:pt x="5672" y="20957"/>
                    <a:pt x="6371" y="20797"/>
                    <a:pt x="6990" y="20456"/>
                  </a:cubicBezTo>
                  <a:cubicBezTo>
                    <a:pt x="7541" y="22662"/>
                    <a:pt x="9899" y="24069"/>
                    <a:pt x="12171" y="24069"/>
                  </a:cubicBezTo>
                  <a:cubicBezTo>
                    <a:pt x="12254" y="24069"/>
                    <a:pt x="12337" y="24067"/>
                    <a:pt x="12419" y="24064"/>
                  </a:cubicBezTo>
                  <a:cubicBezTo>
                    <a:pt x="14776" y="23945"/>
                    <a:pt x="16908" y="22587"/>
                    <a:pt x="18539" y="20885"/>
                  </a:cubicBezTo>
                  <a:cubicBezTo>
                    <a:pt x="18539" y="22599"/>
                    <a:pt x="20218" y="24004"/>
                    <a:pt x="21932" y="24123"/>
                  </a:cubicBezTo>
                  <a:cubicBezTo>
                    <a:pt x="22044" y="24132"/>
                    <a:pt x="22156" y="24136"/>
                    <a:pt x="22268" y="24136"/>
                  </a:cubicBezTo>
                  <a:cubicBezTo>
                    <a:pt x="23862" y="24136"/>
                    <a:pt x="25383" y="23284"/>
                    <a:pt x="26552" y="22182"/>
                  </a:cubicBezTo>
                  <a:lnTo>
                    <a:pt x="26552" y="22182"/>
                  </a:lnTo>
                  <a:cubicBezTo>
                    <a:pt x="26230" y="23456"/>
                    <a:pt x="27302" y="24802"/>
                    <a:pt x="28600" y="25087"/>
                  </a:cubicBezTo>
                  <a:cubicBezTo>
                    <a:pt x="28842" y="25144"/>
                    <a:pt x="29086" y="25170"/>
                    <a:pt x="29331" y="25170"/>
                  </a:cubicBezTo>
                  <a:cubicBezTo>
                    <a:pt x="30386" y="25170"/>
                    <a:pt x="31440" y="24685"/>
                    <a:pt x="32291" y="24028"/>
                  </a:cubicBezTo>
                  <a:cubicBezTo>
                    <a:pt x="32302" y="26215"/>
                    <a:pt x="34326" y="28186"/>
                    <a:pt x="36507" y="28186"/>
                  </a:cubicBezTo>
                  <a:cubicBezTo>
                    <a:pt x="36558" y="28186"/>
                    <a:pt x="36609" y="28185"/>
                    <a:pt x="36660" y="28183"/>
                  </a:cubicBezTo>
                  <a:lnTo>
                    <a:pt x="36660" y="28183"/>
                  </a:lnTo>
                  <a:cubicBezTo>
                    <a:pt x="35493" y="30219"/>
                    <a:pt x="34279" y="32624"/>
                    <a:pt x="35184" y="34791"/>
                  </a:cubicBezTo>
                  <a:cubicBezTo>
                    <a:pt x="35809" y="34086"/>
                    <a:pt x="36758" y="33679"/>
                    <a:pt x="37706" y="33679"/>
                  </a:cubicBezTo>
                  <a:cubicBezTo>
                    <a:pt x="37878" y="33679"/>
                    <a:pt x="38050" y="33692"/>
                    <a:pt x="38220" y="33720"/>
                  </a:cubicBezTo>
                  <a:cubicBezTo>
                    <a:pt x="38827" y="32386"/>
                    <a:pt x="39899" y="31314"/>
                    <a:pt x="40542" y="30005"/>
                  </a:cubicBezTo>
                  <a:cubicBezTo>
                    <a:pt x="41185" y="28695"/>
                    <a:pt x="41268" y="26885"/>
                    <a:pt x="40113" y="25992"/>
                  </a:cubicBezTo>
                  <a:cubicBezTo>
                    <a:pt x="42554" y="25492"/>
                    <a:pt x="44399" y="22956"/>
                    <a:pt x="44113" y="20480"/>
                  </a:cubicBezTo>
                  <a:cubicBezTo>
                    <a:pt x="43833" y="18045"/>
                    <a:pt x="41538" y="16025"/>
                    <a:pt x="39097" y="16025"/>
                  </a:cubicBezTo>
                  <a:cubicBezTo>
                    <a:pt x="39054" y="16025"/>
                    <a:pt x="39012" y="16026"/>
                    <a:pt x="38970" y="16027"/>
                  </a:cubicBezTo>
                  <a:cubicBezTo>
                    <a:pt x="39065" y="14931"/>
                    <a:pt x="39018" y="13765"/>
                    <a:pt x="38446" y="12824"/>
                  </a:cubicBezTo>
                  <a:cubicBezTo>
                    <a:pt x="37720" y="11610"/>
                    <a:pt x="36232" y="11026"/>
                    <a:pt x="34827" y="10991"/>
                  </a:cubicBezTo>
                  <a:cubicBezTo>
                    <a:pt x="34772" y="10989"/>
                    <a:pt x="34718" y="10988"/>
                    <a:pt x="34664" y="10988"/>
                  </a:cubicBezTo>
                  <a:cubicBezTo>
                    <a:pt x="33305" y="10988"/>
                    <a:pt x="31989" y="11412"/>
                    <a:pt x="30695" y="11824"/>
                  </a:cubicBezTo>
                  <a:cubicBezTo>
                    <a:pt x="31707" y="10038"/>
                    <a:pt x="30552" y="7526"/>
                    <a:pt x="28623" y="6811"/>
                  </a:cubicBezTo>
                  <a:cubicBezTo>
                    <a:pt x="28153" y="6634"/>
                    <a:pt x="27662" y="6552"/>
                    <a:pt x="27168" y="6552"/>
                  </a:cubicBezTo>
                  <a:cubicBezTo>
                    <a:pt x="25639" y="6552"/>
                    <a:pt x="24092" y="7343"/>
                    <a:pt x="23111" y="8550"/>
                  </a:cubicBezTo>
                  <a:cubicBezTo>
                    <a:pt x="23313" y="7288"/>
                    <a:pt x="23123" y="5895"/>
                    <a:pt x="22289" y="4918"/>
                  </a:cubicBezTo>
                  <a:cubicBezTo>
                    <a:pt x="21764" y="4294"/>
                    <a:pt x="20931" y="3913"/>
                    <a:pt x="20128" y="3913"/>
                  </a:cubicBezTo>
                  <a:cubicBezTo>
                    <a:pt x="19676" y="3913"/>
                    <a:pt x="19233" y="4033"/>
                    <a:pt x="18860" y="4299"/>
                  </a:cubicBezTo>
                  <a:cubicBezTo>
                    <a:pt x="19253" y="2513"/>
                    <a:pt x="17884" y="608"/>
                    <a:pt x="16110" y="132"/>
                  </a:cubicBezTo>
                  <a:cubicBezTo>
                    <a:pt x="15769" y="43"/>
                    <a:pt x="15421" y="1"/>
                    <a:pt x="15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5144075" y="1518875"/>
              <a:ext cx="944800" cy="566850"/>
            </a:xfrm>
            <a:custGeom>
              <a:avLst/>
              <a:gdLst/>
              <a:ahLst/>
              <a:cxnLst/>
              <a:rect l="l" t="t" r="r" b="b"/>
              <a:pathLst>
                <a:path w="37792" h="22674" extrusionOk="0">
                  <a:moveTo>
                    <a:pt x="4119" y="6571"/>
                  </a:moveTo>
                  <a:cubicBezTo>
                    <a:pt x="4456" y="6571"/>
                    <a:pt x="4777" y="6639"/>
                    <a:pt x="5049" y="6795"/>
                  </a:cubicBezTo>
                  <a:cubicBezTo>
                    <a:pt x="5787" y="7176"/>
                    <a:pt x="5752" y="8176"/>
                    <a:pt x="5061" y="8343"/>
                  </a:cubicBezTo>
                  <a:cubicBezTo>
                    <a:pt x="4719" y="8481"/>
                    <a:pt x="4386" y="8550"/>
                    <a:pt x="4070" y="8550"/>
                  </a:cubicBezTo>
                  <a:cubicBezTo>
                    <a:pt x="3515" y="8550"/>
                    <a:pt x="3009" y="8338"/>
                    <a:pt x="2584" y="7914"/>
                  </a:cubicBezTo>
                  <a:cubicBezTo>
                    <a:pt x="2406" y="7723"/>
                    <a:pt x="2251" y="7509"/>
                    <a:pt x="2108" y="7271"/>
                  </a:cubicBezTo>
                  <a:cubicBezTo>
                    <a:pt x="2654" y="6862"/>
                    <a:pt x="3421" y="6571"/>
                    <a:pt x="4119" y="6571"/>
                  </a:cubicBezTo>
                  <a:close/>
                  <a:moveTo>
                    <a:pt x="8425" y="10501"/>
                  </a:moveTo>
                  <a:cubicBezTo>
                    <a:pt x="9126" y="10501"/>
                    <a:pt x="9637" y="11318"/>
                    <a:pt x="9442" y="12045"/>
                  </a:cubicBezTo>
                  <a:cubicBezTo>
                    <a:pt x="9038" y="13105"/>
                    <a:pt x="8026" y="14081"/>
                    <a:pt x="6871" y="14641"/>
                  </a:cubicBezTo>
                  <a:cubicBezTo>
                    <a:pt x="6633" y="13903"/>
                    <a:pt x="6585" y="13093"/>
                    <a:pt x="6799" y="12295"/>
                  </a:cubicBezTo>
                  <a:cubicBezTo>
                    <a:pt x="7014" y="11533"/>
                    <a:pt x="7478" y="10748"/>
                    <a:pt x="8073" y="10569"/>
                  </a:cubicBezTo>
                  <a:cubicBezTo>
                    <a:pt x="8194" y="10523"/>
                    <a:pt x="8312" y="10501"/>
                    <a:pt x="8425" y="10501"/>
                  </a:cubicBezTo>
                  <a:close/>
                  <a:moveTo>
                    <a:pt x="20180" y="11329"/>
                  </a:moveTo>
                  <a:cubicBezTo>
                    <a:pt x="20455" y="11329"/>
                    <a:pt x="20700" y="11438"/>
                    <a:pt x="20837" y="11664"/>
                  </a:cubicBezTo>
                  <a:cubicBezTo>
                    <a:pt x="21039" y="12081"/>
                    <a:pt x="20670" y="12998"/>
                    <a:pt x="20146" y="13748"/>
                  </a:cubicBezTo>
                  <a:cubicBezTo>
                    <a:pt x="19777" y="14248"/>
                    <a:pt x="19313" y="14760"/>
                    <a:pt x="18765" y="15248"/>
                  </a:cubicBezTo>
                  <a:cubicBezTo>
                    <a:pt x="18289" y="14188"/>
                    <a:pt x="18289" y="13045"/>
                    <a:pt x="18991" y="12057"/>
                  </a:cubicBezTo>
                  <a:cubicBezTo>
                    <a:pt x="19272" y="11583"/>
                    <a:pt x="19761" y="11329"/>
                    <a:pt x="20180" y="11329"/>
                  </a:cubicBezTo>
                  <a:close/>
                  <a:moveTo>
                    <a:pt x="28349" y="13220"/>
                  </a:moveTo>
                  <a:cubicBezTo>
                    <a:pt x="28654" y="13220"/>
                    <a:pt x="28868" y="13410"/>
                    <a:pt x="28814" y="13796"/>
                  </a:cubicBezTo>
                  <a:cubicBezTo>
                    <a:pt x="28659" y="14700"/>
                    <a:pt x="27611" y="15832"/>
                    <a:pt x="26564" y="16463"/>
                  </a:cubicBezTo>
                  <a:cubicBezTo>
                    <a:pt x="26397" y="15617"/>
                    <a:pt x="26623" y="14665"/>
                    <a:pt x="27361" y="13760"/>
                  </a:cubicBezTo>
                  <a:cubicBezTo>
                    <a:pt x="27667" y="13401"/>
                    <a:pt x="28052" y="13220"/>
                    <a:pt x="28349" y="13220"/>
                  </a:cubicBezTo>
                  <a:close/>
                  <a:moveTo>
                    <a:pt x="33743" y="15832"/>
                  </a:moveTo>
                  <a:cubicBezTo>
                    <a:pt x="33767" y="15843"/>
                    <a:pt x="33791" y="15843"/>
                    <a:pt x="33791" y="15843"/>
                  </a:cubicBezTo>
                  <a:cubicBezTo>
                    <a:pt x="33815" y="15855"/>
                    <a:pt x="33850" y="15867"/>
                    <a:pt x="33886" y="15879"/>
                  </a:cubicBezTo>
                  <a:cubicBezTo>
                    <a:pt x="33910" y="15891"/>
                    <a:pt x="33934" y="15903"/>
                    <a:pt x="33946" y="15915"/>
                  </a:cubicBezTo>
                  <a:cubicBezTo>
                    <a:pt x="33957" y="15915"/>
                    <a:pt x="33957" y="15915"/>
                    <a:pt x="33957" y="15927"/>
                  </a:cubicBezTo>
                  <a:cubicBezTo>
                    <a:pt x="34053" y="16022"/>
                    <a:pt x="34029" y="15963"/>
                    <a:pt x="34077" y="16153"/>
                  </a:cubicBezTo>
                  <a:cubicBezTo>
                    <a:pt x="34112" y="16427"/>
                    <a:pt x="33493" y="17320"/>
                    <a:pt x="32874" y="17868"/>
                  </a:cubicBezTo>
                  <a:cubicBezTo>
                    <a:pt x="32755" y="17963"/>
                    <a:pt x="32624" y="18058"/>
                    <a:pt x="32493" y="18153"/>
                  </a:cubicBezTo>
                  <a:cubicBezTo>
                    <a:pt x="32517" y="17606"/>
                    <a:pt x="32672" y="17070"/>
                    <a:pt x="32945" y="16605"/>
                  </a:cubicBezTo>
                  <a:cubicBezTo>
                    <a:pt x="33195" y="16201"/>
                    <a:pt x="33267" y="16046"/>
                    <a:pt x="33600" y="15867"/>
                  </a:cubicBezTo>
                  <a:cubicBezTo>
                    <a:pt x="33624" y="15855"/>
                    <a:pt x="33636" y="15855"/>
                    <a:pt x="33648" y="15843"/>
                  </a:cubicBezTo>
                  <a:cubicBezTo>
                    <a:pt x="33660" y="15843"/>
                    <a:pt x="33672" y="15843"/>
                    <a:pt x="33684" y="15832"/>
                  </a:cubicBezTo>
                  <a:close/>
                  <a:moveTo>
                    <a:pt x="6598" y="0"/>
                  </a:moveTo>
                  <a:cubicBezTo>
                    <a:pt x="5589" y="0"/>
                    <a:pt x="4560" y="306"/>
                    <a:pt x="3692" y="794"/>
                  </a:cubicBezTo>
                  <a:cubicBezTo>
                    <a:pt x="2430" y="1711"/>
                    <a:pt x="1334" y="3056"/>
                    <a:pt x="1084" y="4628"/>
                  </a:cubicBezTo>
                  <a:cubicBezTo>
                    <a:pt x="1001" y="5425"/>
                    <a:pt x="1191" y="6378"/>
                    <a:pt x="1596" y="7176"/>
                  </a:cubicBezTo>
                  <a:cubicBezTo>
                    <a:pt x="525" y="8188"/>
                    <a:pt x="1" y="9807"/>
                    <a:pt x="108" y="11295"/>
                  </a:cubicBezTo>
                  <a:cubicBezTo>
                    <a:pt x="263" y="12474"/>
                    <a:pt x="799" y="13498"/>
                    <a:pt x="1632" y="14224"/>
                  </a:cubicBezTo>
                  <a:cubicBezTo>
                    <a:pt x="2640" y="15056"/>
                    <a:pt x="3755" y="15533"/>
                    <a:pt x="4916" y="15533"/>
                  </a:cubicBezTo>
                  <a:cubicBezTo>
                    <a:pt x="5483" y="15533"/>
                    <a:pt x="6062" y="15419"/>
                    <a:pt x="6645" y="15177"/>
                  </a:cubicBezTo>
                  <a:cubicBezTo>
                    <a:pt x="6680" y="15272"/>
                    <a:pt x="6728" y="15367"/>
                    <a:pt x="6775" y="15462"/>
                  </a:cubicBezTo>
                  <a:cubicBezTo>
                    <a:pt x="7192" y="16344"/>
                    <a:pt x="8061" y="16998"/>
                    <a:pt x="8978" y="17570"/>
                  </a:cubicBezTo>
                  <a:cubicBezTo>
                    <a:pt x="9657" y="17963"/>
                    <a:pt x="10383" y="18296"/>
                    <a:pt x="11181" y="18368"/>
                  </a:cubicBezTo>
                  <a:cubicBezTo>
                    <a:pt x="11636" y="18454"/>
                    <a:pt x="12084" y="18494"/>
                    <a:pt x="12525" y="18494"/>
                  </a:cubicBezTo>
                  <a:cubicBezTo>
                    <a:pt x="14517" y="18494"/>
                    <a:pt x="16358" y="17666"/>
                    <a:pt x="18015" y="16486"/>
                  </a:cubicBezTo>
                  <a:cubicBezTo>
                    <a:pt x="18241" y="16320"/>
                    <a:pt x="18456" y="16141"/>
                    <a:pt x="18682" y="15963"/>
                  </a:cubicBezTo>
                  <a:cubicBezTo>
                    <a:pt x="19027" y="16486"/>
                    <a:pt x="19479" y="16951"/>
                    <a:pt x="20003" y="17296"/>
                  </a:cubicBezTo>
                  <a:cubicBezTo>
                    <a:pt x="20527" y="17629"/>
                    <a:pt x="21099" y="17903"/>
                    <a:pt x="21706" y="18046"/>
                  </a:cubicBezTo>
                  <a:cubicBezTo>
                    <a:pt x="22040" y="18107"/>
                    <a:pt x="22386" y="18134"/>
                    <a:pt x="22733" y="18134"/>
                  </a:cubicBezTo>
                  <a:cubicBezTo>
                    <a:pt x="22991" y="18134"/>
                    <a:pt x="23250" y="18119"/>
                    <a:pt x="23504" y="18094"/>
                  </a:cubicBezTo>
                  <a:cubicBezTo>
                    <a:pt x="24480" y="17987"/>
                    <a:pt x="25456" y="17653"/>
                    <a:pt x="26337" y="17165"/>
                  </a:cubicBezTo>
                  <a:cubicBezTo>
                    <a:pt x="26492" y="17522"/>
                    <a:pt x="26707" y="17868"/>
                    <a:pt x="26992" y="18153"/>
                  </a:cubicBezTo>
                  <a:cubicBezTo>
                    <a:pt x="27761" y="18967"/>
                    <a:pt x="28931" y="19438"/>
                    <a:pt x="30115" y="19438"/>
                  </a:cubicBezTo>
                  <a:cubicBezTo>
                    <a:pt x="30801" y="19438"/>
                    <a:pt x="31492" y="19280"/>
                    <a:pt x="32112" y="18939"/>
                  </a:cubicBezTo>
                  <a:cubicBezTo>
                    <a:pt x="32302" y="19880"/>
                    <a:pt x="32838" y="20761"/>
                    <a:pt x="33660" y="21427"/>
                  </a:cubicBezTo>
                  <a:cubicBezTo>
                    <a:pt x="34112" y="21820"/>
                    <a:pt x="34636" y="22118"/>
                    <a:pt x="35172" y="22380"/>
                  </a:cubicBezTo>
                  <a:cubicBezTo>
                    <a:pt x="35529" y="22578"/>
                    <a:pt x="35920" y="22673"/>
                    <a:pt x="36315" y="22673"/>
                  </a:cubicBezTo>
                  <a:cubicBezTo>
                    <a:pt x="36538" y="22673"/>
                    <a:pt x="36762" y="22643"/>
                    <a:pt x="36982" y="22582"/>
                  </a:cubicBezTo>
                  <a:cubicBezTo>
                    <a:pt x="37208" y="22523"/>
                    <a:pt x="37458" y="22499"/>
                    <a:pt x="37660" y="22380"/>
                  </a:cubicBezTo>
                  <a:cubicBezTo>
                    <a:pt x="37791" y="22297"/>
                    <a:pt x="37779" y="22058"/>
                    <a:pt x="37636" y="21987"/>
                  </a:cubicBezTo>
                  <a:cubicBezTo>
                    <a:pt x="37596" y="21963"/>
                    <a:pt x="37555" y="21954"/>
                    <a:pt x="37514" y="21954"/>
                  </a:cubicBezTo>
                  <a:cubicBezTo>
                    <a:pt x="37436" y="21954"/>
                    <a:pt x="37358" y="21987"/>
                    <a:pt x="37279" y="22011"/>
                  </a:cubicBezTo>
                  <a:cubicBezTo>
                    <a:pt x="36841" y="22112"/>
                    <a:pt x="36573" y="22202"/>
                    <a:pt x="36254" y="22202"/>
                  </a:cubicBezTo>
                  <a:cubicBezTo>
                    <a:pt x="36235" y="22202"/>
                    <a:pt x="36216" y="22202"/>
                    <a:pt x="36196" y="22201"/>
                  </a:cubicBezTo>
                  <a:cubicBezTo>
                    <a:pt x="35731" y="22189"/>
                    <a:pt x="35100" y="21832"/>
                    <a:pt x="34481" y="21463"/>
                  </a:cubicBezTo>
                  <a:cubicBezTo>
                    <a:pt x="33648" y="20939"/>
                    <a:pt x="32898" y="20046"/>
                    <a:pt x="32660" y="19284"/>
                  </a:cubicBezTo>
                  <a:cubicBezTo>
                    <a:pt x="32600" y="19094"/>
                    <a:pt x="32553" y="18903"/>
                    <a:pt x="32529" y="18701"/>
                  </a:cubicBezTo>
                  <a:cubicBezTo>
                    <a:pt x="33005" y="18415"/>
                    <a:pt x="33434" y="18046"/>
                    <a:pt x="33779" y="17606"/>
                  </a:cubicBezTo>
                  <a:cubicBezTo>
                    <a:pt x="34100" y="17260"/>
                    <a:pt x="34398" y="16855"/>
                    <a:pt x="34541" y="16391"/>
                  </a:cubicBezTo>
                  <a:cubicBezTo>
                    <a:pt x="34672" y="15879"/>
                    <a:pt x="34279" y="15379"/>
                    <a:pt x="33755" y="15355"/>
                  </a:cubicBezTo>
                  <a:cubicBezTo>
                    <a:pt x="33362" y="15355"/>
                    <a:pt x="33029" y="15629"/>
                    <a:pt x="32803" y="15927"/>
                  </a:cubicBezTo>
                  <a:cubicBezTo>
                    <a:pt x="32219" y="16713"/>
                    <a:pt x="31981" y="17582"/>
                    <a:pt x="32029" y="18439"/>
                  </a:cubicBezTo>
                  <a:cubicBezTo>
                    <a:pt x="31473" y="18750"/>
                    <a:pt x="30845" y="18978"/>
                    <a:pt x="30241" y="18978"/>
                  </a:cubicBezTo>
                  <a:cubicBezTo>
                    <a:pt x="30198" y="18978"/>
                    <a:pt x="30155" y="18977"/>
                    <a:pt x="30112" y="18975"/>
                  </a:cubicBezTo>
                  <a:cubicBezTo>
                    <a:pt x="28433" y="18963"/>
                    <a:pt x="27171" y="18106"/>
                    <a:pt x="26707" y="16951"/>
                  </a:cubicBezTo>
                  <a:cubicBezTo>
                    <a:pt x="27421" y="16498"/>
                    <a:pt x="28076" y="15951"/>
                    <a:pt x="28600" y="15320"/>
                  </a:cubicBezTo>
                  <a:cubicBezTo>
                    <a:pt x="28981" y="14724"/>
                    <a:pt x="29528" y="13950"/>
                    <a:pt x="29207" y="13224"/>
                  </a:cubicBezTo>
                  <a:cubicBezTo>
                    <a:pt x="29014" y="12883"/>
                    <a:pt x="28699" y="12745"/>
                    <a:pt x="28363" y="12745"/>
                  </a:cubicBezTo>
                  <a:cubicBezTo>
                    <a:pt x="27890" y="12745"/>
                    <a:pt x="27373" y="13017"/>
                    <a:pt x="27088" y="13379"/>
                  </a:cubicBezTo>
                  <a:cubicBezTo>
                    <a:pt x="26278" y="14248"/>
                    <a:pt x="25933" y="15546"/>
                    <a:pt x="26183" y="16689"/>
                  </a:cubicBezTo>
                  <a:cubicBezTo>
                    <a:pt x="25126" y="17299"/>
                    <a:pt x="23939" y="17673"/>
                    <a:pt x="22769" y="17673"/>
                  </a:cubicBezTo>
                  <a:cubicBezTo>
                    <a:pt x="22318" y="17673"/>
                    <a:pt x="21869" y="17618"/>
                    <a:pt x="21432" y="17498"/>
                  </a:cubicBezTo>
                  <a:cubicBezTo>
                    <a:pt x="20575" y="17236"/>
                    <a:pt x="19599" y="16594"/>
                    <a:pt x="19122" y="15891"/>
                  </a:cubicBezTo>
                  <a:cubicBezTo>
                    <a:pt x="19075" y="15832"/>
                    <a:pt x="19039" y="15760"/>
                    <a:pt x="18991" y="15689"/>
                  </a:cubicBezTo>
                  <a:cubicBezTo>
                    <a:pt x="19825" y="14962"/>
                    <a:pt x="20646" y="14058"/>
                    <a:pt x="21123" y="13022"/>
                  </a:cubicBezTo>
                  <a:cubicBezTo>
                    <a:pt x="21325" y="12522"/>
                    <a:pt x="21527" y="11879"/>
                    <a:pt x="21230" y="11379"/>
                  </a:cubicBezTo>
                  <a:cubicBezTo>
                    <a:pt x="20996" y="11024"/>
                    <a:pt x="20581" y="10856"/>
                    <a:pt x="20165" y="10856"/>
                  </a:cubicBezTo>
                  <a:cubicBezTo>
                    <a:pt x="19925" y="10856"/>
                    <a:pt x="19685" y="10912"/>
                    <a:pt x="19479" y="11021"/>
                  </a:cubicBezTo>
                  <a:cubicBezTo>
                    <a:pt x="19015" y="11236"/>
                    <a:pt x="18717" y="11652"/>
                    <a:pt x="18467" y="12081"/>
                  </a:cubicBezTo>
                  <a:cubicBezTo>
                    <a:pt x="18134" y="12617"/>
                    <a:pt x="18051" y="13272"/>
                    <a:pt x="18027" y="13891"/>
                  </a:cubicBezTo>
                  <a:cubicBezTo>
                    <a:pt x="18051" y="14462"/>
                    <a:pt x="18194" y="15022"/>
                    <a:pt x="18444" y="15534"/>
                  </a:cubicBezTo>
                  <a:cubicBezTo>
                    <a:pt x="16806" y="16928"/>
                    <a:pt x="14636" y="18072"/>
                    <a:pt x="12696" y="18072"/>
                  </a:cubicBezTo>
                  <a:cubicBezTo>
                    <a:pt x="12647" y="18072"/>
                    <a:pt x="12598" y="18071"/>
                    <a:pt x="12550" y="18070"/>
                  </a:cubicBezTo>
                  <a:cubicBezTo>
                    <a:pt x="11728" y="18070"/>
                    <a:pt x="11145" y="18010"/>
                    <a:pt x="10335" y="17784"/>
                  </a:cubicBezTo>
                  <a:cubicBezTo>
                    <a:pt x="9752" y="17582"/>
                    <a:pt x="9002" y="17153"/>
                    <a:pt x="8383" y="16701"/>
                  </a:cubicBezTo>
                  <a:cubicBezTo>
                    <a:pt x="7776" y="16284"/>
                    <a:pt x="7311" y="15689"/>
                    <a:pt x="7014" y="15010"/>
                  </a:cubicBezTo>
                  <a:lnTo>
                    <a:pt x="7026" y="15010"/>
                  </a:lnTo>
                  <a:cubicBezTo>
                    <a:pt x="7978" y="14546"/>
                    <a:pt x="8811" y="13855"/>
                    <a:pt x="9419" y="12986"/>
                  </a:cubicBezTo>
                  <a:cubicBezTo>
                    <a:pt x="9764" y="12522"/>
                    <a:pt x="10026" y="11938"/>
                    <a:pt x="9871" y="11343"/>
                  </a:cubicBezTo>
                  <a:cubicBezTo>
                    <a:pt x="9741" y="10569"/>
                    <a:pt x="9082" y="10080"/>
                    <a:pt x="8392" y="10080"/>
                  </a:cubicBezTo>
                  <a:cubicBezTo>
                    <a:pt x="8074" y="10080"/>
                    <a:pt x="7748" y="10185"/>
                    <a:pt x="7466" y="10414"/>
                  </a:cubicBezTo>
                  <a:cubicBezTo>
                    <a:pt x="6240" y="11474"/>
                    <a:pt x="6013" y="13284"/>
                    <a:pt x="6502" y="14808"/>
                  </a:cubicBezTo>
                  <a:cubicBezTo>
                    <a:pt x="5948" y="15027"/>
                    <a:pt x="5376" y="15156"/>
                    <a:pt x="4822" y="15156"/>
                  </a:cubicBezTo>
                  <a:cubicBezTo>
                    <a:pt x="4625" y="15156"/>
                    <a:pt x="4430" y="15140"/>
                    <a:pt x="4239" y="15105"/>
                  </a:cubicBezTo>
                  <a:cubicBezTo>
                    <a:pt x="3120" y="14867"/>
                    <a:pt x="2096" y="14308"/>
                    <a:pt x="1358" y="13415"/>
                  </a:cubicBezTo>
                  <a:cubicBezTo>
                    <a:pt x="489" y="12248"/>
                    <a:pt x="287" y="10795"/>
                    <a:pt x="739" y="9390"/>
                  </a:cubicBezTo>
                  <a:cubicBezTo>
                    <a:pt x="977" y="8712"/>
                    <a:pt x="1287" y="8081"/>
                    <a:pt x="1811" y="7545"/>
                  </a:cubicBezTo>
                  <a:cubicBezTo>
                    <a:pt x="2168" y="8116"/>
                    <a:pt x="2644" y="8581"/>
                    <a:pt x="3216" y="8807"/>
                  </a:cubicBezTo>
                  <a:cubicBezTo>
                    <a:pt x="3507" y="8914"/>
                    <a:pt x="3814" y="8968"/>
                    <a:pt x="4120" y="8968"/>
                  </a:cubicBezTo>
                  <a:cubicBezTo>
                    <a:pt x="4427" y="8968"/>
                    <a:pt x="4734" y="8914"/>
                    <a:pt x="5025" y="8807"/>
                  </a:cubicBezTo>
                  <a:cubicBezTo>
                    <a:pt x="5502" y="8688"/>
                    <a:pt x="5930" y="8390"/>
                    <a:pt x="6013" y="7890"/>
                  </a:cubicBezTo>
                  <a:cubicBezTo>
                    <a:pt x="6158" y="6725"/>
                    <a:pt x="5098" y="6159"/>
                    <a:pt x="4084" y="6159"/>
                  </a:cubicBezTo>
                  <a:cubicBezTo>
                    <a:pt x="3927" y="6159"/>
                    <a:pt x="3771" y="6172"/>
                    <a:pt x="3620" y="6199"/>
                  </a:cubicBezTo>
                  <a:cubicBezTo>
                    <a:pt x="2965" y="6283"/>
                    <a:pt x="2382" y="6545"/>
                    <a:pt x="1906" y="6914"/>
                  </a:cubicBezTo>
                  <a:cubicBezTo>
                    <a:pt x="1537" y="6164"/>
                    <a:pt x="1358" y="5306"/>
                    <a:pt x="1465" y="4568"/>
                  </a:cubicBezTo>
                  <a:cubicBezTo>
                    <a:pt x="1739" y="3199"/>
                    <a:pt x="2549" y="2163"/>
                    <a:pt x="3668" y="1223"/>
                  </a:cubicBezTo>
                  <a:cubicBezTo>
                    <a:pt x="4192" y="842"/>
                    <a:pt x="4978" y="544"/>
                    <a:pt x="5752" y="365"/>
                  </a:cubicBezTo>
                  <a:cubicBezTo>
                    <a:pt x="6004" y="310"/>
                    <a:pt x="6332" y="286"/>
                    <a:pt x="6658" y="286"/>
                  </a:cubicBezTo>
                  <a:cubicBezTo>
                    <a:pt x="6963" y="286"/>
                    <a:pt x="7266" y="307"/>
                    <a:pt x="7502" y="342"/>
                  </a:cubicBezTo>
                  <a:cubicBezTo>
                    <a:pt x="8026" y="437"/>
                    <a:pt x="8395" y="615"/>
                    <a:pt x="8847" y="913"/>
                  </a:cubicBezTo>
                  <a:cubicBezTo>
                    <a:pt x="8899" y="944"/>
                    <a:pt x="8961" y="1012"/>
                    <a:pt x="9032" y="1012"/>
                  </a:cubicBezTo>
                  <a:cubicBezTo>
                    <a:pt x="9041" y="1012"/>
                    <a:pt x="9051" y="1011"/>
                    <a:pt x="9061" y="1008"/>
                  </a:cubicBezTo>
                  <a:cubicBezTo>
                    <a:pt x="9157" y="984"/>
                    <a:pt x="9169" y="830"/>
                    <a:pt x="9085" y="794"/>
                  </a:cubicBezTo>
                  <a:cubicBezTo>
                    <a:pt x="8355" y="237"/>
                    <a:pt x="7485" y="0"/>
                    <a:pt x="659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5372975" y="1359750"/>
              <a:ext cx="876925" cy="849225"/>
            </a:xfrm>
            <a:custGeom>
              <a:avLst/>
              <a:gdLst/>
              <a:ahLst/>
              <a:cxnLst/>
              <a:rect l="l" t="t" r="r" b="b"/>
              <a:pathLst>
                <a:path w="35077" h="33969" extrusionOk="0">
                  <a:moveTo>
                    <a:pt x="9859" y="4123"/>
                  </a:moveTo>
                  <a:cubicBezTo>
                    <a:pt x="9692" y="5564"/>
                    <a:pt x="8776" y="7254"/>
                    <a:pt x="7752" y="8004"/>
                  </a:cubicBezTo>
                  <a:cubicBezTo>
                    <a:pt x="7517" y="8167"/>
                    <a:pt x="7279" y="8235"/>
                    <a:pt x="7097" y="8235"/>
                  </a:cubicBezTo>
                  <a:cubicBezTo>
                    <a:pt x="6918" y="8235"/>
                    <a:pt x="6793" y="8170"/>
                    <a:pt x="6775" y="8064"/>
                  </a:cubicBezTo>
                  <a:cubicBezTo>
                    <a:pt x="6656" y="7635"/>
                    <a:pt x="6835" y="6861"/>
                    <a:pt x="7025" y="6445"/>
                  </a:cubicBezTo>
                  <a:cubicBezTo>
                    <a:pt x="7525" y="5397"/>
                    <a:pt x="8311" y="4766"/>
                    <a:pt x="9407" y="4313"/>
                  </a:cubicBezTo>
                  <a:cubicBezTo>
                    <a:pt x="9561" y="4242"/>
                    <a:pt x="9716" y="4182"/>
                    <a:pt x="9859" y="4123"/>
                  </a:cubicBezTo>
                  <a:close/>
                  <a:moveTo>
                    <a:pt x="29612" y="16601"/>
                  </a:moveTo>
                  <a:lnTo>
                    <a:pt x="29612" y="16601"/>
                  </a:lnTo>
                  <a:cubicBezTo>
                    <a:pt x="29469" y="17148"/>
                    <a:pt x="29183" y="17648"/>
                    <a:pt x="28719" y="18053"/>
                  </a:cubicBezTo>
                  <a:cubicBezTo>
                    <a:pt x="28449" y="18274"/>
                    <a:pt x="28214" y="18378"/>
                    <a:pt x="28021" y="18378"/>
                  </a:cubicBezTo>
                  <a:cubicBezTo>
                    <a:pt x="27840" y="18378"/>
                    <a:pt x="27698" y="18286"/>
                    <a:pt x="27599" y="18113"/>
                  </a:cubicBezTo>
                  <a:cubicBezTo>
                    <a:pt x="27528" y="17434"/>
                    <a:pt x="28516" y="16672"/>
                    <a:pt x="29612" y="16601"/>
                  </a:cubicBezTo>
                  <a:close/>
                  <a:moveTo>
                    <a:pt x="6288" y="1"/>
                  </a:moveTo>
                  <a:cubicBezTo>
                    <a:pt x="5930" y="1"/>
                    <a:pt x="5573" y="38"/>
                    <a:pt x="5228" y="110"/>
                  </a:cubicBezTo>
                  <a:cubicBezTo>
                    <a:pt x="4108" y="325"/>
                    <a:pt x="3215" y="1087"/>
                    <a:pt x="2370" y="1789"/>
                  </a:cubicBezTo>
                  <a:cubicBezTo>
                    <a:pt x="1525" y="2539"/>
                    <a:pt x="870" y="3468"/>
                    <a:pt x="441" y="4516"/>
                  </a:cubicBezTo>
                  <a:cubicBezTo>
                    <a:pt x="203" y="5087"/>
                    <a:pt x="1" y="5683"/>
                    <a:pt x="13" y="6302"/>
                  </a:cubicBezTo>
                  <a:cubicBezTo>
                    <a:pt x="25" y="6707"/>
                    <a:pt x="72" y="7111"/>
                    <a:pt x="144" y="7504"/>
                  </a:cubicBezTo>
                  <a:cubicBezTo>
                    <a:pt x="156" y="7564"/>
                    <a:pt x="203" y="7611"/>
                    <a:pt x="263" y="7611"/>
                  </a:cubicBezTo>
                  <a:cubicBezTo>
                    <a:pt x="273" y="7614"/>
                    <a:pt x="283" y="7615"/>
                    <a:pt x="293" y="7615"/>
                  </a:cubicBezTo>
                  <a:cubicBezTo>
                    <a:pt x="387" y="7615"/>
                    <a:pt x="462" y="7518"/>
                    <a:pt x="429" y="7421"/>
                  </a:cubicBezTo>
                  <a:cubicBezTo>
                    <a:pt x="298" y="6647"/>
                    <a:pt x="239" y="5802"/>
                    <a:pt x="596" y="4992"/>
                  </a:cubicBezTo>
                  <a:cubicBezTo>
                    <a:pt x="1013" y="3885"/>
                    <a:pt x="1727" y="2742"/>
                    <a:pt x="2751" y="1932"/>
                  </a:cubicBezTo>
                  <a:cubicBezTo>
                    <a:pt x="3239" y="1480"/>
                    <a:pt x="4013" y="956"/>
                    <a:pt x="4513" y="718"/>
                  </a:cubicBezTo>
                  <a:cubicBezTo>
                    <a:pt x="5136" y="473"/>
                    <a:pt x="5636" y="377"/>
                    <a:pt x="6238" y="377"/>
                  </a:cubicBezTo>
                  <a:cubicBezTo>
                    <a:pt x="6339" y="377"/>
                    <a:pt x="6442" y="379"/>
                    <a:pt x="6549" y="384"/>
                  </a:cubicBezTo>
                  <a:cubicBezTo>
                    <a:pt x="7406" y="432"/>
                    <a:pt x="8335" y="718"/>
                    <a:pt x="8919" y="1361"/>
                  </a:cubicBezTo>
                  <a:cubicBezTo>
                    <a:pt x="9395" y="2004"/>
                    <a:pt x="9835" y="2897"/>
                    <a:pt x="9883" y="3659"/>
                  </a:cubicBezTo>
                  <a:cubicBezTo>
                    <a:pt x="9883" y="3706"/>
                    <a:pt x="9883" y="3754"/>
                    <a:pt x="9883" y="3801"/>
                  </a:cubicBezTo>
                  <a:cubicBezTo>
                    <a:pt x="9371" y="3944"/>
                    <a:pt x="8883" y="4159"/>
                    <a:pt x="8430" y="4432"/>
                  </a:cubicBezTo>
                  <a:cubicBezTo>
                    <a:pt x="7490" y="5004"/>
                    <a:pt x="6716" y="5921"/>
                    <a:pt x="6466" y="7004"/>
                  </a:cubicBezTo>
                  <a:cubicBezTo>
                    <a:pt x="6394" y="7433"/>
                    <a:pt x="6240" y="7957"/>
                    <a:pt x="6502" y="8350"/>
                  </a:cubicBezTo>
                  <a:cubicBezTo>
                    <a:pt x="6659" y="8551"/>
                    <a:pt x="6865" y="8630"/>
                    <a:pt x="7085" y="8630"/>
                  </a:cubicBezTo>
                  <a:cubicBezTo>
                    <a:pt x="7518" y="8630"/>
                    <a:pt x="8008" y="8328"/>
                    <a:pt x="8299" y="8052"/>
                  </a:cubicBezTo>
                  <a:cubicBezTo>
                    <a:pt x="9276" y="7171"/>
                    <a:pt x="10169" y="5444"/>
                    <a:pt x="10264" y="4016"/>
                  </a:cubicBezTo>
                  <a:cubicBezTo>
                    <a:pt x="10563" y="3945"/>
                    <a:pt x="10862" y="3911"/>
                    <a:pt x="11154" y="3911"/>
                  </a:cubicBezTo>
                  <a:cubicBezTo>
                    <a:pt x="12942" y="3911"/>
                    <a:pt x="14497" y="5185"/>
                    <a:pt x="14610" y="7242"/>
                  </a:cubicBezTo>
                  <a:cubicBezTo>
                    <a:pt x="14634" y="7719"/>
                    <a:pt x="14598" y="8195"/>
                    <a:pt x="14538" y="8671"/>
                  </a:cubicBezTo>
                  <a:cubicBezTo>
                    <a:pt x="14538" y="8695"/>
                    <a:pt x="14526" y="8814"/>
                    <a:pt x="14514" y="8850"/>
                  </a:cubicBezTo>
                  <a:cubicBezTo>
                    <a:pt x="14514" y="8909"/>
                    <a:pt x="14491" y="8957"/>
                    <a:pt x="14503" y="9016"/>
                  </a:cubicBezTo>
                  <a:cubicBezTo>
                    <a:pt x="14520" y="9086"/>
                    <a:pt x="14595" y="9130"/>
                    <a:pt x="14666" y="9130"/>
                  </a:cubicBezTo>
                  <a:cubicBezTo>
                    <a:pt x="14693" y="9130"/>
                    <a:pt x="14718" y="9124"/>
                    <a:pt x="14741" y="9112"/>
                  </a:cubicBezTo>
                  <a:cubicBezTo>
                    <a:pt x="15134" y="8600"/>
                    <a:pt x="15431" y="8207"/>
                    <a:pt x="16027" y="7885"/>
                  </a:cubicBezTo>
                  <a:cubicBezTo>
                    <a:pt x="16843" y="7413"/>
                    <a:pt x="17762" y="7161"/>
                    <a:pt x="18660" y="7161"/>
                  </a:cubicBezTo>
                  <a:cubicBezTo>
                    <a:pt x="19780" y="7161"/>
                    <a:pt x="20869" y="7552"/>
                    <a:pt x="21694" y="8397"/>
                  </a:cubicBezTo>
                  <a:cubicBezTo>
                    <a:pt x="22420" y="9219"/>
                    <a:pt x="22539" y="10719"/>
                    <a:pt x="22015" y="11707"/>
                  </a:cubicBezTo>
                  <a:cubicBezTo>
                    <a:pt x="21956" y="11850"/>
                    <a:pt x="21837" y="11981"/>
                    <a:pt x="21837" y="12136"/>
                  </a:cubicBezTo>
                  <a:cubicBezTo>
                    <a:pt x="21847" y="12236"/>
                    <a:pt x="21941" y="12311"/>
                    <a:pt x="22035" y="12311"/>
                  </a:cubicBezTo>
                  <a:cubicBezTo>
                    <a:pt x="22052" y="12311"/>
                    <a:pt x="22070" y="12308"/>
                    <a:pt x="22087" y="12302"/>
                  </a:cubicBezTo>
                  <a:cubicBezTo>
                    <a:pt x="22384" y="12100"/>
                    <a:pt x="22551" y="11945"/>
                    <a:pt x="22908" y="11850"/>
                  </a:cubicBezTo>
                  <a:cubicBezTo>
                    <a:pt x="23607" y="11634"/>
                    <a:pt x="24318" y="11506"/>
                    <a:pt x="24987" y="11506"/>
                  </a:cubicBezTo>
                  <a:cubicBezTo>
                    <a:pt x="25242" y="11506"/>
                    <a:pt x="25490" y="11525"/>
                    <a:pt x="25730" y="11564"/>
                  </a:cubicBezTo>
                  <a:cubicBezTo>
                    <a:pt x="26861" y="11755"/>
                    <a:pt x="28123" y="12219"/>
                    <a:pt x="28647" y="12886"/>
                  </a:cubicBezTo>
                  <a:cubicBezTo>
                    <a:pt x="29445" y="13934"/>
                    <a:pt x="29826" y="15172"/>
                    <a:pt x="29671" y="16267"/>
                  </a:cubicBezTo>
                  <a:cubicBezTo>
                    <a:pt x="28992" y="16303"/>
                    <a:pt x="28338" y="16505"/>
                    <a:pt x="27802" y="16970"/>
                  </a:cubicBezTo>
                  <a:cubicBezTo>
                    <a:pt x="27111" y="17613"/>
                    <a:pt x="26885" y="18708"/>
                    <a:pt x="28111" y="18768"/>
                  </a:cubicBezTo>
                  <a:cubicBezTo>
                    <a:pt x="28611" y="18732"/>
                    <a:pt x="29028" y="18363"/>
                    <a:pt x="29350" y="18006"/>
                  </a:cubicBezTo>
                  <a:cubicBezTo>
                    <a:pt x="29695" y="17565"/>
                    <a:pt x="29909" y="17101"/>
                    <a:pt x="30016" y="16613"/>
                  </a:cubicBezTo>
                  <a:cubicBezTo>
                    <a:pt x="30076" y="16624"/>
                    <a:pt x="30124" y="16624"/>
                    <a:pt x="30171" y="16636"/>
                  </a:cubicBezTo>
                  <a:cubicBezTo>
                    <a:pt x="31588" y="16779"/>
                    <a:pt x="33314" y="17577"/>
                    <a:pt x="34017" y="18910"/>
                  </a:cubicBezTo>
                  <a:cubicBezTo>
                    <a:pt x="34505" y="19803"/>
                    <a:pt x="34553" y="20792"/>
                    <a:pt x="34505" y="21958"/>
                  </a:cubicBezTo>
                  <a:cubicBezTo>
                    <a:pt x="34493" y="22292"/>
                    <a:pt x="34160" y="23244"/>
                    <a:pt x="33981" y="23578"/>
                  </a:cubicBezTo>
                  <a:cubicBezTo>
                    <a:pt x="33410" y="24602"/>
                    <a:pt x="32505" y="25173"/>
                    <a:pt x="31493" y="25852"/>
                  </a:cubicBezTo>
                  <a:cubicBezTo>
                    <a:pt x="31255" y="26030"/>
                    <a:pt x="30600" y="26221"/>
                    <a:pt x="30909" y="26602"/>
                  </a:cubicBezTo>
                  <a:cubicBezTo>
                    <a:pt x="31088" y="26745"/>
                    <a:pt x="31457" y="26876"/>
                    <a:pt x="31457" y="26923"/>
                  </a:cubicBezTo>
                  <a:cubicBezTo>
                    <a:pt x="31731" y="27150"/>
                    <a:pt x="31743" y="28019"/>
                    <a:pt x="31659" y="28423"/>
                  </a:cubicBezTo>
                  <a:cubicBezTo>
                    <a:pt x="31195" y="30328"/>
                    <a:pt x="30647" y="31900"/>
                    <a:pt x="29862" y="33448"/>
                  </a:cubicBezTo>
                  <a:cubicBezTo>
                    <a:pt x="29790" y="33627"/>
                    <a:pt x="29802" y="33555"/>
                    <a:pt x="29754" y="33722"/>
                  </a:cubicBezTo>
                  <a:cubicBezTo>
                    <a:pt x="29743" y="33781"/>
                    <a:pt x="29754" y="33841"/>
                    <a:pt x="29790" y="33877"/>
                  </a:cubicBezTo>
                  <a:cubicBezTo>
                    <a:pt x="29828" y="33937"/>
                    <a:pt x="29894" y="33969"/>
                    <a:pt x="29962" y="33969"/>
                  </a:cubicBezTo>
                  <a:cubicBezTo>
                    <a:pt x="30001" y="33969"/>
                    <a:pt x="30041" y="33958"/>
                    <a:pt x="30076" y="33936"/>
                  </a:cubicBezTo>
                  <a:cubicBezTo>
                    <a:pt x="30159" y="33888"/>
                    <a:pt x="30183" y="33781"/>
                    <a:pt x="30231" y="33710"/>
                  </a:cubicBezTo>
                  <a:cubicBezTo>
                    <a:pt x="30362" y="33460"/>
                    <a:pt x="30481" y="33210"/>
                    <a:pt x="30612" y="32960"/>
                  </a:cubicBezTo>
                  <a:cubicBezTo>
                    <a:pt x="31231" y="31662"/>
                    <a:pt x="31755" y="30150"/>
                    <a:pt x="32136" y="28483"/>
                  </a:cubicBezTo>
                  <a:cubicBezTo>
                    <a:pt x="32231" y="27828"/>
                    <a:pt x="32267" y="26971"/>
                    <a:pt x="31707" y="26507"/>
                  </a:cubicBezTo>
                  <a:cubicBezTo>
                    <a:pt x="31648" y="26459"/>
                    <a:pt x="31588" y="26423"/>
                    <a:pt x="31517" y="26399"/>
                  </a:cubicBezTo>
                  <a:cubicBezTo>
                    <a:pt x="32493" y="25792"/>
                    <a:pt x="33481" y="25137"/>
                    <a:pt x="34172" y="24209"/>
                  </a:cubicBezTo>
                  <a:cubicBezTo>
                    <a:pt x="34719" y="23328"/>
                    <a:pt x="35077" y="22280"/>
                    <a:pt x="34981" y="21244"/>
                  </a:cubicBezTo>
                  <a:cubicBezTo>
                    <a:pt x="34981" y="19137"/>
                    <a:pt x="34029" y="17553"/>
                    <a:pt x="32040" y="16755"/>
                  </a:cubicBezTo>
                  <a:cubicBezTo>
                    <a:pt x="31445" y="16482"/>
                    <a:pt x="30766" y="16291"/>
                    <a:pt x="30088" y="16255"/>
                  </a:cubicBezTo>
                  <a:cubicBezTo>
                    <a:pt x="30243" y="15053"/>
                    <a:pt x="29802" y="13803"/>
                    <a:pt x="29064" y="12755"/>
                  </a:cubicBezTo>
                  <a:cubicBezTo>
                    <a:pt x="28588" y="12064"/>
                    <a:pt x="27778" y="11731"/>
                    <a:pt x="27016" y="11469"/>
                  </a:cubicBezTo>
                  <a:cubicBezTo>
                    <a:pt x="26337" y="11233"/>
                    <a:pt x="25624" y="11109"/>
                    <a:pt x="24911" y="11109"/>
                  </a:cubicBezTo>
                  <a:cubicBezTo>
                    <a:pt x="24435" y="11109"/>
                    <a:pt x="23958" y="11164"/>
                    <a:pt x="23492" y="11279"/>
                  </a:cubicBezTo>
                  <a:cubicBezTo>
                    <a:pt x="23194" y="11326"/>
                    <a:pt x="22801" y="11445"/>
                    <a:pt x="22480" y="11600"/>
                  </a:cubicBezTo>
                  <a:cubicBezTo>
                    <a:pt x="22587" y="11338"/>
                    <a:pt x="22658" y="11064"/>
                    <a:pt x="22682" y="10778"/>
                  </a:cubicBezTo>
                  <a:cubicBezTo>
                    <a:pt x="22861" y="8897"/>
                    <a:pt x="22027" y="7742"/>
                    <a:pt x="20289" y="7099"/>
                  </a:cubicBezTo>
                  <a:cubicBezTo>
                    <a:pt x="19784" y="6902"/>
                    <a:pt x="19250" y="6812"/>
                    <a:pt x="18712" y="6812"/>
                  </a:cubicBezTo>
                  <a:cubicBezTo>
                    <a:pt x="17564" y="6812"/>
                    <a:pt x="16399" y="7221"/>
                    <a:pt x="15467" y="7861"/>
                  </a:cubicBezTo>
                  <a:cubicBezTo>
                    <a:pt x="15253" y="8004"/>
                    <a:pt x="15062" y="8195"/>
                    <a:pt x="14895" y="8385"/>
                  </a:cubicBezTo>
                  <a:cubicBezTo>
                    <a:pt x="15098" y="6802"/>
                    <a:pt x="14693" y="5206"/>
                    <a:pt x="13324" y="4242"/>
                  </a:cubicBezTo>
                  <a:cubicBezTo>
                    <a:pt x="12685" y="3794"/>
                    <a:pt x="11964" y="3606"/>
                    <a:pt x="11232" y="3606"/>
                  </a:cubicBezTo>
                  <a:cubicBezTo>
                    <a:pt x="10914" y="3606"/>
                    <a:pt x="10593" y="3641"/>
                    <a:pt x="10276" y="3706"/>
                  </a:cubicBezTo>
                  <a:cubicBezTo>
                    <a:pt x="10276" y="3635"/>
                    <a:pt x="10276" y="3563"/>
                    <a:pt x="10264" y="3504"/>
                  </a:cubicBezTo>
                  <a:cubicBezTo>
                    <a:pt x="10228" y="3063"/>
                    <a:pt x="10014" y="2527"/>
                    <a:pt x="9907" y="2289"/>
                  </a:cubicBezTo>
                  <a:cubicBezTo>
                    <a:pt x="9692" y="1801"/>
                    <a:pt x="9419" y="1325"/>
                    <a:pt x="9049" y="932"/>
                  </a:cubicBezTo>
                  <a:cubicBezTo>
                    <a:pt x="8287" y="292"/>
                    <a:pt x="7286" y="1"/>
                    <a:pt x="6288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043600" y="2090325"/>
              <a:ext cx="25300" cy="114600"/>
            </a:xfrm>
            <a:custGeom>
              <a:avLst/>
              <a:gdLst/>
              <a:ahLst/>
              <a:cxnLst/>
              <a:rect l="l" t="t" r="r" b="b"/>
              <a:pathLst>
                <a:path w="1012" h="4584" extrusionOk="0">
                  <a:moveTo>
                    <a:pt x="814" y="1"/>
                  </a:moveTo>
                  <a:cubicBezTo>
                    <a:pt x="758" y="1"/>
                    <a:pt x="702" y="26"/>
                    <a:pt x="667" y="82"/>
                  </a:cubicBezTo>
                  <a:cubicBezTo>
                    <a:pt x="274" y="677"/>
                    <a:pt x="120" y="1379"/>
                    <a:pt x="72" y="2094"/>
                  </a:cubicBezTo>
                  <a:cubicBezTo>
                    <a:pt x="1" y="2903"/>
                    <a:pt x="72" y="3749"/>
                    <a:pt x="393" y="4499"/>
                  </a:cubicBezTo>
                  <a:cubicBezTo>
                    <a:pt x="432" y="4557"/>
                    <a:pt x="494" y="4583"/>
                    <a:pt x="557" y="4583"/>
                  </a:cubicBezTo>
                  <a:cubicBezTo>
                    <a:pt x="649" y="4583"/>
                    <a:pt x="741" y="4526"/>
                    <a:pt x="763" y="4427"/>
                  </a:cubicBezTo>
                  <a:cubicBezTo>
                    <a:pt x="786" y="4344"/>
                    <a:pt x="751" y="4261"/>
                    <a:pt x="715" y="4177"/>
                  </a:cubicBezTo>
                  <a:cubicBezTo>
                    <a:pt x="334" y="3082"/>
                    <a:pt x="334" y="1939"/>
                    <a:pt x="667" y="855"/>
                  </a:cubicBezTo>
                  <a:lnTo>
                    <a:pt x="667" y="855"/>
                  </a:lnTo>
                  <a:cubicBezTo>
                    <a:pt x="666" y="858"/>
                    <a:pt x="665" y="860"/>
                    <a:pt x="665" y="860"/>
                  </a:cubicBezTo>
                  <a:cubicBezTo>
                    <a:pt x="664" y="860"/>
                    <a:pt x="825" y="528"/>
                    <a:pt x="870" y="427"/>
                  </a:cubicBezTo>
                  <a:cubicBezTo>
                    <a:pt x="905" y="343"/>
                    <a:pt x="977" y="284"/>
                    <a:pt x="989" y="201"/>
                  </a:cubicBezTo>
                  <a:cubicBezTo>
                    <a:pt x="1012" y="79"/>
                    <a:pt x="913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5994775" y="2214800"/>
              <a:ext cx="193225" cy="252600"/>
            </a:xfrm>
            <a:custGeom>
              <a:avLst/>
              <a:gdLst/>
              <a:ahLst/>
              <a:cxnLst/>
              <a:rect l="l" t="t" r="r" b="b"/>
              <a:pathLst>
                <a:path w="7729" h="10104" extrusionOk="0">
                  <a:moveTo>
                    <a:pt x="703" y="9354"/>
                  </a:moveTo>
                  <a:lnTo>
                    <a:pt x="703" y="9354"/>
                  </a:lnTo>
                  <a:cubicBezTo>
                    <a:pt x="714" y="9359"/>
                    <a:pt x="725" y="9363"/>
                    <a:pt x="736" y="9367"/>
                  </a:cubicBezTo>
                  <a:lnTo>
                    <a:pt x="736" y="9367"/>
                  </a:lnTo>
                  <a:cubicBezTo>
                    <a:pt x="725" y="9360"/>
                    <a:pt x="711" y="9354"/>
                    <a:pt x="703" y="9354"/>
                  </a:cubicBezTo>
                  <a:close/>
                  <a:moveTo>
                    <a:pt x="3935" y="0"/>
                  </a:moveTo>
                  <a:cubicBezTo>
                    <a:pt x="3385" y="0"/>
                    <a:pt x="2665" y="159"/>
                    <a:pt x="2358" y="317"/>
                  </a:cubicBezTo>
                  <a:cubicBezTo>
                    <a:pt x="1942" y="484"/>
                    <a:pt x="1573" y="758"/>
                    <a:pt x="1227" y="1032"/>
                  </a:cubicBezTo>
                  <a:cubicBezTo>
                    <a:pt x="1120" y="1139"/>
                    <a:pt x="894" y="1222"/>
                    <a:pt x="965" y="1401"/>
                  </a:cubicBezTo>
                  <a:cubicBezTo>
                    <a:pt x="987" y="1459"/>
                    <a:pt x="1049" y="1495"/>
                    <a:pt x="1110" y="1495"/>
                  </a:cubicBezTo>
                  <a:cubicBezTo>
                    <a:pt x="1149" y="1495"/>
                    <a:pt x="1188" y="1481"/>
                    <a:pt x="1215" y="1449"/>
                  </a:cubicBezTo>
                  <a:cubicBezTo>
                    <a:pt x="1994" y="734"/>
                    <a:pt x="2884" y="390"/>
                    <a:pt x="3745" y="390"/>
                  </a:cubicBezTo>
                  <a:cubicBezTo>
                    <a:pt x="4806" y="390"/>
                    <a:pt x="5822" y="914"/>
                    <a:pt x="6526" y="1913"/>
                  </a:cubicBezTo>
                  <a:cubicBezTo>
                    <a:pt x="6990" y="2473"/>
                    <a:pt x="7133" y="3413"/>
                    <a:pt x="7180" y="3889"/>
                  </a:cubicBezTo>
                  <a:cubicBezTo>
                    <a:pt x="7264" y="4782"/>
                    <a:pt x="7216" y="5354"/>
                    <a:pt x="6930" y="6187"/>
                  </a:cubicBezTo>
                  <a:cubicBezTo>
                    <a:pt x="6704" y="6723"/>
                    <a:pt x="6585" y="7104"/>
                    <a:pt x="6180" y="7640"/>
                  </a:cubicBezTo>
                  <a:cubicBezTo>
                    <a:pt x="5549" y="8509"/>
                    <a:pt x="4359" y="9188"/>
                    <a:pt x="3192" y="9509"/>
                  </a:cubicBezTo>
                  <a:cubicBezTo>
                    <a:pt x="2870" y="9616"/>
                    <a:pt x="1918" y="9616"/>
                    <a:pt x="1680" y="9616"/>
                  </a:cubicBezTo>
                  <a:cubicBezTo>
                    <a:pt x="1358" y="9570"/>
                    <a:pt x="1037" y="9480"/>
                    <a:pt x="736" y="9367"/>
                  </a:cubicBezTo>
                  <a:lnTo>
                    <a:pt x="736" y="9367"/>
                  </a:lnTo>
                  <a:cubicBezTo>
                    <a:pt x="742" y="9370"/>
                    <a:pt x="747" y="9374"/>
                    <a:pt x="751" y="9378"/>
                  </a:cubicBezTo>
                  <a:cubicBezTo>
                    <a:pt x="608" y="9321"/>
                    <a:pt x="384" y="9191"/>
                    <a:pt x="217" y="9191"/>
                  </a:cubicBezTo>
                  <a:cubicBezTo>
                    <a:pt x="106" y="9191"/>
                    <a:pt x="20" y="9249"/>
                    <a:pt x="1" y="9426"/>
                  </a:cubicBezTo>
                  <a:cubicBezTo>
                    <a:pt x="25" y="9700"/>
                    <a:pt x="346" y="9688"/>
                    <a:pt x="406" y="9747"/>
                  </a:cubicBezTo>
                  <a:cubicBezTo>
                    <a:pt x="775" y="9914"/>
                    <a:pt x="1156" y="10033"/>
                    <a:pt x="1549" y="10081"/>
                  </a:cubicBezTo>
                  <a:cubicBezTo>
                    <a:pt x="1724" y="10096"/>
                    <a:pt x="1899" y="10103"/>
                    <a:pt x="2074" y="10103"/>
                  </a:cubicBezTo>
                  <a:cubicBezTo>
                    <a:pt x="2876" y="10103"/>
                    <a:pt x="3671" y="9942"/>
                    <a:pt x="4394" y="9581"/>
                  </a:cubicBezTo>
                  <a:cubicBezTo>
                    <a:pt x="5299" y="9176"/>
                    <a:pt x="6145" y="8592"/>
                    <a:pt x="6704" y="7759"/>
                  </a:cubicBezTo>
                  <a:cubicBezTo>
                    <a:pt x="7228" y="6925"/>
                    <a:pt x="7597" y="5949"/>
                    <a:pt x="7692" y="4949"/>
                  </a:cubicBezTo>
                  <a:cubicBezTo>
                    <a:pt x="7728" y="4556"/>
                    <a:pt x="7669" y="4163"/>
                    <a:pt x="7645" y="3770"/>
                  </a:cubicBezTo>
                  <a:cubicBezTo>
                    <a:pt x="7609" y="3485"/>
                    <a:pt x="7549" y="2913"/>
                    <a:pt x="7359" y="2461"/>
                  </a:cubicBezTo>
                  <a:cubicBezTo>
                    <a:pt x="6942" y="1306"/>
                    <a:pt x="5537" y="79"/>
                    <a:pt x="4132" y="8"/>
                  </a:cubicBezTo>
                  <a:cubicBezTo>
                    <a:pt x="4070" y="3"/>
                    <a:pt x="4004" y="0"/>
                    <a:pt x="393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6019725" y="2294175"/>
              <a:ext cx="105500" cy="55875"/>
            </a:xfrm>
            <a:custGeom>
              <a:avLst/>
              <a:gdLst/>
              <a:ahLst/>
              <a:cxnLst/>
              <a:rect l="l" t="t" r="r" b="b"/>
              <a:pathLst>
                <a:path w="4220" h="2235" extrusionOk="0">
                  <a:moveTo>
                    <a:pt x="2815" y="1"/>
                  </a:moveTo>
                  <a:cubicBezTo>
                    <a:pt x="1689" y="1"/>
                    <a:pt x="610" y="920"/>
                    <a:pt x="74" y="1965"/>
                  </a:cubicBezTo>
                  <a:cubicBezTo>
                    <a:pt x="1" y="2081"/>
                    <a:pt x="105" y="2234"/>
                    <a:pt x="237" y="2234"/>
                  </a:cubicBezTo>
                  <a:cubicBezTo>
                    <a:pt x="254" y="2234"/>
                    <a:pt x="271" y="2232"/>
                    <a:pt x="289" y="2226"/>
                  </a:cubicBezTo>
                  <a:cubicBezTo>
                    <a:pt x="420" y="2167"/>
                    <a:pt x="372" y="2143"/>
                    <a:pt x="491" y="2000"/>
                  </a:cubicBezTo>
                  <a:cubicBezTo>
                    <a:pt x="984" y="1047"/>
                    <a:pt x="1920" y="316"/>
                    <a:pt x="2845" y="316"/>
                  </a:cubicBezTo>
                  <a:cubicBezTo>
                    <a:pt x="2926" y="316"/>
                    <a:pt x="3006" y="322"/>
                    <a:pt x="3087" y="333"/>
                  </a:cubicBezTo>
                  <a:cubicBezTo>
                    <a:pt x="3480" y="393"/>
                    <a:pt x="3634" y="536"/>
                    <a:pt x="3992" y="714"/>
                  </a:cubicBezTo>
                  <a:cubicBezTo>
                    <a:pt x="4003" y="717"/>
                    <a:pt x="4014" y="718"/>
                    <a:pt x="4025" y="718"/>
                  </a:cubicBezTo>
                  <a:cubicBezTo>
                    <a:pt x="4167" y="718"/>
                    <a:pt x="4220" y="507"/>
                    <a:pt x="4087" y="441"/>
                  </a:cubicBezTo>
                  <a:cubicBezTo>
                    <a:pt x="3674" y="133"/>
                    <a:pt x="3241" y="1"/>
                    <a:pt x="28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5153025" y="1926450"/>
              <a:ext cx="505375" cy="731000"/>
            </a:xfrm>
            <a:custGeom>
              <a:avLst/>
              <a:gdLst/>
              <a:ahLst/>
              <a:cxnLst/>
              <a:rect l="l" t="t" r="r" b="b"/>
              <a:pathLst>
                <a:path w="20215" h="29240" extrusionOk="0">
                  <a:moveTo>
                    <a:pt x="3136" y="1"/>
                  </a:moveTo>
                  <a:cubicBezTo>
                    <a:pt x="3102" y="1"/>
                    <a:pt x="3068" y="17"/>
                    <a:pt x="3048" y="52"/>
                  </a:cubicBezTo>
                  <a:cubicBezTo>
                    <a:pt x="1381" y="3779"/>
                    <a:pt x="83" y="8125"/>
                    <a:pt x="71" y="12411"/>
                  </a:cubicBezTo>
                  <a:cubicBezTo>
                    <a:pt x="0" y="14507"/>
                    <a:pt x="167" y="16364"/>
                    <a:pt x="822" y="18352"/>
                  </a:cubicBezTo>
                  <a:cubicBezTo>
                    <a:pt x="1703" y="20864"/>
                    <a:pt x="3322" y="23091"/>
                    <a:pt x="5334" y="24829"/>
                  </a:cubicBezTo>
                  <a:cubicBezTo>
                    <a:pt x="6084" y="25556"/>
                    <a:pt x="6941" y="26187"/>
                    <a:pt x="7870" y="26675"/>
                  </a:cubicBezTo>
                  <a:cubicBezTo>
                    <a:pt x="8858" y="27270"/>
                    <a:pt x="9906" y="27794"/>
                    <a:pt x="11001" y="28175"/>
                  </a:cubicBezTo>
                  <a:cubicBezTo>
                    <a:pt x="12941" y="28910"/>
                    <a:pt x="15015" y="29239"/>
                    <a:pt x="17079" y="29239"/>
                  </a:cubicBezTo>
                  <a:cubicBezTo>
                    <a:pt x="17220" y="29239"/>
                    <a:pt x="17361" y="29238"/>
                    <a:pt x="17502" y="29235"/>
                  </a:cubicBezTo>
                  <a:cubicBezTo>
                    <a:pt x="18312" y="29211"/>
                    <a:pt x="19121" y="29139"/>
                    <a:pt x="19919" y="28996"/>
                  </a:cubicBezTo>
                  <a:cubicBezTo>
                    <a:pt x="20026" y="28973"/>
                    <a:pt x="20181" y="28985"/>
                    <a:pt x="20205" y="28854"/>
                  </a:cubicBezTo>
                  <a:cubicBezTo>
                    <a:pt x="20214" y="28734"/>
                    <a:pt x="20136" y="28699"/>
                    <a:pt x="20028" y="28699"/>
                  </a:cubicBezTo>
                  <a:cubicBezTo>
                    <a:pt x="19875" y="28699"/>
                    <a:pt x="19662" y="28771"/>
                    <a:pt x="19563" y="28771"/>
                  </a:cubicBezTo>
                  <a:cubicBezTo>
                    <a:pt x="19558" y="28771"/>
                    <a:pt x="19554" y="28771"/>
                    <a:pt x="19550" y="28770"/>
                  </a:cubicBezTo>
                  <a:cubicBezTo>
                    <a:pt x="18907" y="28842"/>
                    <a:pt x="18252" y="28901"/>
                    <a:pt x="17609" y="28901"/>
                  </a:cubicBezTo>
                  <a:cubicBezTo>
                    <a:pt x="17503" y="28903"/>
                    <a:pt x="17397" y="28904"/>
                    <a:pt x="17291" y="28904"/>
                  </a:cubicBezTo>
                  <a:cubicBezTo>
                    <a:pt x="15057" y="28904"/>
                    <a:pt x="12996" y="28542"/>
                    <a:pt x="10870" y="27734"/>
                  </a:cubicBezTo>
                  <a:cubicBezTo>
                    <a:pt x="9549" y="27282"/>
                    <a:pt x="8215" y="26532"/>
                    <a:pt x="6941" y="25734"/>
                  </a:cubicBezTo>
                  <a:cubicBezTo>
                    <a:pt x="6203" y="25222"/>
                    <a:pt x="5429" y="24484"/>
                    <a:pt x="4727" y="23758"/>
                  </a:cubicBezTo>
                  <a:cubicBezTo>
                    <a:pt x="3453" y="22484"/>
                    <a:pt x="2488" y="21019"/>
                    <a:pt x="1607" y="19233"/>
                  </a:cubicBezTo>
                  <a:cubicBezTo>
                    <a:pt x="953" y="17769"/>
                    <a:pt x="488" y="15733"/>
                    <a:pt x="441" y="14054"/>
                  </a:cubicBezTo>
                  <a:cubicBezTo>
                    <a:pt x="405" y="12554"/>
                    <a:pt x="464" y="10685"/>
                    <a:pt x="643" y="9375"/>
                  </a:cubicBezTo>
                  <a:cubicBezTo>
                    <a:pt x="905" y="7458"/>
                    <a:pt x="1381" y="5565"/>
                    <a:pt x="1941" y="3708"/>
                  </a:cubicBezTo>
                  <a:cubicBezTo>
                    <a:pt x="2179" y="2898"/>
                    <a:pt x="2429" y="2088"/>
                    <a:pt x="2750" y="1314"/>
                  </a:cubicBezTo>
                  <a:cubicBezTo>
                    <a:pt x="2881" y="969"/>
                    <a:pt x="3024" y="624"/>
                    <a:pt x="3155" y="338"/>
                  </a:cubicBezTo>
                  <a:cubicBezTo>
                    <a:pt x="3179" y="243"/>
                    <a:pt x="3250" y="171"/>
                    <a:pt x="3239" y="76"/>
                  </a:cubicBezTo>
                  <a:cubicBezTo>
                    <a:pt x="3225" y="29"/>
                    <a:pt x="3180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5734925" y="2468125"/>
              <a:ext cx="245675" cy="166650"/>
            </a:xfrm>
            <a:custGeom>
              <a:avLst/>
              <a:gdLst/>
              <a:ahLst/>
              <a:cxnLst/>
              <a:rect l="l" t="t" r="r" b="b"/>
              <a:pathLst>
                <a:path w="9827" h="6666" extrusionOk="0">
                  <a:moveTo>
                    <a:pt x="9631" y="0"/>
                  </a:moveTo>
                  <a:cubicBezTo>
                    <a:pt x="9577" y="0"/>
                    <a:pt x="9524" y="24"/>
                    <a:pt x="9490" y="79"/>
                  </a:cubicBezTo>
                  <a:cubicBezTo>
                    <a:pt x="8764" y="1138"/>
                    <a:pt x="7930" y="2091"/>
                    <a:pt x="6906" y="3007"/>
                  </a:cubicBezTo>
                  <a:cubicBezTo>
                    <a:pt x="6275" y="3579"/>
                    <a:pt x="5763" y="4043"/>
                    <a:pt x="5132" y="4448"/>
                  </a:cubicBezTo>
                  <a:cubicBezTo>
                    <a:pt x="4418" y="4936"/>
                    <a:pt x="3811" y="5151"/>
                    <a:pt x="3204" y="5413"/>
                  </a:cubicBezTo>
                  <a:cubicBezTo>
                    <a:pt x="2703" y="5615"/>
                    <a:pt x="1668" y="6020"/>
                    <a:pt x="834" y="6175"/>
                  </a:cubicBezTo>
                  <a:cubicBezTo>
                    <a:pt x="584" y="6246"/>
                    <a:pt x="334" y="6294"/>
                    <a:pt x="96" y="6389"/>
                  </a:cubicBezTo>
                  <a:cubicBezTo>
                    <a:pt x="1" y="6460"/>
                    <a:pt x="36" y="6639"/>
                    <a:pt x="156" y="6663"/>
                  </a:cubicBezTo>
                  <a:cubicBezTo>
                    <a:pt x="171" y="6665"/>
                    <a:pt x="186" y="6666"/>
                    <a:pt x="203" y="6666"/>
                  </a:cubicBezTo>
                  <a:cubicBezTo>
                    <a:pt x="276" y="6666"/>
                    <a:pt x="365" y="6646"/>
                    <a:pt x="501" y="6627"/>
                  </a:cubicBezTo>
                  <a:cubicBezTo>
                    <a:pt x="929" y="6532"/>
                    <a:pt x="1358" y="6484"/>
                    <a:pt x="1787" y="6365"/>
                  </a:cubicBezTo>
                  <a:cubicBezTo>
                    <a:pt x="2656" y="6103"/>
                    <a:pt x="3477" y="5734"/>
                    <a:pt x="3906" y="5555"/>
                  </a:cubicBezTo>
                  <a:cubicBezTo>
                    <a:pt x="5644" y="4853"/>
                    <a:pt x="7073" y="3555"/>
                    <a:pt x="8299" y="2174"/>
                  </a:cubicBezTo>
                  <a:cubicBezTo>
                    <a:pt x="8811" y="1531"/>
                    <a:pt x="9407" y="912"/>
                    <a:pt x="9811" y="186"/>
                  </a:cubicBezTo>
                  <a:cubicBezTo>
                    <a:pt x="9827" y="78"/>
                    <a:pt x="9728" y="0"/>
                    <a:pt x="9631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5400825" y="2650475"/>
              <a:ext cx="333825" cy="114100"/>
            </a:xfrm>
            <a:custGeom>
              <a:avLst/>
              <a:gdLst/>
              <a:ahLst/>
              <a:cxnLst/>
              <a:rect l="l" t="t" r="r" b="b"/>
              <a:pathLst>
                <a:path w="13353" h="4564" extrusionOk="0">
                  <a:moveTo>
                    <a:pt x="193" y="0"/>
                  </a:moveTo>
                  <a:cubicBezTo>
                    <a:pt x="100" y="0"/>
                    <a:pt x="1" y="84"/>
                    <a:pt x="42" y="190"/>
                  </a:cubicBezTo>
                  <a:cubicBezTo>
                    <a:pt x="196" y="666"/>
                    <a:pt x="411" y="1131"/>
                    <a:pt x="673" y="1559"/>
                  </a:cubicBezTo>
                  <a:cubicBezTo>
                    <a:pt x="875" y="1869"/>
                    <a:pt x="1101" y="2083"/>
                    <a:pt x="1256" y="2298"/>
                  </a:cubicBezTo>
                  <a:cubicBezTo>
                    <a:pt x="1982" y="3262"/>
                    <a:pt x="3042" y="3953"/>
                    <a:pt x="4197" y="4310"/>
                  </a:cubicBezTo>
                  <a:cubicBezTo>
                    <a:pt x="4887" y="4490"/>
                    <a:pt x="5599" y="4563"/>
                    <a:pt x="6314" y="4563"/>
                  </a:cubicBezTo>
                  <a:cubicBezTo>
                    <a:pt x="6969" y="4563"/>
                    <a:pt x="7626" y="4502"/>
                    <a:pt x="8269" y="4405"/>
                  </a:cubicBezTo>
                  <a:cubicBezTo>
                    <a:pt x="9400" y="4191"/>
                    <a:pt x="10483" y="3726"/>
                    <a:pt x="11436" y="3083"/>
                  </a:cubicBezTo>
                  <a:cubicBezTo>
                    <a:pt x="11900" y="2762"/>
                    <a:pt x="12269" y="2333"/>
                    <a:pt x="12638" y="1905"/>
                  </a:cubicBezTo>
                  <a:cubicBezTo>
                    <a:pt x="12781" y="1714"/>
                    <a:pt x="13353" y="1131"/>
                    <a:pt x="13043" y="928"/>
                  </a:cubicBezTo>
                  <a:cubicBezTo>
                    <a:pt x="13010" y="909"/>
                    <a:pt x="12979" y="900"/>
                    <a:pt x="12949" y="900"/>
                  </a:cubicBezTo>
                  <a:cubicBezTo>
                    <a:pt x="12741" y="900"/>
                    <a:pt x="12604" y="1314"/>
                    <a:pt x="12531" y="1345"/>
                  </a:cubicBezTo>
                  <a:cubicBezTo>
                    <a:pt x="11972" y="2012"/>
                    <a:pt x="11519" y="2548"/>
                    <a:pt x="10841" y="2929"/>
                  </a:cubicBezTo>
                  <a:cubicBezTo>
                    <a:pt x="9400" y="3750"/>
                    <a:pt x="8043" y="4119"/>
                    <a:pt x="6376" y="4131"/>
                  </a:cubicBezTo>
                  <a:cubicBezTo>
                    <a:pt x="5519" y="4119"/>
                    <a:pt x="4911" y="4095"/>
                    <a:pt x="4149" y="3869"/>
                  </a:cubicBezTo>
                  <a:cubicBezTo>
                    <a:pt x="3518" y="3667"/>
                    <a:pt x="2625" y="3191"/>
                    <a:pt x="2137" y="2726"/>
                  </a:cubicBezTo>
                  <a:cubicBezTo>
                    <a:pt x="1613" y="2179"/>
                    <a:pt x="1089" y="1702"/>
                    <a:pt x="756" y="1131"/>
                  </a:cubicBezTo>
                  <a:cubicBezTo>
                    <a:pt x="554" y="750"/>
                    <a:pt x="470" y="488"/>
                    <a:pt x="304" y="59"/>
                  </a:cubicBezTo>
                  <a:cubicBezTo>
                    <a:pt x="277" y="18"/>
                    <a:pt x="23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5126525" y="2620400"/>
              <a:ext cx="233975" cy="215700"/>
            </a:xfrm>
            <a:custGeom>
              <a:avLst/>
              <a:gdLst/>
              <a:ahLst/>
              <a:cxnLst/>
              <a:rect l="l" t="t" r="r" b="b"/>
              <a:pathLst>
                <a:path w="9359" h="8628" extrusionOk="0">
                  <a:moveTo>
                    <a:pt x="9144" y="0"/>
                  </a:moveTo>
                  <a:cubicBezTo>
                    <a:pt x="5191" y="274"/>
                    <a:pt x="2251" y="3620"/>
                    <a:pt x="655" y="7001"/>
                  </a:cubicBezTo>
                  <a:cubicBezTo>
                    <a:pt x="441" y="7453"/>
                    <a:pt x="346" y="7680"/>
                    <a:pt x="179" y="8108"/>
                  </a:cubicBezTo>
                  <a:cubicBezTo>
                    <a:pt x="119" y="8275"/>
                    <a:pt x="0" y="8549"/>
                    <a:pt x="238" y="8620"/>
                  </a:cubicBezTo>
                  <a:cubicBezTo>
                    <a:pt x="259" y="8625"/>
                    <a:pt x="278" y="8627"/>
                    <a:pt x="296" y="8627"/>
                  </a:cubicBezTo>
                  <a:cubicBezTo>
                    <a:pt x="455" y="8627"/>
                    <a:pt x="516" y="8450"/>
                    <a:pt x="548" y="8311"/>
                  </a:cubicBezTo>
                  <a:cubicBezTo>
                    <a:pt x="584" y="8227"/>
                    <a:pt x="608" y="8144"/>
                    <a:pt x="643" y="8073"/>
                  </a:cubicBezTo>
                  <a:cubicBezTo>
                    <a:pt x="661" y="8038"/>
                    <a:pt x="665" y="8016"/>
                    <a:pt x="667" y="8016"/>
                  </a:cubicBezTo>
                  <a:cubicBezTo>
                    <a:pt x="667" y="8016"/>
                    <a:pt x="667" y="8019"/>
                    <a:pt x="667" y="8025"/>
                  </a:cubicBezTo>
                  <a:cubicBezTo>
                    <a:pt x="870" y="7513"/>
                    <a:pt x="1048" y="7168"/>
                    <a:pt x="1322" y="6608"/>
                  </a:cubicBezTo>
                  <a:cubicBezTo>
                    <a:pt x="2239" y="4846"/>
                    <a:pt x="3310" y="3405"/>
                    <a:pt x="4882" y="2120"/>
                  </a:cubicBezTo>
                  <a:cubicBezTo>
                    <a:pt x="5382" y="1715"/>
                    <a:pt x="6549" y="905"/>
                    <a:pt x="7394" y="655"/>
                  </a:cubicBezTo>
                  <a:cubicBezTo>
                    <a:pt x="7942" y="476"/>
                    <a:pt x="8394" y="381"/>
                    <a:pt x="8882" y="334"/>
                  </a:cubicBezTo>
                  <a:cubicBezTo>
                    <a:pt x="9013" y="310"/>
                    <a:pt x="9156" y="345"/>
                    <a:pt x="9263" y="262"/>
                  </a:cubicBezTo>
                  <a:cubicBezTo>
                    <a:pt x="9359" y="179"/>
                    <a:pt x="9287" y="0"/>
                    <a:pt x="914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5839975" y="2622975"/>
              <a:ext cx="215850" cy="210450"/>
            </a:xfrm>
            <a:custGeom>
              <a:avLst/>
              <a:gdLst/>
              <a:ahLst/>
              <a:cxnLst/>
              <a:rect l="l" t="t" r="r" b="b"/>
              <a:pathLst>
                <a:path w="8634" h="8418" extrusionOk="0">
                  <a:moveTo>
                    <a:pt x="174" y="1"/>
                  </a:moveTo>
                  <a:cubicBezTo>
                    <a:pt x="52" y="1"/>
                    <a:pt x="1" y="197"/>
                    <a:pt x="145" y="231"/>
                  </a:cubicBezTo>
                  <a:cubicBezTo>
                    <a:pt x="1466" y="576"/>
                    <a:pt x="2573" y="1493"/>
                    <a:pt x="3585" y="2386"/>
                  </a:cubicBezTo>
                  <a:cubicBezTo>
                    <a:pt x="4669" y="3314"/>
                    <a:pt x="5705" y="4576"/>
                    <a:pt x="6491" y="5565"/>
                  </a:cubicBezTo>
                  <a:cubicBezTo>
                    <a:pt x="6943" y="6231"/>
                    <a:pt x="7645" y="7231"/>
                    <a:pt x="8157" y="8029"/>
                  </a:cubicBezTo>
                  <a:cubicBezTo>
                    <a:pt x="8205" y="8112"/>
                    <a:pt x="8241" y="8196"/>
                    <a:pt x="8288" y="8279"/>
                  </a:cubicBezTo>
                  <a:lnTo>
                    <a:pt x="8300" y="8279"/>
                  </a:lnTo>
                  <a:cubicBezTo>
                    <a:pt x="8300" y="8315"/>
                    <a:pt x="8312" y="8363"/>
                    <a:pt x="8336" y="8374"/>
                  </a:cubicBezTo>
                  <a:cubicBezTo>
                    <a:pt x="8370" y="8404"/>
                    <a:pt x="8411" y="8418"/>
                    <a:pt x="8453" y="8418"/>
                  </a:cubicBezTo>
                  <a:cubicBezTo>
                    <a:pt x="8544" y="8418"/>
                    <a:pt x="8634" y="8353"/>
                    <a:pt x="8634" y="8255"/>
                  </a:cubicBezTo>
                  <a:cubicBezTo>
                    <a:pt x="8634" y="8160"/>
                    <a:pt x="8586" y="8065"/>
                    <a:pt x="8538" y="7982"/>
                  </a:cubicBezTo>
                  <a:cubicBezTo>
                    <a:pt x="7979" y="7065"/>
                    <a:pt x="7491" y="6565"/>
                    <a:pt x="6967" y="5696"/>
                  </a:cubicBezTo>
                  <a:cubicBezTo>
                    <a:pt x="5621" y="3898"/>
                    <a:pt x="4062" y="2255"/>
                    <a:pt x="2216" y="957"/>
                  </a:cubicBezTo>
                  <a:cubicBezTo>
                    <a:pt x="1609" y="540"/>
                    <a:pt x="930" y="195"/>
                    <a:pt x="204" y="4"/>
                  </a:cubicBezTo>
                  <a:cubicBezTo>
                    <a:pt x="194" y="2"/>
                    <a:pt x="18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5333400" y="2087875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1000" y="1"/>
                  </a:moveTo>
                  <a:cubicBezTo>
                    <a:pt x="961" y="1"/>
                    <a:pt x="925" y="7"/>
                    <a:pt x="893" y="25"/>
                  </a:cubicBezTo>
                  <a:cubicBezTo>
                    <a:pt x="869" y="49"/>
                    <a:pt x="869" y="84"/>
                    <a:pt x="893" y="108"/>
                  </a:cubicBezTo>
                  <a:cubicBezTo>
                    <a:pt x="893" y="168"/>
                    <a:pt x="965" y="215"/>
                    <a:pt x="988" y="215"/>
                  </a:cubicBezTo>
                  <a:cubicBezTo>
                    <a:pt x="977" y="215"/>
                    <a:pt x="1000" y="227"/>
                    <a:pt x="1000" y="227"/>
                  </a:cubicBezTo>
                  <a:cubicBezTo>
                    <a:pt x="1358" y="370"/>
                    <a:pt x="1596" y="584"/>
                    <a:pt x="1774" y="918"/>
                  </a:cubicBezTo>
                  <a:cubicBezTo>
                    <a:pt x="1786" y="953"/>
                    <a:pt x="1822" y="1013"/>
                    <a:pt x="1846" y="1096"/>
                  </a:cubicBezTo>
                  <a:cubicBezTo>
                    <a:pt x="1679" y="953"/>
                    <a:pt x="1477" y="858"/>
                    <a:pt x="1238" y="834"/>
                  </a:cubicBezTo>
                  <a:cubicBezTo>
                    <a:pt x="1212" y="832"/>
                    <a:pt x="1185" y="831"/>
                    <a:pt x="1158" y="831"/>
                  </a:cubicBezTo>
                  <a:cubicBezTo>
                    <a:pt x="586" y="831"/>
                    <a:pt x="105" y="1316"/>
                    <a:pt x="48" y="1942"/>
                  </a:cubicBezTo>
                  <a:cubicBezTo>
                    <a:pt x="0" y="2597"/>
                    <a:pt x="453" y="3168"/>
                    <a:pt x="1048" y="3216"/>
                  </a:cubicBezTo>
                  <a:cubicBezTo>
                    <a:pt x="1081" y="3219"/>
                    <a:pt x="1114" y="3221"/>
                    <a:pt x="1147" y="3221"/>
                  </a:cubicBezTo>
                  <a:cubicBezTo>
                    <a:pt x="1333" y="3221"/>
                    <a:pt x="1503" y="3164"/>
                    <a:pt x="1655" y="3073"/>
                  </a:cubicBezTo>
                  <a:cubicBezTo>
                    <a:pt x="1905" y="2966"/>
                    <a:pt x="2084" y="2775"/>
                    <a:pt x="2179" y="2525"/>
                  </a:cubicBezTo>
                  <a:cubicBezTo>
                    <a:pt x="2274" y="2311"/>
                    <a:pt x="2298" y="2132"/>
                    <a:pt x="2310" y="1954"/>
                  </a:cubicBezTo>
                  <a:cubicBezTo>
                    <a:pt x="2334" y="1799"/>
                    <a:pt x="2346" y="1632"/>
                    <a:pt x="2334" y="1465"/>
                  </a:cubicBezTo>
                  <a:cubicBezTo>
                    <a:pt x="2322" y="1108"/>
                    <a:pt x="2120" y="572"/>
                    <a:pt x="1762" y="299"/>
                  </a:cubicBezTo>
                  <a:cubicBezTo>
                    <a:pt x="1596" y="168"/>
                    <a:pt x="1405" y="84"/>
                    <a:pt x="1191" y="25"/>
                  </a:cubicBezTo>
                  <a:cubicBezTo>
                    <a:pt x="1131" y="17"/>
                    <a:pt x="1063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5681950" y="2162200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992" y="1"/>
                  </a:moveTo>
                  <a:cubicBezTo>
                    <a:pt x="958" y="1"/>
                    <a:pt x="925" y="5"/>
                    <a:pt x="893" y="16"/>
                  </a:cubicBezTo>
                  <a:cubicBezTo>
                    <a:pt x="870" y="40"/>
                    <a:pt x="881" y="76"/>
                    <a:pt x="893" y="100"/>
                  </a:cubicBezTo>
                  <a:cubicBezTo>
                    <a:pt x="893" y="159"/>
                    <a:pt x="977" y="207"/>
                    <a:pt x="989" y="219"/>
                  </a:cubicBezTo>
                  <a:cubicBezTo>
                    <a:pt x="985" y="215"/>
                    <a:pt x="985" y="214"/>
                    <a:pt x="986" y="214"/>
                  </a:cubicBezTo>
                  <a:lnTo>
                    <a:pt x="986" y="214"/>
                  </a:lnTo>
                  <a:cubicBezTo>
                    <a:pt x="989" y="214"/>
                    <a:pt x="1001" y="222"/>
                    <a:pt x="1001" y="231"/>
                  </a:cubicBezTo>
                  <a:cubicBezTo>
                    <a:pt x="1358" y="374"/>
                    <a:pt x="1608" y="588"/>
                    <a:pt x="1774" y="909"/>
                  </a:cubicBezTo>
                  <a:cubicBezTo>
                    <a:pt x="1798" y="945"/>
                    <a:pt x="1822" y="1017"/>
                    <a:pt x="1846" y="1100"/>
                  </a:cubicBezTo>
                  <a:cubicBezTo>
                    <a:pt x="1679" y="945"/>
                    <a:pt x="1477" y="862"/>
                    <a:pt x="1251" y="838"/>
                  </a:cubicBezTo>
                  <a:cubicBezTo>
                    <a:pt x="1224" y="836"/>
                    <a:pt x="1197" y="835"/>
                    <a:pt x="1171" y="835"/>
                  </a:cubicBezTo>
                  <a:cubicBezTo>
                    <a:pt x="597" y="835"/>
                    <a:pt x="105" y="1319"/>
                    <a:pt x="48" y="1945"/>
                  </a:cubicBezTo>
                  <a:cubicBezTo>
                    <a:pt x="0" y="2600"/>
                    <a:pt x="453" y="3172"/>
                    <a:pt x="1060" y="3219"/>
                  </a:cubicBezTo>
                  <a:cubicBezTo>
                    <a:pt x="1082" y="3220"/>
                    <a:pt x="1103" y="3221"/>
                    <a:pt x="1124" y="3221"/>
                  </a:cubicBezTo>
                  <a:cubicBezTo>
                    <a:pt x="1315" y="3221"/>
                    <a:pt x="1495" y="3173"/>
                    <a:pt x="1655" y="3076"/>
                  </a:cubicBezTo>
                  <a:cubicBezTo>
                    <a:pt x="1905" y="2969"/>
                    <a:pt x="2084" y="2779"/>
                    <a:pt x="2179" y="2529"/>
                  </a:cubicBezTo>
                  <a:cubicBezTo>
                    <a:pt x="2286" y="2302"/>
                    <a:pt x="2298" y="2136"/>
                    <a:pt x="2310" y="1945"/>
                  </a:cubicBezTo>
                  <a:cubicBezTo>
                    <a:pt x="2346" y="1790"/>
                    <a:pt x="2346" y="1636"/>
                    <a:pt x="2334" y="1457"/>
                  </a:cubicBezTo>
                  <a:cubicBezTo>
                    <a:pt x="2322" y="1100"/>
                    <a:pt x="2120" y="576"/>
                    <a:pt x="1774" y="302"/>
                  </a:cubicBezTo>
                  <a:cubicBezTo>
                    <a:pt x="1596" y="159"/>
                    <a:pt x="1405" y="76"/>
                    <a:pt x="1191" y="16"/>
                  </a:cubicBezTo>
                  <a:cubicBezTo>
                    <a:pt x="1128" y="16"/>
                    <a:pt x="105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5456325" y="2185150"/>
              <a:ext cx="30950" cy="65975"/>
            </a:xfrm>
            <a:custGeom>
              <a:avLst/>
              <a:gdLst/>
              <a:ahLst/>
              <a:cxnLst/>
              <a:rect l="l" t="t" r="r" b="b"/>
              <a:pathLst>
                <a:path w="1238" h="2639" extrusionOk="0">
                  <a:moveTo>
                    <a:pt x="1193" y="1"/>
                  </a:moveTo>
                  <a:cubicBezTo>
                    <a:pt x="1189" y="1"/>
                    <a:pt x="1184" y="2"/>
                    <a:pt x="1179" y="3"/>
                  </a:cubicBezTo>
                  <a:cubicBezTo>
                    <a:pt x="667" y="158"/>
                    <a:pt x="251" y="539"/>
                    <a:pt x="84" y="1027"/>
                  </a:cubicBezTo>
                  <a:cubicBezTo>
                    <a:pt x="12" y="1313"/>
                    <a:pt x="0" y="1611"/>
                    <a:pt x="24" y="1896"/>
                  </a:cubicBezTo>
                  <a:cubicBezTo>
                    <a:pt x="72" y="2146"/>
                    <a:pt x="191" y="2373"/>
                    <a:pt x="334" y="2587"/>
                  </a:cubicBezTo>
                  <a:cubicBezTo>
                    <a:pt x="356" y="2624"/>
                    <a:pt x="388" y="2639"/>
                    <a:pt x="420" y="2639"/>
                  </a:cubicBezTo>
                  <a:cubicBezTo>
                    <a:pt x="492" y="2639"/>
                    <a:pt x="562" y="2562"/>
                    <a:pt x="512" y="2480"/>
                  </a:cubicBezTo>
                  <a:cubicBezTo>
                    <a:pt x="441" y="2373"/>
                    <a:pt x="370" y="2277"/>
                    <a:pt x="310" y="2170"/>
                  </a:cubicBezTo>
                  <a:cubicBezTo>
                    <a:pt x="167" y="1849"/>
                    <a:pt x="167" y="1527"/>
                    <a:pt x="203" y="1253"/>
                  </a:cubicBezTo>
                  <a:cubicBezTo>
                    <a:pt x="239" y="1027"/>
                    <a:pt x="262" y="968"/>
                    <a:pt x="370" y="789"/>
                  </a:cubicBezTo>
                  <a:cubicBezTo>
                    <a:pt x="501" y="587"/>
                    <a:pt x="596" y="432"/>
                    <a:pt x="798" y="277"/>
                  </a:cubicBezTo>
                  <a:cubicBezTo>
                    <a:pt x="834" y="253"/>
                    <a:pt x="1013" y="146"/>
                    <a:pt x="1048" y="134"/>
                  </a:cubicBezTo>
                  <a:cubicBezTo>
                    <a:pt x="1108" y="99"/>
                    <a:pt x="1179" y="99"/>
                    <a:pt x="1227" y="51"/>
                  </a:cubicBezTo>
                  <a:cubicBezTo>
                    <a:pt x="1237" y="30"/>
                    <a:pt x="1221" y="1"/>
                    <a:pt x="11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5521800" y="2242775"/>
              <a:ext cx="18500" cy="16575"/>
            </a:xfrm>
            <a:custGeom>
              <a:avLst/>
              <a:gdLst/>
              <a:ahLst/>
              <a:cxnLst/>
              <a:rect l="l" t="t" r="r" b="b"/>
              <a:pathLst>
                <a:path w="740" h="663" extrusionOk="0">
                  <a:moveTo>
                    <a:pt x="542" y="0"/>
                  </a:moveTo>
                  <a:cubicBezTo>
                    <a:pt x="533" y="0"/>
                    <a:pt x="523" y="3"/>
                    <a:pt x="513" y="8"/>
                  </a:cubicBezTo>
                  <a:lnTo>
                    <a:pt x="453" y="32"/>
                  </a:lnTo>
                  <a:cubicBezTo>
                    <a:pt x="334" y="80"/>
                    <a:pt x="239" y="175"/>
                    <a:pt x="144" y="258"/>
                  </a:cubicBezTo>
                  <a:cubicBezTo>
                    <a:pt x="84" y="330"/>
                    <a:pt x="1" y="413"/>
                    <a:pt x="13" y="520"/>
                  </a:cubicBezTo>
                  <a:cubicBezTo>
                    <a:pt x="13" y="520"/>
                    <a:pt x="13" y="520"/>
                    <a:pt x="13" y="532"/>
                  </a:cubicBezTo>
                  <a:cubicBezTo>
                    <a:pt x="13" y="592"/>
                    <a:pt x="25" y="663"/>
                    <a:pt x="96" y="663"/>
                  </a:cubicBezTo>
                  <a:cubicBezTo>
                    <a:pt x="334" y="627"/>
                    <a:pt x="560" y="472"/>
                    <a:pt x="691" y="258"/>
                  </a:cubicBezTo>
                  <a:cubicBezTo>
                    <a:pt x="727" y="211"/>
                    <a:pt x="739" y="139"/>
                    <a:pt x="703" y="80"/>
                  </a:cubicBezTo>
                  <a:cubicBezTo>
                    <a:pt x="680" y="32"/>
                    <a:pt x="632" y="20"/>
                    <a:pt x="584" y="20"/>
                  </a:cubicBezTo>
                  <a:cubicBezTo>
                    <a:pt x="570" y="6"/>
                    <a:pt x="556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5325950" y="1978125"/>
              <a:ext cx="98550" cy="47275"/>
            </a:xfrm>
            <a:custGeom>
              <a:avLst/>
              <a:gdLst/>
              <a:ahLst/>
              <a:cxnLst/>
              <a:rect l="l" t="t" r="r" b="b"/>
              <a:pathLst>
                <a:path w="3942" h="1891" extrusionOk="0">
                  <a:moveTo>
                    <a:pt x="2276" y="0"/>
                  </a:moveTo>
                  <a:cubicBezTo>
                    <a:pt x="1950" y="0"/>
                    <a:pt x="1624" y="38"/>
                    <a:pt x="1298" y="105"/>
                  </a:cubicBezTo>
                  <a:cubicBezTo>
                    <a:pt x="1013" y="152"/>
                    <a:pt x="703" y="236"/>
                    <a:pt x="489" y="462"/>
                  </a:cubicBezTo>
                  <a:cubicBezTo>
                    <a:pt x="203" y="760"/>
                    <a:pt x="1" y="1307"/>
                    <a:pt x="310" y="1653"/>
                  </a:cubicBezTo>
                  <a:cubicBezTo>
                    <a:pt x="536" y="1855"/>
                    <a:pt x="810" y="1843"/>
                    <a:pt x="1024" y="1879"/>
                  </a:cubicBezTo>
                  <a:cubicBezTo>
                    <a:pt x="1151" y="1887"/>
                    <a:pt x="1277" y="1890"/>
                    <a:pt x="1403" y="1890"/>
                  </a:cubicBezTo>
                  <a:cubicBezTo>
                    <a:pt x="1837" y="1890"/>
                    <a:pt x="2270" y="1852"/>
                    <a:pt x="2703" y="1843"/>
                  </a:cubicBezTo>
                  <a:cubicBezTo>
                    <a:pt x="3025" y="1819"/>
                    <a:pt x="3358" y="1831"/>
                    <a:pt x="3644" y="1676"/>
                  </a:cubicBezTo>
                  <a:cubicBezTo>
                    <a:pt x="3763" y="1581"/>
                    <a:pt x="3811" y="1522"/>
                    <a:pt x="3870" y="1379"/>
                  </a:cubicBezTo>
                  <a:cubicBezTo>
                    <a:pt x="3904" y="1336"/>
                    <a:pt x="3859" y="1269"/>
                    <a:pt x="3805" y="1269"/>
                  </a:cubicBezTo>
                  <a:cubicBezTo>
                    <a:pt x="3783" y="1269"/>
                    <a:pt x="3760" y="1280"/>
                    <a:pt x="3739" y="1307"/>
                  </a:cubicBezTo>
                  <a:cubicBezTo>
                    <a:pt x="3703" y="1367"/>
                    <a:pt x="3596" y="1462"/>
                    <a:pt x="3572" y="1474"/>
                  </a:cubicBezTo>
                  <a:cubicBezTo>
                    <a:pt x="3227" y="1641"/>
                    <a:pt x="2632" y="1581"/>
                    <a:pt x="2108" y="1617"/>
                  </a:cubicBezTo>
                  <a:cubicBezTo>
                    <a:pt x="1952" y="1626"/>
                    <a:pt x="1776" y="1632"/>
                    <a:pt x="1600" y="1632"/>
                  </a:cubicBezTo>
                  <a:cubicBezTo>
                    <a:pt x="1105" y="1632"/>
                    <a:pt x="603" y="1584"/>
                    <a:pt x="489" y="1426"/>
                  </a:cubicBezTo>
                  <a:cubicBezTo>
                    <a:pt x="262" y="1105"/>
                    <a:pt x="655" y="498"/>
                    <a:pt x="1024" y="414"/>
                  </a:cubicBezTo>
                  <a:cubicBezTo>
                    <a:pt x="1467" y="284"/>
                    <a:pt x="1934" y="175"/>
                    <a:pt x="2386" y="175"/>
                  </a:cubicBezTo>
                  <a:cubicBezTo>
                    <a:pt x="2760" y="175"/>
                    <a:pt x="3124" y="250"/>
                    <a:pt x="3453" y="450"/>
                  </a:cubicBezTo>
                  <a:cubicBezTo>
                    <a:pt x="3656" y="652"/>
                    <a:pt x="3846" y="819"/>
                    <a:pt x="3787" y="1105"/>
                  </a:cubicBezTo>
                  <a:cubicBezTo>
                    <a:pt x="3787" y="1141"/>
                    <a:pt x="3763" y="1188"/>
                    <a:pt x="3775" y="1224"/>
                  </a:cubicBezTo>
                  <a:cubicBezTo>
                    <a:pt x="3786" y="1246"/>
                    <a:pt x="3811" y="1258"/>
                    <a:pt x="3835" y="1258"/>
                  </a:cubicBezTo>
                  <a:cubicBezTo>
                    <a:pt x="3861" y="1258"/>
                    <a:pt x="3888" y="1243"/>
                    <a:pt x="3894" y="1212"/>
                  </a:cubicBezTo>
                  <a:cubicBezTo>
                    <a:pt x="3918" y="1081"/>
                    <a:pt x="3942" y="938"/>
                    <a:pt x="3894" y="795"/>
                  </a:cubicBezTo>
                  <a:cubicBezTo>
                    <a:pt x="3858" y="700"/>
                    <a:pt x="3751" y="569"/>
                    <a:pt x="3715" y="521"/>
                  </a:cubicBezTo>
                  <a:cubicBezTo>
                    <a:pt x="3465" y="188"/>
                    <a:pt x="3084" y="105"/>
                    <a:pt x="2691" y="21"/>
                  </a:cubicBezTo>
                  <a:cubicBezTo>
                    <a:pt x="2553" y="7"/>
                    <a:pt x="2414" y="0"/>
                    <a:pt x="227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5685525" y="2018825"/>
              <a:ext cx="108675" cy="79000"/>
            </a:xfrm>
            <a:custGeom>
              <a:avLst/>
              <a:gdLst/>
              <a:ahLst/>
              <a:cxnLst/>
              <a:rect l="l" t="t" r="r" b="b"/>
              <a:pathLst>
                <a:path w="4347" h="3160" extrusionOk="0">
                  <a:moveTo>
                    <a:pt x="4109" y="2342"/>
                  </a:moveTo>
                  <a:cubicBezTo>
                    <a:pt x="4109" y="2343"/>
                    <a:pt x="4108" y="2345"/>
                    <a:pt x="4108" y="2346"/>
                  </a:cubicBezTo>
                  <a:cubicBezTo>
                    <a:pt x="4108" y="2345"/>
                    <a:pt x="4109" y="2343"/>
                    <a:pt x="4109" y="2342"/>
                  </a:cubicBezTo>
                  <a:close/>
                  <a:moveTo>
                    <a:pt x="1237" y="0"/>
                  </a:moveTo>
                  <a:cubicBezTo>
                    <a:pt x="1158" y="0"/>
                    <a:pt x="1079" y="8"/>
                    <a:pt x="1000" y="25"/>
                  </a:cubicBezTo>
                  <a:cubicBezTo>
                    <a:pt x="524" y="155"/>
                    <a:pt x="203" y="644"/>
                    <a:pt x="60" y="1096"/>
                  </a:cubicBezTo>
                  <a:cubicBezTo>
                    <a:pt x="48" y="1203"/>
                    <a:pt x="0" y="1322"/>
                    <a:pt x="36" y="1429"/>
                  </a:cubicBezTo>
                  <a:cubicBezTo>
                    <a:pt x="72" y="1549"/>
                    <a:pt x="143" y="1644"/>
                    <a:pt x="227" y="1727"/>
                  </a:cubicBezTo>
                  <a:cubicBezTo>
                    <a:pt x="608" y="2060"/>
                    <a:pt x="1179" y="2299"/>
                    <a:pt x="1500" y="2418"/>
                  </a:cubicBezTo>
                  <a:cubicBezTo>
                    <a:pt x="1893" y="2596"/>
                    <a:pt x="2286" y="2834"/>
                    <a:pt x="2632" y="2965"/>
                  </a:cubicBezTo>
                  <a:cubicBezTo>
                    <a:pt x="2823" y="3065"/>
                    <a:pt x="3100" y="3160"/>
                    <a:pt x="3375" y="3160"/>
                  </a:cubicBezTo>
                  <a:cubicBezTo>
                    <a:pt x="3561" y="3160"/>
                    <a:pt x="3747" y="3116"/>
                    <a:pt x="3906" y="3001"/>
                  </a:cubicBezTo>
                  <a:cubicBezTo>
                    <a:pt x="4108" y="2846"/>
                    <a:pt x="4346" y="2561"/>
                    <a:pt x="4310" y="2299"/>
                  </a:cubicBezTo>
                  <a:cubicBezTo>
                    <a:pt x="4292" y="2236"/>
                    <a:pt x="4247" y="2166"/>
                    <a:pt x="4186" y="2166"/>
                  </a:cubicBezTo>
                  <a:cubicBezTo>
                    <a:pt x="4165" y="2166"/>
                    <a:pt x="4143" y="2174"/>
                    <a:pt x="4120" y="2191"/>
                  </a:cubicBezTo>
                  <a:cubicBezTo>
                    <a:pt x="4063" y="2271"/>
                    <a:pt x="4115" y="2307"/>
                    <a:pt x="4109" y="2342"/>
                  </a:cubicBezTo>
                  <a:lnTo>
                    <a:pt x="4109" y="2342"/>
                  </a:lnTo>
                  <a:cubicBezTo>
                    <a:pt x="4111" y="2336"/>
                    <a:pt x="4111" y="2333"/>
                    <a:pt x="4111" y="2333"/>
                  </a:cubicBezTo>
                  <a:lnTo>
                    <a:pt x="4111" y="2333"/>
                  </a:lnTo>
                  <a:cubicBezTo>
                    <a:pt x="4111" y="2333"/>
                    <a:pt x="4096" y="2396"/>
                    <a:pt x="4096" y="2406"/>
                  </a:cubicBezTo>
                  <a:cubicBezTo>
                    <a:pt x="4013" y="2620"/>
                    <a:pt x="3882" y="2775"/>
                    <a:pt x="3656" y="2894"/>
                  </a:cubicBezTo>
                  <a:cubicBezTo>
                    <a:pt x="3577" y="2927"/>
                    <a:pt x="3459" y="2945"/>
                    <a:pt x="3331" y="2945"/>
                  </a:cubicBezTo>
                  <a:cubicBezTo>
                    <a:pt x="3226" y="2945"/>
                    <a:pt x="3114" y="2933"/>
                    <a:pt x="3013" y="2906"/>
                  </a:cubicBezTo>
                  <a:cubicBezTo>
                    <a:pt x="2786" y="2822"/>
                    <a:pt x="2655" y="2763"/>
                    <a:pt x="2417" y="2644"/>
                  </a:cubicBezTo>
                  <a:cubicBezTo>
                    <a:pt x="2132" y="2525"/>
                    <a:pt x="1870" y="2346"/>
                    <a:pt x="1584" y="2227"/>
                  </a:cubicBezTo>
                  <a:cubicBezTo>
                    <a:pt x="1167" y="2060"/>
                    <a:pt x="536" y="1799"/>
                    <a:pt x="286" y="1441"/>
                  </a:cubicBezTo>
                  <a:cubicBezTo>
                    <a:pt x="179" y="1275"/>
                    <a:pt x="369" y="739"/>
                    <a:pt x="631" y="489"/>
                  </a:cubicBezTo>
                  <a:cubicBezTo>
                    <a:pt x="793" y="294"/>
                    <a:pt x="1027" y="205"/>
                    <a:pt x="1272" y="205"/>
                  </a:cubicBezTo>
                  <a:cubicBezTo>
                    <a:pt x="1387" y="205"/>
                    <a:pt x="1505" y="225"/>
                    <a:pt x="1620" y="263"/>
                  </a:cubicBezTo>
                  <a:cubicBezTo>
                    <a:pt x="2298" y="429"/>
                    <a:pt x="2774" y="679"/>
                    <a:pt x="3382" y="1037"/>
                  </a:cubicBezTo>
                  <a:cubicBezTo>
                    <a:pt x="3584" y="1168"/>
                    <a:pt x="3739" y="1263"/>
                    <a:pt x="3906" y="1441"/>
                  </a:cubicBezTo>
                  <a:cubicBezTo>
                    <a:pt x="4013" y="1549"/>
                    <a:pt x="4096" y="1679"/>
                    <a:pt x="4203" y="1787"/>
                  </a:cubicBezTo>
                  <a:cubicBezTo>
                    <a:pt x="4207" y="1788"/>
                    <a:pt x="4211" y="1789"/>
                    <a:pt x="4215" y="1789"/>
                  </a:cubicBezTo>
                  <a:cubicBezTo>
                    <a:pt x="4246" y="1789"/>
                    <a:pt x="4272" y="1747"/>
                    <a:pt x="4251" y="1715"/>
                  </a:cubicBezTo>
                  <a:cubicBezTo>
                    <a:pt x="4013" y="1382"/>
                    <a:pt x="3715" y="1096"/>
                    <a:pt x="3346" y="894"/>
                  </a:cubicBezTo>
                  <a:cubicBezTo>
                    <a:pt x="3013" y="656"/>
                    <a:pt x="2679" y="477"/>
                    <a:pt x="2286" y="286"/>
                  </a:cubicBezTo>
                  <a:cubicBezTo>
                    <a:pt x="1964" y="159"/>
                    <a:pt x="1601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5322175" y="2281900"/>
              <a:ext cx="319025" cy="103150"/>
            </a:xfrm>
            <a:custGeom>
              <a:avLst/>
              <a:gdLst/>
              <a:ahLst/>
              <a:cxnLst/>
              <a:rect l="l" t="t" r="r" b="b"/>
              <a:pathLst>
                <a:path w="12761" h="4126" extrusionOk="0">
                  <a:moveTo>
                    <a:pt x="166" y="0"/>
                  </a:moveTo>
                  <a:cubicBezTo>
                    <a:pt x="82" y="0"/>
                    <a:pt x="1" y="100"/>
                    <a:pt x="56" y="193"/>
                  </a:cubicBezTo>
                  <a:cubicBezTo>
                    <a:pt x="163" y="396"/>
                    <a:pt x="306" y="586"/>
                    <a:pt x="449" y="777"/>
                  </a:cubicBezTo>
                  <a:cubicBezTo>
                    <a:pt x="604" y="1051"/>
                    <a:pt x="771" y="1313"/>
                    <a:pt x="997" y="1527"/>
                  </a:cubicBezTo>
                  <a:cubicBezTo>
                    <a:pt x="1295" y="1813"/>
                    <a:pt x="1580" y="2122"/>
                    <a:pt x="1914" y="2348"/>
                  </a:cubicBezTo>
                  <a:cubicBezTo>
                    <a:pt x="2223" y="2563"/>
                    <a:pt x="2557" y="2717"/>
                    <a:pt x="2878" y="2920"/>
                  </a:cubicBezTo>
                  <a:cubicBezTo>
                    <a:pt x="3842" y="3563"/>
                    <a:pt x="4997" y="3837"/>
                    <a:pt x="6128" y="4015"/>
                  </a:cubicBezTo>
                  <a:cubicBezTo>
                    <a:pt x="6519" y="4090"/>
                    <a:pt x="6912" y="4125"/>
                    <a:pt x="7306" y="4125"/>
                  </a:cubicBezTo>
                  <a:cubicBezTo>
                    <a:pt x="8474" y="4125"/>
                    <a:pt x="9638" y="3817"/>
                    <a:pt x="10689" y="3337"/>
                  </a:cubicBezTo>
                  <a:cubicBezTo>
                    <a:pt x="11272" y="3063"/>
                    <a:pt x="11832" y="2717"/>
                    <a:pt x="12308" y="2289"/>
                  </a:cubicBezTo>
                  <a:cubicBezTo>
                    <a:pt x="12439" y="2134"/>
                    <a:pt x="12760" y="1944"/>
                    <a:pt x="12570" y="1729"/>
                  </a:cubicBezTo>
                  <a:cubicBezTo>
                    <a:pt x="12525" y="1691"/>
                    <a:pt x="12482" y="1676"/>
                    <a:pt x="12440" y="1676"/>
                  </a:cubicBezTo>
                  <a:cubicBezTo>
                    <a:pt x="12256" y="1676"/>
                    <a:pt x="12094" y="1975"/>
                    <a:pt x="11939" y="2063"/>
                  </a:cubicBezTo>
                  <a:cubicBezTo>
                    <a:pt x="11558" y="2384"/>
                    <a:pt x="11022" y="2717"/>
                    <a:pt x="10439" y="2979"/>
                  </a:cubicBezTo>
                  <a:cubicBezTo>
                    <a:pt x="9581" y="3384"/>
                    <a:pt x="8355" y="3718"/>
                    <a:pt x="7355" y="3718"/>
                  </a:cubicBezTo>
                  <a:cubicBezTo>
                    <a:pt x="6593" y="3718"/>
                    <a:pt x="6117" y="3598"/>
                    <a:pt x="5366" y="3491"/>
                  </a:cubicBezTo>
                  <a:cubicBezTo>
                    <a:pt x="4497" y="3348"/>
                    <a:pt x="3831" y="3122"/>
                    <a:pt x="3116" y="2694"/>
                  </a:cubicBezTo>
                  <a:cubicBezTo>
                    <a:pt x="2759" y="2456"/>
                    <a:pt x="2188" y="2182"/>
                    <a:pt x="1985" y="1991"/>
                  </a:cubicBezTo>
                  <a:cubicBezTo>
                    <a:pt x="1580" y="1622"/>
                    <a:pt x="1056" y="1170"/>
                    <a:pt x="806" y="824"/>
                  </a:cubicBezTo>
                  <a:cubicBezTo>
                    <a:pt x="592" y="503"/>
                    <a:pt x="437" y="336"/>
                    <a:pt x="235" y="27"/>
                  </a:cubicBezTo>
                  <a:cubicBezTo>
                    <a:pt x="214" y="8"/>
                    <a:pt x="190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2"/>
          <p:cNvGrpSpPr/>
          <p:nvPr/>
        </p:nvGrpSpPr>
        <p:grpSpPr>
          <a:xfrm>
            <a:off x="935802" y="3682373"/>
            <a:ext cx="1584359" cy="1461025"/>
            <a:chOff x="3260225" y="1719425"/>
            <a:chExt cx="1229050" cy="1133375"/>
          </a:xfrm>
        </p:grpSpPr>
        <p:sp>
          <p:nvSpPr>
            <p:cNvPr id="1067" name="Google Shape;1067;p42"/>
            <p:cNvSpPr/>
            <p:nvPr/>
          </p:nvSpPr>
          <p:spPr>
            <a:xfrm>
              <a:off x="3282550" y="1838900"/>
              <a:ext cx="1180825" cy="1013900"/>
            </a:xfrm>
            <a:custGeom>
              <a:avLst/>
              <a:gdLst/>
              <a:ahLst/>
              <a:cxnLst/>
              <a:rect l="l" t="t" r="r" b="b"/>
              <a:pathLst>
                <a:path w="47233" h="40556" extrusionOk="0">
                  <a:moveTo>
                    <a:pt x="24465" y="0"/>
                  </a:moveTo>
                  <a:cubicBezTo>
                    <a:pt x="23248" y="0"/>
                    <a:pt x="22025" y="84"/>
                    <a:pt x="20824" y="244"/>
                  </a:cubicBezTo>
                  <a:cubicBezTo>
                    <a:pt x="16276" y="733"/>
                    <a:pt x="11704" y="2757"/>
                    <a:pt x="8001" y="5876"/>
                  </a:cubicBezTo>
                  <a:cubicBezTo>
                    <a:pt x="6799" y="6876"/>
                    <a:pt x="5679" y="8019"/>
                    <a:pt x="4929" y="9400"/>
                  </a:cubicBezTo>
                  <a:cubicBezTo>
                    <a:pt x="4298" y="10579"/>
                    <a:pt x="3953" y="11901"/>
                    <a:pt x="3643" y="13210"/>
                  </a:cubicBezTo>
                  <a:cubicBezTo>
                    <a:pt x="1727" y="21140"/>
                    <a:pt x="512" y="29248"/>
                    <a:pt x="24" y="37404"/>
                  </a:cubicBezTo>
                  <a:cubicBezTo>
                    <a:pt x="0" y="37904"/>
                    <a:pt x="0" y="38487"/>
                    <a:pt x="381" y="38821"/>
                  </a:cubicBezTo>
                  <a:cubicBezTo>
                    <a:pt x="619" y="39035"/>
                    <a:pt x="965" y="39094"/>
                    <a:pt x="1298" y="39130"/>
                  </a:cubicBezTo>
                  <a:cubicBezTo>
                    <a:pt x="2477" y="39249"/>
                    <a:pt x="3655" y="39333"/>
                    <a:pt x="4834" y="39404"/>
                  </a:cubicBezTo>
                  <a:cubicBezTo>
                    <a:pt x="14145" y="39980"/>
                    <a:pt x="23478" y="40556"/>
                    <a:pt x="32796" y="40556"/>
                  </a:cubicBezTo>
                  <a:cubicBezTo>
                    <a:pt x="37156" y="40556"/>
                    <a:pt x="41513" y="40430"/>
                    <a:pt x="45863" y="40118"/>
                  </a:cubicBezTo>
                  <a:cubicBezTo>
                    <a:pt x="46220" y="40095"/>
                    <a:pt x="46613" y="40047"/>
                    <a:pt x="46851" y="39773"/>
                  </a:cubicBezTo>
                  <a:cubicBezTo>
                    <a:pt x="47054" y="39535"/>
                    <a:pt x="47089" y="39202"/>
                    <a:pt x="47101" y="38880"/>
                  </a:cubicBezTo>
                  <a:cubicBezTo>
                    <a:pt x="47232" y="35618"/>
                    <a:pt x="47066" y="32332"/>
                    <a:pt x="46899" y="29069"/>
                  </a:cubicBezTo>
                  <a:cubicBezTo>
                    <a:pt x="46637" y="23902"/>
                    <a:pt x="46351" y="18628"/>
                    <a:pt x="44422" y="13853"/>
                  </a:cubicBezTo>
                  <a:cubicBezTo>
                    <a:pt x="42351" y="8686"/>
                    <a:pt x="38362" y="4352"/>
                    <a:pt x="33445" y="1888"/>
                  </a:cubicBezTo>
                  <a:cubicBezTo>
                    <a:pt x="30838" y="584"/>
                    <a:pt x="27673" y="0"/>
                    <a:pt x="24465" y="0"/>
                  </a:cubicBezTo>
                  <a:close/>
                </a:path>
              </a:pathLst>
            </a:custGeom>
            <a:solidFill>
              <a:srgbClr val="E4A4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3535250" y="2721225"/>
              <a:ext cx="660825" cy="122150"/>
            </a:xfrm>
            <a:custGeom>
              <a:avLst/>
              <a:gdLst/>
              <a:ahLst/>
              <a:cxnLst/>
              <a:rect l="l" t="t" r="r" b="b"/>
              <a:pathLst>
                <a:path w="26433" h="4886" extrusionOk="0">
                  <a:moveTo>
                    <a:pt x="20188" y="0"/>
                  </a:moveTo>
                  <a:cubicBezTo>
                    <a:pt x="19872" y="0"/>
                    <a:pt x="19557" y="15"/>
                    <a:pt x="19241" y="27"/>
                  </a:cubicBezTo>
                  <a:cubicBezTo>
                    <a:pt x="18323" y="73"/>
                    <a:pt x="17402" y="87"/>
                    <a:pt x="16484" y="87"/>
                  </a:cubicBezTo>
                  <a:cubicBezTo>
                    <a:pt x="14820" y="87"/>
                    <a:pt x="13168" y="39"/>
                    <a:pt x="11570" y="39"/>
                  </a:cubicBezTo>
                  <a:cubicBezTo>
                    <a:pt x="9437" y="39"/>
                    <a:pt x="7401" y="125"/>
                    <a:pt x="5561" y="527"/>
                  </a:cubicBezTo>
                  <a:cubicBezTo>
                    <a:pt x="3251" y="1039"/>
                    <a:pt x="1191" y="2539"/>
                    <a:pt x="1" y="4587"/>
                  </a:cubicBezTo>
                  <a:cubicBezTo>
                    <a:pt x="2046" y="4875"/>
                    <a:pt x="4112" y="4885"/>
                    <a:pt x="6170" y="4885"/>
                  </a:cubicBezTo>
                  <a:cubicBezTo>
                    <a:pt x="6328" y="4885"/>
                    <a:pt x="6486" y="4885"/>
                    <a:pt x="6644" y="4885"/>
                  </a:cubicBezTo>
                  <a:cubicBezTo>
                    <a:pt x="13097" y="4849"/>
                    <a:pt x="19539" y="4825"/>
                    <a:pt x="25980" y="4659"/>
                  </a:cubicBezTo>
                  <a:cubicBezTo>
                    <a:pt x="26087" y="4659"/>
                    <a:pt x="26194" y="4647"/>
                    <a:pt x="26278" y="4575"/>
                  </a:cubicBezTo>
                  <a:cubicBezTo>
                    <a:pt x="26432" y="4456"/>
                    <a:pt x="26361" y="4218"/>
                    <a:pt x="26290" y="4040"/>
                  </a:cubicBezTo>
                  <a:cubicBezTo>
                    <a:pt x="25837" y="3075"/>
                    <a:pt x="25111" y="2266"/>
                    <a:pt x="24289" y="1587"/>
                  </a:cubicBezTo>
                  <a:cubicBezTo>
                    <a:pt x="23373" y="837"/>
                    <a:pt x="22301" y="242"/>
                    <a:pt x="21134" y="63"/>
                  </a:cubicBezTo>
                  <a:cubicBezTo>
                    <a:pt x="20819" y="15"/>
                    <a:pt x="20503" y="0"/>
                    <a:pt x="201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3354575" y="1936850"/>
              <a:ext cx="1007300" cy="819650"/>
            </a:xfrm>
            <a:custGeom>
              <a:avLst/>
              <a:gdLst/>
              <a:ahLst/>
              <a:cxnLst/>
              <a:rect l="l" t="t" r="r" b="b"/>
              <a:pathLst>
                <a:path w="40292" h="32786" extrusionOk="0">
                  <a:moveTo>
                    <a:pt x="23763" y="0"/>
                  </a:moveTo>
                  <a:cubicBezTo>
                    <a:pt x="23155" y="0"/>
                    <a:pt x="22544" y="36"/>
                    <a:pt x="21944" y="89"/>
                  </a:cubicBezTo>
                  <a:cubicBezTo>
                    <a:pt x="18277" y="422"/>
                    <a:pt x="14586" y="1410"/>
                    <a:pt x="11609" y="3554"/>
                  </a:cubicBezTo>
                  <a:cubicBezTo>
                    <a:pt x="8621" y="5697"/>
                    <a:pt x="6620" y="9161"/>
                    <a:pt x="6263" y="12269"/>
                  </a:cubicBezTo>
                  <a:cubicBezTo>
                    <a:pt x="5942" y="14984"/>
                    <a:pt x="5632" y="17698"/>
                    <a:pt x="5323" y="20413"/>
                  </a:cubicBezTo>
                  <a:cubicBezTo>
                    <a:pt x="4903" y="19625"/>
                    <a:pt x="4024" y="19231"/>
                    <a:pt x="3134" y="19231"/>
                  </a:cubicBezTo>
                  <a:cubicBezTo>
                    <a:pt x="2354" y="19231"/>
                    <a:pt x="1567" y="19533"/>
                    <a:pt x="1072" y="20139"/>
                  </a:cubicBezTo>
                  <a:cubicBezTo>
                    <a:pt x="0" y="21425"/>
                    <a:pt x="370" y="23568"/>
                    <a:pt x="1667" y="24628"/>
                  </a:cubicBezTo>
                  <a:cubicBezTo>
                    <a:pt x="2364" y="25196"/>
                    <a:pt x="3256" y="25463"/>
                    <a:pt x="4160" y="25463"/>
                  </a:cubicBezTo>
                  <a:cubicBezTo>
                    <a:pt x="4939" y="25463"/>
                    <a:pt x="5728" y="25265"/>
                    <a:pt x="6406" y="24890"/>
                  </a:cubicBezTo>
                  <a:cubicBezTo>
                    <a:pt x="8097" y="27604"/>
                    <a:pt x="10407" y="30045"/>
                    <a:pt x="13335" y="31355"/>
                  </a:cubicBezTo>
                  <a:cubicBezTo>
                    <a:pt x="15014" y="32105"/>
                    <a:pt x="16836" y="32462"/>
                    <a:pt x="18658" y="32652"/>
                  </a:cubicBezTo>
                  <a:cubicBezTo>
                    <a:pt x="19495" y="32737"/>
                    <a:pt x="20339" y="32786"/>
                    <a:pt x="21182" y="32786"/>
                  </a:cubicBezTo>
                  <a:cubicBezTo>
                    <a:pt x="23286" y="32786"/>
                    <a:pt x="25378" y="32485"/>
                    <a:pt x="27325" y="31712"/>
                  </a:cubicBezTo>
                  <a:cubicBezTo>
                    <a:pt x="30671" y="30378"/>
                    <a:pt x="33409" y="27628"/>
                    <a:pt x="34743" y="24282"/>
                  </a:cubicBezTo>
                  <a:cubicBezTo>
                    <a:pt x="35182" y="24476"/>
                    <a:pt x="35653" y="24566"/>
                    <a:pt x="36128" y="24566"/>
                  </a:cubicBezTo>
                  <a:cubicBezTo>
                    <a:pt x="37315" y="24566"/>
                    <a:pt x="38527" y="24005"/>
                    <a:pt x="39327" y="23104"/>
                  </a:cubicBezTo>
                  <a:cubicBezTo>
                    <a:pt x="39886" y="22473"/>
                    <a:pt x="40291" y="21651"/>
                    <a:pt x="40291" y="20794"/>
                  </a:cubicBezTo>
                  <a:cubicBezTo>
                    <a:pt x="40291" y="19937"/>
                    <a:pt x="39839" y="19067"/>
                    <a:pt x="39077" y="18674"/>
                  </a:cubicBezTo>
                  <a:cubicBezTo>
                    <a:pt x="38746" y="18514"/>
                    <a:pt x="38392" y="18451"/>
                    <a:pt x="38029" y="18451"/>
                  </a:cubicBezTo>
                  <a:cubicBezTo>
                    <a:pt x="37397" y="18451"/>
                    <a:pt x="36736" y="18640"/>
                    <a:pt x="36124" y="18829"/>
                  </a:cubicBezTo>
                  <a:cubicBezTo>
                    <a:pt x="36672" y="13186"/>
                    <a:pt x="34707" y="7340"/>
                    <a:pt x="30838" y="3184"/>
                  </a:cubicBezTo>
                  <a:cubicBezTo>
                    <a:pt x="29909" y="2184"/>
                    <a:pt x="28849" y="1256"/>
                    <a:pt x="27599" y="708"/>
                  </a:cubicBezTo>
                  <a:cubicBezTo>
                    <a:pt x="26401" y="170"/>
                    <a:pt x="25085" y="0"/>
                    <a:pt x="23763" y="0"/>
                  </a:cubicBezTo>
                  <a:close/>
                </a:path>
              </a:pathLst>
            </a:custGeom>
            <a:solidFill>
              <a:srgbClr val="FFE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3502500" y="2376025"/>
              <a:ext cx="171475" cy="168500"/>
            </a:xfrm>
            <a:custGeom>
              <a:avLst/>
              <a:gdLst/>
              <a:ahLst/>
              <a:cxnLst/>
              <a:rect l="l" t="t" r="r" b="b"/>
              <a:pathLst>
                <a:path w="6859" h="6740" extrusionOk="0">
                  <a:moveTo>
                    <a:pt x="3673" y="0"/>
                  </a:moveTo>
                  <a:cubicBezTo>
                    <a:pt x="3178" y="0"/>
                    <a:pt x="2680" y="111"/>
                    <a:pt x="2239" y="322"/>
                  </a:cubicBezTo>
                  <a:cubicBezTo>
                    <a:pt x="894" y="965"/>
                    <a:pt x="1" y="2500"/>
                    <a:pt x="203" y="3977"/>
                  </a:cubicBezTo>
                  <a:cubicBezTo>
                    <a:pt x="406" y="5441"/>
                    <a:pt x="1739" y="6715"/>
                    <a:pt x="3227" y="6739"/>
                  </a:cubicBezTo>
                  <a:cubicBezTo>
                    <a:pt x="3251" y="6740"/>
                    <a:pt x="3275" y="6740"/>
                    <a:pt x="3298" y="6740"/>
                  </a:cubicBezTo>
                  <a:cubicBezTo>
                    <a:pt x="3787" y="6740"/>
                    <a:pt x="4273" y="6624"/>
                    <a:pt x="4728" y="6465"/>
                  </a:cubicBezTo>
                  <a:cubicBezTo>
                    <a:pt x="5168" y="6310"/>
                    <a:pt x="5597" y="6108"/>
                    <a:pt x="5930" y="5787"/>
                  </a:cubicBezTo>
                  <a:cubicBezTo>
                    <a:pt x="6323" y="5394"/>
                    <a:pt x="6549" y="4858"/>
                    <a:pt x="6645" y="4322"/>
                  </a:cubicBezTo>
                  <a:cubicBezTo>
                    <a:pt x="6859" y="3096"/>
                    <a:pt x="6502" y="1750"/>
                    <a:pt x="5752" y="881"/>
                  </a:cubicBezTo>
                  <a:cubicBezTo>
                    <a:pt x="5239" y="281"/>
                    <a:pt x="4461" y="0"/>
                    <a:pt x="3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3260225" y="2772750"/>
              <a:ext cx="200350" cy="66750"/>
            </a:xfrm>
            <a:custGeom>
              <a:avLst/>
              <a:gdLst/>
              <a:ahLst/>
              <a:cxnLst/>
              <a:rect l="l" t="t" r="r" b="b"/>
              <a:pathLst>
                <a:path w="8014" h="2670" extrusionOk="0">
                  <a:moveTo>
                    <a:pt x="3096" y="1"/>
                  </a:moveTo>
                  <a:cubicBezTo>
                    <a:pt x="2837" y="1"/>
                    <a:pt x="2579" y="19"/>
                    <a:pt x="2322" y="62"/>
                  </a:cubicBezTo>
                  <a:cubicBezTo>
                    <a:pt x="1465" y="205"/>
                    <a:pt x="631" y="669"/>
                    <a:pt x="214" y="1431"/>
                  </a:cubicBezTo>
                  <a:cubicBezTo>
                    <a:pt x="72" y="1693"/>
                    <a:pt x="0" y="2062"/>
                    <a:pt x="203" y="2276"/>
                  </a:cubicBezTo>
                  <a:cubicBezTo>
                    <a:pt x="345" y="2431"/>
                    <a:pt x="560" y="2467"/>
                    <a:pt x="762" y="2491"/>
                  </a:cubicBezTo>
                  <a:cubicBezTo>
                    <a:pt x="1810" y="2610"/>
                    <a:pt x="2861" y="2669"/>
                    <a:pt x="3910" y="2669"/>
                  </a:cubicBezTo>
                  <a:cubicBezTo>
                    <a:pt x="4959" y="2669"/>
                    <a:pt x="6007" y="2610"/>
                    <a:pt x="7049" y="2491"/>
                  </a:cubicBezTo>
                  <a:cubicBezTo>
                    <a:pt x="7227" y="2467"/>
                    <a:pt x="7418" y="2443"/>
                    <a:pt x="7573" y="2360"/>
                  </a:cubicBezTo>
                  <a:cubicBezTo>
                    <a:pt x="8013" y="2086"/>
                    <a:pt x="7965" y="1383"/>
                    <a:pt x="7668" y="955"/>
                  </a:cubicBezTo>
                  <a:cubicBezTo>
                    <a:pt x="7269" y="383"/>
                    <a:pt x="6531" y="95"/>
                    <a:pt x="5764" y="95"/>
                  </a:cubicBezTo>
                  <a:cubicBezTo>
                    <a:pt x="5476" y="95"/>
                    <a:pt x="5185" y="135"/>
                    <a:pt x="4906" y="216"/>
                  </a:cubicBezTo>
                  <a:cubicBezTo>
                    <a:pt x="4305" y="100"/>
                    <a:pt x="3700" y="1"/>
                    <a:pt x="3096" y="1"/>
                  </a:cubicBezTo>
                  <a:close/>
                </a:path>
              </a:pathLst>
            </a:custGeom>
            <a:solidFill>
              <a:srgbClr val="FFE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4225225" y="2769175"/>
              <a:ext cx="178025" cy="66750"/>
            </a:xfrm>
            <a:custGeom>
              <a:avLst/>
              <a:gdLst/>
              <a:ahLst/>
              <a:cxnLst/>
              <a:rect l="l" t="t" r="r" b="b"/>
              <a:pathLst>
                <a:path w="7121" h="2670" extrusionOk="0">
                  <a:moveTo>
                    <a:pt x="3851" y="1"/>
                  </a:moveTo>
                  <a:cubicBezTo>
                    <a:pt x="3741" y="1"/>
                    <a:pt x="3631" y="13"/>
                    <a:pt x="3524" y="38"/>
                  </a:cubicBezTo>
                  <a:cubicBezTo>
                    <a:pt x="3024" y="145"/>
                    <a:pt x="2608" y="490"/>
                    <a:pt x="2203" y="812"/>
                  </a:cubicBezTo>
                  <a:cubicBezTo>
                    <a:pt x="1965" y="610"/>
                    <a:pt x="1667" y="431"/>
                    <a:pt x="1441" y="383"/>
                  </a:cubicBezTo>
                  <a:cubicBezTo>
                    <a:pt x="1389" y="374"/>
                    <a:pt x="1337" y="370"/>
                    <a:pt x="1285" y="370"/>
                  </a:cubicBezTo>
                  <a:cubicBezTo>
                    <a:pt x="920" y="370"/>
                    <a:pt x="564" y="581"/>
                    <a:pt x="346" y="883"/>
                  </a:cubicBezTo>
                  <a:cubicBezTo>
                    <a:pt x="107" y="1229"/>
                    <a:pt x="24" y="1669"/>
                    <a:pt x="12" y="2086"/>
                  </a:cubicBezTo>
                  <a:cubicBezTo>
                    <a:pt x="0" y="2253"/>
                    <a:pt x="12" y="2443"/>
                    <a:pt x="131" y="2550"/>
                  </a:cubicBezTo>
                  <a:cubicBezTo>
                    <a:pt x="250" y="2669"/>
                    <a:pt x="429" y="2669"/>
                    <a:pt x="584" y="2669"/>
                  </a:cubicBezTo>
                  <a:cubicBezTo>
                    <a:pt x="2501" y="2634"/>
                    <a:pt x="4406" y="2610"/>
                    <a:pt x="6322" y="2586"/>
                  </a:cubicBezTo>
                  <a:cubicBezTo>
                    <a:pt x="6442" y="2586"/>
                    <a:pt x="6572" y="2574"/>
                    <a:pt x="6680" y="2526"/>
                  </a:cubicBezTo>
                  <a:cubicBezTo>
                    <a:pt x="6930" y="2407"/>
                    <a:pt x="6989" y="2086"/>
                    <a:pt x="7025" y="1800"/>
                  </a:cubicBezTo>
                  <a:cubicBezTo>
                    <a:pt x="7084" y="1312"/>
                    <a:pt x="7120" y="752"/>
                    <a:pt x="6775" y="395"/>
                  </a:cubicBezTo>
                  <a:cubicBezTo>
                    <a:pt x="6589" y="200"/>
                    <a:pt x="6315" y="114"/>
                    <a:pt x="6040" y="114"/>
                  </a:cubicBezTo>
                  <a:cubicBezTo>
                    <a:pt x="5963" y="114"/>
                    <a:pt x="5886" y="120"/>
                    <a:pt x="5810" y="133"/>
                  </a:cubicBezTo>
                  <a:cubicBezTo>
                    <a:pt x="5465" y="181"/>
                    <a:pt x="5156" y="359"/>
                    <a:pt x="4870" y="550"/>
                  </a:cubicBezTo>
                  <a:cubicBezTo>
                    <a:pt x="4691" y="182"/>
                    <a:pt x="4272" y="1"/>
                    <a:pt x="3851" y="1"/>
                  </a:cubicBezTo>
                  <a:close/>
                </a:path>
              </a:pathLst>
            </a:custGeom>
            <a:solidFill>
              <a:srgbClr val="FFE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4041275" y="2375275"/>
              <a:ext cx="191100" cy="189675"/>
            </a:xfrm>
            <a:custGeom>
              <a:avLst/>
              <a:gdLst/>
              <a:ahLst/>
              <a:cxnLst/>
              <a:rect l="l" t="t" r="r" b="b"/>
              <a:pathLst>
                <a:path w="7644" h="7587" extrusionOk="0">
                  <a:moveTo>
                    <a:pt x="4189" y="0"/>
                  </a:moveTo>
                  <a:cubicBezTo>
                    <a:pt x="3664" y="0"/>
                    <a:pt x="3139" y="101"/>
                    <a:pt x="2655" y="304"/>
                  </a:cubicBezTo>
                  <a:cubicBezTo>
                    <a:pt x="1381" y="840"/>
                    <a:pt x="417" y="2054"/>
                    <a:pt x="167" y="3412"/>
                  </a:cubicBezTo>
                  <a:cubicBezTo>
                    <a:pt x="0" y="4245"/>
                    <a:pt x="107" y="5150"/>
                    <a:pt x="500" y="5900"/>
                  </a:cubicBezTo>
                  <a:cubicBezTo>
                    <a:pt x="893" y="6662"/>
                    <a:pt x="1596" y="7257"/>
                    <a:pt x="2429" y="7483"/>
                  </a:cubicBezTo>
                  <a:cubicBezTo>
                    <a:pt x="2686" y="7554"/>
                    <a:pt x="2957" y="7587"/>
                    <a:pt x="3231" y="7587"/>
                  </a:cubicBezTo>
                  <a:cubicBezTo>
                    <a:pt x="3464" y="7587"/>
                    <a:pt x="3699" y="7563"/>
                    <a:pt x="3929" y="7519"/>
                  </a:cubicBezTo>
                  <a:cubicBezTo>
                    <a:pt x="5358" y="7257"/>
                    <a:pt x="6608" y="6210"/>
                    <a:pt x="7120" y="4840"/>
                  </a:cubicBezTo>
                  <a:cubicBezTo>
                    <a:pt x="7632" y="3483"/>
                    <a:pt x="7644" y="1590"/>
                    <a:pt x="6584" y="792"/>
                  </a:cubicBezTo>
                  <a:cubicBezTo>
                    <a:pt x="5905" y="268"/>
                    <a:pt x="5047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3618600" y="2399800"/>
              <a:ext cx="453350" cy="213550"/>
            </a:xfrm>
            <a:custGeom>
              <a:avLst/>
              <a:gdLst/>
              <a:ahLst/>
              <a:cxnLst/>
              <a:rect l="l" t="t" r="r" b="b"/>
              <a:pathLst>
                <a:path w="18134" h="8542" extrusionOk="0">
                  <a:moveTo>
                    <a:pt x="2843" y="0"/>
                  </a:moveTo>
                  <a:cubicBezTo>
                    <a:pt x="2808" y="0"/>
                    <a:pt x="2774" y="1"/>
                    <a:pt x="2739" y="2"/>
                  </a:cubicBezTo>
                  <a:cubicBezTo>
                    <a:pt x="2672" y="6"/>
                    <a:pt x="2601" y="12"/>
                    <a:pt x="2550" y="17"/>
                  </a:cubicBezTo>
                  <a:lnTo>
                    <a:pt x="2550" y="17"/>
                  </a:lnTo>
                  <a:cubicBezTo>
                    <a:pt x="2553" y="16"/>
                    <a:pt x="2557" y="15"/>
                    <a:pt x="2560" y="14"/>
                  </a:cubicBezTo>
                  <a:lnTo>
                    <a:pt x="2560" y="14"/>
                  </a:lnTo>
                  <a:cubicBezTo>
                    <a:pt x="2497" y="21"/>
                    <a:pt x="2474" y="24"/>
                    <a:pt x="2476" y="24"/>
                  </a:cubicBezTo>
                  <a:cubicBezTo>
                    <a:pt x="2478" y="24"/>
                    <a:pt x="2507" y="21"/>
                    <a:pt x="2550" y="17"/>
                  </a:cubicBezTo>
                  <a:lnTo>
                    <a:pt x="2550" y="17"/>
                  </a:lnTo>
                  <a:cubicBezTo>
                    <a:pt x="1803" y="266"/>
                    <a:pt x="1022" y="564"/>
                    <a:pt x="548" y="1204"/>
                  </a:cubicBezTo>
                  <a:cubicBezTo>
                    <a:pt x="48" y="1895"/>
                    <a:pt x="0" y="2859"/>
                    <a:pt x="274" y="3669"/>
                  </a:cubicBezTo>
                  <a:cubicBezTo>
                    <a:pt x="548" y="4478"/>
                    <a:pt x="1108" y="5157"/>
                    <a:pt x="1727" y="5740"/>
                  </a:cubicBezTo>
                  <a:cubicBezTo>
                    <a:pt x="3239" y="7157"/>
                    <a:pt x="5156" y="8098"/>
                    <a:pt x="7180" y="8407"/>
                  </a:cubicBezTo>
                  <a:cubicBezTo>
                    <a:pt x="7805" y="8503"/>
                    <a:pt x="8436" y="8542"/>
                    <a:pt x="9065" y="8542"/>
                  </a:cubicBezTo>
                  <a:cubicBezTo>
                    <a:pt x="9298" y="8542"/>
                    <a:pt x="9531" y="8536"/>
                    <a:pt x="9763" y="8527"/>
                  </a:cubicBezTo>
                  <a:cubicBezTo>
                    <a:pt x="11395" y="8455"/>
                    <a:pt x="13038" y="8169"/>
                    <a:pt x="14514" y="7431"/>
                  </a:cubicBezTo>
                  <a:cubicBezTo>
                    <a:pt x="15978" y="6705"/>
                    <a:pt x="17252" y="5479"/>
                    <a:pt x="17836" y="3919"/>
                  </a:cubicBezTo>
                  <a:cubicBezTo>
                    <a:pt x="18026" y="3407"/>
                    <a:pt x="18134" y="2847"/>
                    <a:pt x="18086" y="2300"/>
                  </a:cubicBezTo>
                  <a:cubicBezTo>
                    <a:pt x="18038" y="1764"/>
                    <a:pt x="17812" y="1216"/>
                    <a:pt x="17407" y="859"/>
                  </a:cubicBezTo>
                  <a:cubicBezTo>
                    <a:pt x="17110" y="609"/>
                    <a:pt x="16740" y="454"/>
                    <a:pt x="16371" y="359"/>
                  </a:cubicBezTo>
                  <a:cubicBezTo>
                    <a:pt x="15949" y="251"/>
                    <a:pt x="15521" y="207"/>
                    <a:pt x="15092" y="207"/>
                  </a:cubicBezTo>
                  <a:cubicBezTo>
                    <a:pt x="14046" y="207"/>
                    <a:pt x="12991" y="473"/>
                    <a:pt x="11978" y="752"/>
                  </a:cubicBezTo>
                  <a:cubicBezTo>
                    <a:pt x="10830" y="1065"/>
                    <a:pt x="9659" y="1408"/>
                    <a:pt x="8484" y="1408"/>
                  </a:cubicBezTo>
                  <a:cubicBezTo>
                    <a:pt x="8184" y="1408"/>
                    <a:pt x="7884" y="1386"/>
                    <a:pt x="7585" y="1335"/>
                  </a:cubicBezTo>
                  <a:cubicBezTo>
                    <a:pt x="5964" y="1079"/>
                    <a:pt x="4480" y="0"/>
                    <a:pt x="2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3679025" y="2396450"/>
              <a:ext cx="341425" cy="68775"/>
            </a:xfrm>
            <a:custGeom>
              <a:avLst/>
              <a:gdLst/>
              <a:ahLst/>
              <a:cxnLst/>
              <a:rect l="l" t="t" r="r" b="b"/>
              <a:pathLst>
                <a:path w="13657" h="2751" extrusionOk="0">
                  <a:moveTo>
                    <a:pt x="377" y="1"/>
                  </a:moveTo>
                  <a:cubicBezTo>
                    <a:pt x="247" y="1"/>
                    <a:pt x="120" y="22"/>
                    <a:pt x="0" y="76"/>
                  </a:cubicBezTo>
                  <a:cubicBezTo>
                    <a:pt x="36" y="457"/>
                    <a:pt x="131" y="838"/>
                    <a:pt x="310" y="1183"/>
                  </a:cubicBezTo>
                  <a:cubicBezTo>
                    <a:pt x="393" y="1374"/>
                    <a:pt x="512" y="1553"/>
                    <a:pt x="679" y="1683"/>
                  </a:cubicBezTo>
                  <a:cubicBezTo>
                    <a:pt x="798" y="1779"/>
                    <a:pt x="953" y="1838"/>
                    <a:pt x="1108" y="1898"/>
                  </a:cubicBezTo>
                  <a:cubicBezTo>
                    <a:pt x="1441" y="2005"/>
                    <a:pt x="1774" y="2088"/>
                    <a:pt x="2120" y="2160"/>
                  </a:cubicBezTo>
                  <a:cubicBezTo>
                    <a:pt x="3992" y="2555"/>
                    <a:pt x="5907" y="2751"/>
                    <a:pt x="7825" y="2751"/>
                  </a:cubicBezTo>
                  <a:cubicBezTo>
                    <a:pt x="9261" y="2751"/>
                    <a:pt x="10699" y="2641"/>
                    <a:pt x="12121" y="2422"/>
                  </a:cubicBezTo>
                  <a:cubicBezTo>
                    <a:pt x="12311" y="2398"/>
                    <a:pt x="12514" y="2362"/>
                    <a:pt x="12680" y="2255"/>
                  </a:cubicBezTo>
                  <a:cubicBezTo>
                    <a:pt x="12883" y="2124"/>
                    <a:pt x="13014" y="1910"/>
                    <a:pt x="13133" y="1695"/>
                  </a:cubicBezTo>
                  <a:cubicBezTo>
                    <a:pt x="13300" y="1398"/>
                    <a:pt x="13454" y="1112"/>
                    <a:pt x="13597" y="814"/>
                  </a:cubicBezTo>
                  <a:cubicBezTo>
                    <a:pt x="13621" y="755"/>
                    <a:pt x="13657" y="695"/>
                    <a:pt x="13645" y="636"/>
                  </a:cubicBezTo>
                  <a:cubicBezTo>
                    <a:pt x="13633" y="505"/>
                    <a:pt x="13478" y="445"/>
                    <a:pt x="13359" y="421"/>
                  </a:cubicBezTo>
                  <a:cubicBezTo>
                    <a:pt x="12946" y="333"/>
                    <a:pt x="12524" y="294"/>
                    <a:pt x="12101" y="294"/>
                  </a:cubicBezTo>
                  <a:cubicBezTo>
                    <a:pt x="11560" y="294"/>
                    <a:pt x="11017" y="357"/>
                    <a:pt x="10490" y="457"/>
                  </a:cubicBezTo>
                  <a:cubicBezTo>
                    <a:pt x="9537" y="636"/>
                    <a:pt x="8620" y="921"/>
                    <a:pt x="7692" y="1160"/>
                  </a:cubicBezTo>
                  <a:cubicBezTo>
                    <a:pt x="7144" y="1291"/>
                    <a:pt x="6584" y="1410"/>
                    <a:pt x="6025" y="1410"/>
                  </a:cubicBezTo>
                  <a:cubicBezTo>
                    <a:pt x="6004" y="1410"/>
                    <a:pt x="5983" y="1410"/>
                    <a:pt x="5962" y="1410"/>
                  </a:cubicBezTo>
                  <a:cubicBezTo>
                    <a:pt x="5198" y="1410"/>
                    <a:pt x="4457" y="1202"/>
                    <a:pt x="3739" y="993"/>
                  </a:cubicBezTo>
                  <a:cubicBezTo>
                    <a:pt x="2882" y="743"/>
                    <a:pt x="2036" y="469"/>
                    <a:pt x="1203" y="183"/>
                  </a:cubicBezTo>
                  <a:cubicBezTo>
                    <a:pt x="937" y="95"/>
                    <a:pt x="649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3716525" y="2498125"/>
              <a:ext cx="292625" cy="111550"/>
            </a:xfrm>
            <a:custGeom>
              <a:avLst/>
              <a:gdLst/>
              <a:ahLst/>
              <a:cxnLst/>
              <a:rect l="l" t="t" r="r" b="b"/>
              <a:pathLst>
                <a:path w="11705" h="4462" extrusionOk="0">
                  <a:moveTo>
                    <a:pt x="6812" y="1"/>
                  </a:moveTo>
                  <a:cubicBezTo>
                    <a:pt x="4274" y="1"/>
                    <a:pt x="1744" y="1093"/>
                    <a:pt x="0" y="2939"/>
                  </a:cubicBezTo>
                  <a:cubicBezTo>
                    <a:pt x="96" y="3141"/>
                    <a:pt x="274" y="3272"/>
                    <a:pt x="453" y="3379"/>
                  </a:cubicBezTo>
                  <a:cubicBezTo>
                    <a:pt x="1536" y="4046"/>
                    <a:pt x="2810" y="4367"/>
                    <a:pt x="4072" y="4439"/>
                  </a:cubicBezTo>
                  <a:cubicBezTo>
                    <a:pt x="4311" y="4454"/>
                    <a:pt x="4550" y="4462"/>
                    <a:pt x="4788" y="4462"/>
                  </a:cubicBezTo>
                  <a:cubicBezTo>
                    <a:pt x="5823" y="4462"/>
                    <a:pt x="6854" y="4325"/>
                    <a:pt x="7870" y="4141"/>
                  </a:cubicBezTo>
                  <a:cubicBezTo>
                    <a:pt x="8597" y="4022"/>
                    <a:pt x="9335" y="3867"/>
                    <a:pt x="10014" y="3570"/>
                  </a:cubicBezTo>
                  <a:cubicBezTo>
                    <a:pt x="10680" y="3272"/>
                    <a:pt x="11311" y="2820"/>
                    <a:pt x="11704" y="2188"/>
                  </a:cubicBezTo>
                  <a:cubicBezTo>
                    <a:pt x="10764" y="736"/>
                    <a:pt x="8942" y="81"/>
                    <a:pt x="7204" y="10"/>
                  </a:cubicBezTo>
                  <a:cubicBezTo>
                    <a:pt x="7073" y="4"/>
                    <a:pt x="6943" y="1"/>
                    <a:pt x="6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3812375" y="2271100"/>
              <a:ext cx="77700" cy="60050"/>
            </a:xfrm>
            <a:custGeom>
              <a:avLst/>
              <a:gdLst/>
              <a:ahLst/>
              <a:cxnLst/>
              <a:rect l="l" t="t" r="r" b="b"/>
              <a:pathLst>
                <a:path w="3108" h="2402" extrusionOk="0">
                  <a:moveTo>
                    <a:pt x="1717" y="0"/>
                  </a:moveTo>
                  <a:cubicBezTo>
                    <a:pt x="1677" y="0"/>
                    <a:pt x="1691" y="31"/>
                    <a:pt x="1822" y="125"/>
                  </a:cubicBezTo>
                  <a:cubicBezTo>
                    <a:pt x="1663" y="52"/>
                    <a:pt x="1488" y="16"/>
                    <a:pt x="1311" y="16"/>
                  </a:cubicBezTo>
                  <a:cubicBezTo>
                    <a:pt x="971" y="16"/>
                    <a:pt x="628" y="148"/>
                    <a:pt x="393" y="399"/>
                  </a:cubicBezTo>
                  <a:cubicBezTo>
                    <a:pt x="48" y="780"/>
                    <a:pt x="0" y="1399"/>
                    <a:pt x="298" y="1816"/>
                  </a:cubicBezTo>
                  <a:cubicBezTo>
                    <a:pt x="488" y="2066"/>
                    <a:pt x="762" y="2221"/>
                    <a:pt x="1060" y="2316"/>
                  </a:cubicBezTo>
                  <a:cubicBezTo>
                    <a:pt x="1239" y="2371"/>
                    <a:pt x="1431" y="2401"/>
                    <a:pt x="1622" y="2401"/>
                  </a:cubicBezTo>
                  <a:cubicBezTo>
                    <a:pt x="1926" y="2401"/>
                    <a:pt x="2228" y="2325"/>
                    <a:pt x="2477" y="2149"/>
                  </a:cubicBezTo>
                  <a:cubicBezTo>
                    <a:pt x="2882" y="1875"/>
                    <a:pt x="3108" y="1316"/>
                    <a:pt x="2917" y="863"/>
                  </a:cubicBezTo>
                  <a:cubicBezTo>
                    <a:pt x="2751" y="447"/>
                    <a:pt x="2322" y="221"/>
                    <a:pt x="1905" y="54"/>
                  </a:cubicBezTo>
                  <a:cubicBezTo>
                    <a:pt x="1832" y="26"/>
                    <a:pt x="1753" y="0"/>
                    <a:pt x="17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3430475" y="1866100"/>
              <a:ext cx="936150" cy="438625"/>
            </a:xfrm>
            <a:custGeom>
              <a:avLst/>
              <a:gdLst/>
              <a:ahLst/>
              <a:cxnLst/>
              <a:rect l="l" t="t" r="r" b="b"/>
              <a:pathLst>
                <a:path w="37446" h="17545" extrusionOk="0">
                  <a:moveTo>
                    <a:pt x="18280" y="1"/>
                  </a:moveTo>
                  <a:cubicBezTo>
                    <a:pt x="17363" y="1"/>
                    <a:pt x="16436" y="35"/>
                    <a:pt x="15502" y="85"/>
                  </a:cubicBezTo>
                  <a:cubicBezTo>
                    <a:pt x="11823" y="728"/>
                    <a:pt x="8335" y="2478"/>
                    <a:pt x="5632" y="5050"/>
                  </a:cubicBezTo>
                  <a:cubicBezTo>
                    <a:pt x="2918" y="7634"/>
                    <a:pt x="989" y="11015"/>
                    <a:pt x="155" y="14658"/>
                  </a:cubicBezTo>
                  <a:cubicBezTo>
                    <a:pt x="72" y="15016"/>
                    <a:pt x="1" y="15373"/>
                    <a:pt x="72" y="15730"/>
                  </a:cubicBezTo>
                  <a:cubicBezTo>
                    <a:pt x="143" y="16075"/>
                    <a:pt x="393" y="16421"/>
                    <a:pt x="739" y="16492"/>
                  </a:cubicBezTo>
                  <a:cubicBezTo>
                    <a:pt x="790" y="16503"/>
                    <a:pt x="842" y="16508"/>
                    <a:pt x="893" y="16508"/>
                  </a:cubicBezTo>
                  <a:cubicBezTo>
                    <a:pt x="1174" y="16508"/>
                    <a:pt x="1450" y="16357"/>
                    <a:pt x="1691" y="16206"/>
                  </a:cubicBezTo>
                  <a:cubicBezTo>
                    <a:pt x="2620" y="15623"/>
                    <a:pt x="3465" y="14897"/>
                    <a:pt x="4192" y="14063"/>
                  </a:cubicBezTo>
                  <a:lnTo>
                    <a:pt x="4192" y="14063"/>
                  </a:lnTo>
                  <a:cubicBezTo>
                    <a:pt x="3882" y="14420"/>
                    <a:pt x="4120" y="15016"/>
                    <a:pt x="4537" y="15230"/>
                  </a:cubicBezTo>
                  <a:cubicBezTo>
                    <a:pt x="4732" y="15333"/>
                    <a:pt x="4948" y="15370"/>
                    <a:pt x="5173" y="15370"/>
                  </a:cubicBezTo>
                  <a:cubicBezTo>
                    <a:pt x="5414" y="15370"/>
                    <a:pt x="5665" y="15327"/>
                    <a:pt x="5906" y="15278"/>
                  </a:cubicBezTo>
                  <a:cubicBezTo>
                    <a:pt x="9180" y="14527"/>
                    <a:pt x="11788" y="12146"/>
                    <a:pt x="14240" y="9848"/>
                  </a:cubicBezTo>
                  <a:cubicBezTo>
                    <a:pt x="16515" y="7717"/>
                    <a:pt x="18848" y="5502"/>
                    <a:pt x="20015" y="2836"/>
                  </a:cubicBezTo>
                  <a:cubicBezTo>
                    <a:pt x="20086" y="5729"/>
                    <a:pt x="21444" y="8431"/>
                    <a:pt x="23015" y="10872"/>
                  </a:cubicBezTo>
                  <a:cubicBezTo>
                    <a:pt x="24194" y="12706"/>
                    <a:pt x="25730" y="14587"/>
                    <a:pt x="27873" y="14980"/>
                  </a:cubicBezTo>
                  <a:cubicBezTo>
                    <a:pt x="28022" y="15007"/>
                    <a:pt x="28179" y="15023"/>
                    <a:pt x="28336" y="15023"/>
                  </a:cubicBezTo>
                  <a:cubicBezTo>
                    <a:pt x="28795" y="15023"/>
                    <a:pt x="29253" y="14888"/>
                    <a:pt x="29492" y="14516"/>
                  </a:cubicBezTo>
                  <a:cubicBezTo>
                    <a:pt x="30409" y="16373"/>
                    <a:pt x="32576" y="17290"/>
                    <a:pt x="34624" y="17516"/>
                  </a:cubicBezTo>
                  <a:cubicBezTo>
                    <a:pt x="34794" y="17534"/>
                    <a:pt x="34971" y="17544"/>
                    <a:pt x="35149" y="17544"/>
                  </a:cubicBezTo>
                  <a:cubicBezTo>
                    <a:pt x="36020" y="17544"/>
                    <a:pt x="36927" y="17299"/>
                    <a:pt x="37243" y="16528"/>
                  </a:cubicBezTo>
                  <a:cubicBezTo>
                    <a:pt x="37446" y="16040"/>
                    <a:pt x="37315" y="15468"/>
                    <a:pt x="37172" y="14956"/>
                  </a:cubicBezTo>
                  <a:cubicBezTo>
                    <a:pt x="36386" y="12063"/>
                    <a:pt x="35088" y="9265"/>
                    <a:pt x="33076" y="7038"/>
                  </a:cubicBezTo>
                  <a:cubicBezTo>
                    <a:pt x="30933" y="4657"/>
                    <a:pt x="28111" y="2038"/>
                    <a:pt x="25087" y="978"/>
                  </a:cubicBezTo>
                  <a:cubicBezTo>
                    <a:pt x="22913" y="225"/>
                    <a:pt x="20627" y="1"/>
                    <a:pt x="18280" y="1"/>
                  </a:cubicBezTo>
                  <a:close/>
                </a:path>
              </a:pathLst>
            </a:custGeom>
            <a:solidFill>
              <a:srgbClr val="E4A4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3451450" y="1720025"/>
              <a:ext cx="950000" cy="622200"/>
            </a:xfrm>
            <a:custGeom>
              <a:avLst/>
              <a:gdLst/>
              <a:ahLst/>
              <a:cxnLst/>
              <a:rect l="l" t="t" r="r" b="b"/>
              <a:pathLst>
                <a:path w="38000" h="24888" extrusionOk="0">
                  <a:moveTo>
                    <a:pt x="18985" y="1737"/>
                  </a:moveTo>
                  <a:cubicBezTo>
                    <a:pt x="18997" y="1821"/>
                    <a:pt x="19009" y="1892"/>
                    <a:pt x="19021" y="1975"/>
                  </a:cubicBezTo>
                  <a:cubicBezTo>
                    <a:pt x="19021" y="2130"/>
                    <a:pt x="19057" y="2404"/>
                    <a:pt x="19093" y="2725"/>
                  </a:cubicBezTo>
                  <a:cubicBezTo>
                    <a:pt x="18914" y="2428"/>
                    <a:pt x="18759" y="2142"/>
                    <a:pt x="18664" y="1951"/>
                  </a:cubicBezTo>
                  <a:cubicBezTo>
                    <a:pt x="18688" y="1940"/>
                    <a:pt x="18700" y="1916"/>
                    <a:pt x="18712" y="1904"/>
                  </a:cubicBezTo>
                  <a:cubicBezTo>
                    <a:pt x="18783" y="1868"/>
                    <a:pt x="18878" y="1797"/>
                    <a:pt x="18985" y="1737"/>
                  </a:cubicBezTo>
                  <a:close/>
                  <a:moveTo>
                    <a:pt x="19453" y="1"/>
                  </a:moveTo>
                  <a:cubicBezTo>
                    <a:pt x="19231" y="1"/>
                    <a:pt x="18995" y="73"/>
                    <a:pt x="18783" y="201"/>
                  </a:cubicBezTo>
                  <a:cubicBezTo>
                    <a:pt x="18343" y="392"/>
                    <a:pt x="17926" y="654"/>
                    <a:pt x="17569" y="987"/>
                  </a:cubicBezTo>
                  <a:cubicBezTo>
                    <a:pt x="17366" y="1201"/>
                    <a:pt x="17164" y="1451"/>
                    <a:pt x="17164" y="1773"/>
                  </a:cubicBezTo>
                  <a:cubicBezTo>
                    <a:pt x="17164" y="2261"/>
                    <a:pt x="17402" y="2702"/>
                    <a:pt x="17640" y="3118"/>
                  </a:cubicBezTo>
                  <a:cubicBezTo>
                    <a:pt x="18069" y="3928"/>
                    <a:pt x="18664" y="4630"/>
                    <a:pt x="19140" y="5404"/>
                  </a:cubicBezTo>
                  <a:cubicBezTo>
                    <a:pt x="19295" y="5678"/>
                    <a:pt x="19378" y="5785"/>
                    <a:pt x="19438" y="5857"/>
                  </a:cubicBezTo>
                  <a:cubicBezTo>
                    <a:pt x="19069" y="5845"/>
                    <a:pt x="18700" y="5845"/>
                    <a:pt x="18331" y="5845"/>
                  </a:cubicBezTo>
                  <a:cubicBezTo>
                    <a:pt x="16961" y="5869"/>
                    <a:pt x="15592" y="5892"/>
                    <a:pt x="14247" y="6166"/>
                  </a:cubicBezTo>
                  <a:cubicBezTo>
                    <a:pt x="12651" y="6500"/>
                    <a:pt x="10734" y="7214"/>
                    <a:pt x="9639" y="7678"/>
                  </a:cubicBezTo>
                  <a:cubicBezTo>
                    <a:pt x="9187" y="7905"/>
                    <a:pt x="8567" y="8107"/>
                    <a:pt x="7817" y="8488"/>
                  </a:cubicBezTo>
                  <a:cubicBezTo>
                    <a:pt x="7163" y="8893"/>
                    <a:pt x="6532" y="9345"/>
                    <a:pt x="5900" y="9786"/>
                  </a:cubicBezTo>
                  <a:cubicBezTo>
                    <a:pt x="4329" y="10834"/>
                    <a:pt x="3210" y="12393"/>
                    <a:pt x="2305" y="14024"/>
                  </a:cubicBezTo>
                  <a:cubicBezTo>
                    <a:pt x="2102" y="14024"/>
                    <a:pt x="1948" y="14298"/>
                    <a:pt x="1864" y="14477"/>
                  </a:cubicBezTo>
                  <a:cubicBezTo>
                    <a:pt x="1650" y="14870"/>
                    <a:pt x="1471" y="15275"/>
                    <a:pt x="1281" y="15679"/>
                  </a:cubicBezTo>
                  <a:cubicBezTo>
                    <a:pt x="864" y="16668"/>
                    <a:pt x="388" y="17632"/>
                    <a:pt x="126" y="18680"/>
                  </a:cubicBezTo>
                  <a:lnTo>
                    <a:pt x="126" y="18692"/>
                  </a:lnTo>
                  <a:cubicBezTo>
                    <a:pt x="66" y="18894"/>
                    <a:pt x="31" y="19085"/>
                    <a:pt x="31" y="19299"/>
                  </a:cubicBezTo>
                  <a:cubicBezTo>
                    <a:pt x="1" y="19587"/>
                    <a:pt x="104" y="19993"/>
                    <a:pt x="396" y="19993"/>
                  </a:cubicBezTo>
                  <a:cubicBezTo>
                    <a:pt x="453" y="19993"/>
                    <a:pt x="518" y="19977"/>
                    <a:pt x="590" y="19942"/>
                  </a:cubicBezTo>
                  <a:cubicBezTo>
                    <a:pt x="912" y="19727"/>
                    <a:pt x="1055" y="19335"/>
                    <a:pt x="1198" y="19001"/>
                  </a:cubicBezTo>
                  <a:cubicBezTo>
                    <a:pt x="1376" y="18561"/>
                    <a:pt x="1495" y="18108"/>
                    <a:pt x="1614" y="17656"/>
                  </a:cubicBezTo>
                  <a:cubicBezTo>
                    <a:pt x="2067" y="16703"/>
                    <a:pt x="2281" y="16001"/>
                    <a:pt x="2757" y="15120"/>
                  </a:cubicBezTo>
                  <a:cubicBezTo>
                    <a:pt x="3555" y="13655"/>
                    <a:pt x="4174" y="12596"/>
                    <a:pt x="5246" y="11560"/>
                  </a:cubicBezTo>
                  <a:cubicBezTo>
                    <a:pt x="6151" y="10703"/>
                    <a:pt x="7091" y="10143"/>
                    <a:pt x="8317" y="9357"/>
                  </a:cubicBezTo>
                  <a:cubicBezTo>
                    <a:pt x="9127" y="9000"/>
                    <a:pt x="9996" y="8631"/>
                    <a:pt x="10984" y="8262"/>
                  </a:cubicBezTo>
                  <a:cubicBezTo>
                    <a:pt x="13134" y="7538"/>
                    <a:pt x="14929" y="7007"/>
                    <a:pt x="16920" y="7007"/>
                  </a:cubicBezTo>
                  <a:cubicBezTo>
                    <a:pt x="17025" y="7007"/>
                    <a:pt x="17130" y="7009"/>
                    <a:pt x="17235" y="7012"/>
                  </a:cubicBezTo>
                  <a:cubicBezTo>
                    <a:pt x="17352" y="7012"/>
                    <a:pt x="17467" y="7013"/>
                    <a:pt x="17580" y="7013"/>
                  </a:cubicBezTo>
                  <a:cubicBezTo>
                    <a:pt x="17947" y="7013"/>
                    <a:pt x="18295" y="7009"/>
                    <a:pt x="18630" y="7009"/>
                  </a:cubicBezTo>
                  <a:cubicBezTo>
                    <a:pt x="19694" y="7009"/>
                    <a:pt x="20623" y="7043"/>
                    <a:pt x="21593" y="7321"/>
                  </a:cubicBezTo>
                  <a:cubicBezTo>
                    <a:pt x="22391" y="7512"/>
                    <a:pt x="22379" y="7583"/>
                    <a:pt x="23129" y="7881"/>
                  </a:cubicBezTo>
                  <a:cubicBezTo>
                    <a:pt x="24129" y="8095"/>
                    <a:pt x="24308" y="8262"/>
                    <a:pt x="25212" y="8679"/>
                  </a:cubicBezTo>
                  <a:cubicBezTo>
                    <a:pt x="25915" y="8976"/>
                    <a:pt x="26570" y="9369"/>
                    <a:pt x="27213" y="9798"/>
                  </a:cubicBezTo>
                  <a:cubicBezTo>
                    <a:pt x="27951" y="10238"/>
                    <a:pt x="28689" y="10679"/>
                    <a:pt x="29392" y="11155"/>
                  </a:cubicBezTo>
                  <a:cubicBezTo>
                    <a:pt x="29737" y="11453"/>
                    <a:pt x="31118" y="12858"/>
                    <a:pt x="31856" y="13596"/>
                  </a:cubicBezTo>
                  <a:cubicBezTo>
                    <a:pt x="32249" y="13989"/>
                    <a:pt x="32451" y="14132"/>
                    <a:pt x="32547" y="14322"/>
                  </a:cubicBezTo>
                  <a:cubicBezTo>
                    <a:pt x="33059" y="15275"/>
                    <a:pt x="33273" y="15751"/>
                    <a:pt x="33392" y="16084"/>
                  </a:cubicBezTo>
                  <a:cubicBezTo>
                    <a:pt x="33606" y="16656"/>
                    <a:pt x="33904" y="17180"/>
                    <a:pt x="34154" y="17739"/>
                  </a:cubicBezTo>
                  <a:cubicBezTo>
                    <a:pt x="34148" y="17724"/>
                    <a:pt x="34142" y="17709"/>
                    <a:pt x="34136" y="17694"/>
                  </a:cubicBezTo>
                  <a:lnTo>
                    <a:pt x="34136" y="17694"/>
                  </a:lnTo>
                  <a:cubicBezTo>
                    <a:pt x="34415" y="18339"/>
                    <a:pt x="34414" y="18494"/>
                    <a:pt x="34785" y="19370"/>
                  </a:cubicBezTo>
                  <a:cubicBezTo>
                    <a:pt x="35035" y="19954"/>
                    <a:pt x="35309" y="20513"/>
                    <a:pt x="35583" y="21085"/>
                  </a:cubicBezTo>
                  <a:cubicBezTo>
                    <a:pt x="35595" y="21097"/>
                    <a:pt x="35595" y="21109"/>
                    <a:pt x="35607" y="21132"/>
                  </a:cubicBezTo>
                  <a:cubicBezTo>
                    <a:pt x="35844" y="21699"/>
                    <a:pt x="35985" y="22308"/>
                    <a:pt x="36224" y="22888"/>
                  </a:cubicBezTo>
                  <a:lnTo>
                    <a:pt x="36224" y="22888"/>
                  </a:lnTo>
                  <a:cubicBezTo>
                    <a:pt x="36208" y="22851"/>
                    <a:pt x="36193" y="22819"/>
                    <a:pt x="36193" y="22819"/>
                  </a:cubicBezTo>
                  <a:lnTo>
                    <a:pt x="36193" y="22819"/>
                  </a:lnTo>
                  <a:cubicBezTo>
                    <a:pt x="36192" y="22819"/>
                    <a:pt x="36198" y="22833"/>
                    <a:pt x="36214" y="22871"/>
                  </a:cubicBezTo>
                  <a:cubicBezTo>
                    <a:pt x="36369" y="23264"/>
                    <a:pt x="36428" y="23692"/>
                    <a:pt x="36559" y="24085"/>
                  </a:cubicBezTo>
                  <a:cubicBezTo>
                    <a:pt x="36583" y="24192"/>
                    <a:pt x="36595" y="24299"/>
                    <a:pt x="36642" y="24395"/>
                  </a:cubicBezTo>
                  <a:cubicBezTo>
                    <a:pt x="36642" y="24395"/>
                    <a:pt x="36631" y="24383"/>
                    <a:pt x="36631" y="24383"/>
                  </a:cubicBezTo>
                  <a:lnTo>
                    <a:pt x="36631" y="24383"/>
                  </a:lnTo>
                  <a:cubicBezTo>
                    <a:pt x="36642" y="24419"/>
                    <a:pt x="36654" y="24442"/>
                    <a:pt x="36666" y="24478"/>
                  </a:cubicBezTo>
                  <a:cubicBezTo>
                    <a:pt x="36761" y="24750"/>
                    <a:pt x="37027" y="24887"/>
                    <a:pt x="37292" y="24887"/>
                  </a:cubicBezTo>
                  <a:cubicBezTo>
                    <a:pt x="37528" y="24887"/>
                    <a:pt x="37763" y="24779"/>
                    <a:pt x="37881" y="24561"/>
                  </a:cubicBezTo>
                  <a:cubicBezTo>
                    <a:pt x="38000" y="24371"/>
                    <a:pt x="37988" y="24133"/>
                    <a:pt x="37916" y="23930"/>
                  </a:cubicBezTo>
                  <a:cubicBezTo>
                    <a:pt x="37857" y="23633"/>
                    <a:pt x="37774" y="23347"/>
                    <a:pt x="37714" y="23049"/>
                  </a:cubicBezTo>
                  <a:cubicBezTo>
                    <a:pt x="37654" y="22728"/>
                    <a:pt x="37535" y="22430"/>
                    <a:pt x="37428" y="22121"/>
                  </a:cubicBezTo>
                  <a:cubicBezTo>
                    <a:pt x="37250" y="21454"/>
                    <a:pt x="37023" y="20787"/>
                    <a:pt x="36714" y="20156"/>
                  </a:cubicBezTo>
                  <a:cubicBezTo>
                    <a:pt x="36130" y="19061"/>
                    <a:pt x="35773" y="18061"/>
                    <a:pt x="35499" y="17382"/>
                  </a:cubicBezTo>
                  <a:cubicBezTo>
                    <a:pt x="35452" y="17227"/>
                    <a:pt x="34785" y="15894"/>
                    <a:pt x="34737" y="15739"/>
                  </a:cubicBezTo>
                  <a:cubicBezTo>
                    <a:pt x="34333" y="14798"/>
                    <a:pt x="33952" y="13786"/>
                    <a:pt x="33249" y="13036"/>
                  </a:cubicBezTo>
                  <a:cubicBezTo>
                    <a:pt x="32570" y="12429"/>
                    <a:pt x="31975" y="11750"/>
                    <a:pt x="31297" y="11143"/>
                  </a:cubicBezTo>
                  <a:cubicBezTo>
                    <a:pt x="30880" y="10738"/>
                    <a:pt x="30487" y="10298"/>
                    <a:pt x="29999" y="9976"/>
                  </a:cubicBezTo>
                  <a:cubicBezTo>
                    <a:pt x="28832" y="9262"/>
                    <a:pt x="26582" y="7893"/>
                    <a:pt x="25855" y="7631"/>
                  </a:cubicBezTo>
                  <a:cubicBezTo>
                    <a:pt x="25236" y="7381"/>
                    <a:pt x="24641" y="7047"/>
                    <a:pt x="23998" y="6881"/>
                  </a:cubicBezTo>
                  <a:cubicBezTo>
                    <a:pt x="23319" y="6738"/>
                    <a:pt x="23391" y="6702"/>
                    <a:pt x="22700" y="6404"/>
                  </a:cubicBezTo>
                  <a:cubicBezTo>
                    <a:pt x="22581" y="6369"/>
                    <a:pt x="22474" y="6333"/>
                    <a:pt x="22355" y="6297"/>
                  </a:cubicBezTo>
                  <a:cubicBezTo>
                    <a:pt x="22474" y="6166"/>
                    <a:pt x="22593" y="6023"/>
                    <a:pt x="22712" y="5892"/>
                  </a:cubicBezTo>
                  <a:cubicBezTo>
                    <a:pt x="23296" y="5250"/>
                    <a:pt x="23891" y="4618"/>
                    <a:pt x="24415" y="3940"/>
                  </a:cubicBezTo>
                  <a:cubicBezTo>
                    <a:pt x="24867" y="3356"/>
                    <a:pt x="25403" y="2749"/>
                    <a:pt x="25510" y="1999"/>
                  </a:cubicBezTo>
                  <a:cubicBezTo>
                    <a:pt x="25510" y="1380"/>
                    <a:pt x="24998" y="1142"/>
                    <a:pt x="24450" y="1142"/>
                  </a:cubicBezTo>
                  <a:cubicBezTo>
                    <a:pt x="24391" y="1130"/>
                    <a:pt x="24331" y="1118"/>
                    <a:pt x="24272" y="1118"/>
                  </a:cubicBezTo>
                  <a:cubicBezTo>
                    <a:pt x="23605" y="963"/>
                    <a:pt x="23450" y="916"/>
                    <a:pt x="23129" y="892"/>
                  </a:cubicBezTo>
                  <a:cubicBezTo>
                    <a:pt x="23121" y="892"/>
                    <a:pt x="23113" y="891"/>
                    <a:pt x="23105" y="891"/>
                  </a:cubicBezTo>
                  <a:cubicBezTo>
                    <a:pt x="22769" y="891"/>
                    <a:pt x="22472" y="1137"/>
                    <a:pt x="22367" y="1451"/>
                  </a:cubicBezTo>
                  <a:cubicBezTo>
                    <a:pt x="22343" y="1475"/>
                    <a:pt x="22319" y="1535"/>
                    <a:pt x="22272" y="1630"/>
                  </a:cubicBezTo>
                  <a:cubicBezTo>
                    <a:pt x="22033" y="2190"/>
                    <a:pt x="22057" y="2118"/>
                    <a:pt x="21736" y="3118"/>
                  </a:cubicBezTo>
                  <a:cubicBezTo>
                    <a:pt x="21581" y="3499"/>
                    <a:pt x="21414" y="3880"/>
                    <a:pt x="21307" y="4273"/>
                  </a:cubicBezTo>
                  <a:cubicBezTo>
                    <a:pt x="21212" y="4595"/>
                    <a:pt x="21093" y="4916"/>
                    <a:pt x="20986" y="5238"/>
                  </a:cubicBezTo>
                  <a:cubicBezTo>
                    <a:pt x="20950" y="5238"/>
                    <a:pt x="20914" y="5250"/>
                    <a:pt x="20879" y="5261"/>
                  </a:cubicBezTo>
                  <a:cubicBezTo>
                    <a:pt x="20819" y="4773"/>
                    <a:pt x="20724" y="3940"/>
                    <a:pt x="20629" y="3428"/>
                  </a:cubicBezTo>
                  <a:cubicBezTo>
                    <a:pt x="20509" y="2773"/>
                    <a:pt x="20533" y="2297"/>
                    <a:pt x="20378" y="1285"/>
                  </a:cubicBezTo>
                  <a:cubicBezTo>
                    <a:pt x="20248" y="737"/>
                    <a:pt x="20319" y="963"/>
                    <a:pt x="20248" y="606"/>
                  </a:cubicBezTo>
                  <a:cubicBezTo>
                    <a:pt x="20123" y="182"/>
                    <a:pt x="19806" y="1"/>
                    <a:pt x="19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3352500" y="2395350"/>
              <a:ext cx="147100" cy="185375"/>
            </a:xfrm>
            <a:custGeom>
              <a:avLst/>
              <a:gdLst/>
              <a:ahLst/>
              <a:cxnLst/>
              <a:rect l="l" t="t" r="r" b="b"/>
              <a:pathLst>
                <a:path w="5884" h="7415" extrusionOk="0">
                  <a:moveTo>
                    <a:pt x="3255" y="1"/>
                  </a:moveTo>
                  <a:cubicBezTo>
                    <a:pt x="2184" y="1"/>
                    <a:pt x="1209" y="605"/>
                    <a:pt x="595" y="1454"/>
                  </a:cubicBezTo>
                  <a:cubicBezTo>
                    <a:pt x="262" y="2025"/>
                    <a:pt x="36" y="2668"/>
                    <a:pt x="0" y="3335"/>
                  </a:cubicBezTo>
                  <a:cubicBezTo>
                    <a:pt x="0" y="3954"/>
                    <a:pt x="131" y="4561"/>
                    <a:pt x="381" y="5121"/>
                  </a:cubicBezTo>
                  <a:cubicBezTo>
                    <a:pt x="1036" y="6466"/>
                    <a:pt x="2477" y="7252"/>
                    <a:pt x="3929" y="7407"/>
                  </a:cubicBezTo>
                  <a:cubicBezTo>
                    <a:pt x="3981" y="7412"/>
                    <a:pt x="4032" y="7414"/>
                    <a:pt x="4084" y="7414"/>
                  </a:cubicBezTo>
                  <a:cubicBezTo>
                    <a:pt x="4503" y="7414"/>
                    <a:pt x="4901" y="7246"/>
                    <a:pt x="5251" y="7002"/>
                  </a:cubicBezTo>
                  <a:cubicBezTo>
                    <a:pt x="5394" y="6919"/>
                    <a:pt x="5560" y="6835"/>
                    <a:pt x="5632" y="6669"/>
                  </a:cubicBezTo>
                  <a:cubicBezTo>
                    <a:pt x="5664" y="6541"/>
                    <a:pt x="5562" y="6413"/>
                    <a:pt x="5430" y="6413"/>
                  </a:cubicBezTo>
                  <a:cubicBezTo>
                    <a:pt x="5414" y="6413"/>
                    <a:pt x="5398" y="6415"/>
                    <a:pt x="5382" y="6419"/>
                  </a:cubicBezTo>
                  <a:cubicBezTo>
                    <a:pt x="5239" y="6490"/>
                    <a:pt x="5310" y="6490"/>
                    <a:pt x="5048" y="6621"/>
                  </a:cubicBezTo>
                  <a:cubicBezTo>
                    <a:pt x="4784" y="6828"/>
                    <a:pt x="4430" y="6991"/>
                    <a:pt x="4310" y="6991"/>
                  </a:cubicBezTo>
                  <a:cubicBezTo>
                    <a:pt x="4306" y="6991"/>
                    <a:pt x="4302" y="6990"/>
                    <a:pt x="4298" y="6990"/>
                  </a:cubicBezTo>
                  <a:cubicBezTo>
                    <a:pt x="4235" y="6994"/>
                    <a:pt x="4172" y="6995"/>
                    <a:pt x="4109" y="6995"/>
                  </a:cubicBezTo>
                  <a:cubicBezTo>
                    <a:pt x="3098" y="6995"/>
                    <a:pt x="2074" y="6552"/>
                    <a:pt x="1346" y="5823"/>
                  </a:cubicBezTo>
                  <a:cubicBezTo>
                    <a:pt x="226" y="4728"/>
                    <a:pt x="95" y="3073"/>
                    <a:pt x="917" y="1716"/>
                  </a:cubicBezTo>
                  <a:cubicBezTo>
                    <a:pt x="1422" y="985"/>
                    <a:pt x="2372" y="372"/>
                    <a:pt x="3269" y="372"/>
                  </a:cubicBezTo>
                  <a:cubicBezTo>
                    <a:pt x="3367" y="372"/>
                    <a:pt x="3464" y="379"/>
                    <a:pt x="3560" y="394"/>
                  </a:cubicBezTo>
                  <a:cubicBezTo>
                    <a:pt x="4155" y="513"/>
                    <a:pt x="4620" y="692"/>
                    <a:pt x="4965" y="1001"/>
                  </a:cubicBezTo>
                  <a:cubicBezTo>
                    <a:pt x="5215" y="1263"/>
                    <a:pt x="5322" y="1466"/>
                    <a:pt x="5572" y="1799"/>
                  </a:cubicBezTo>
                  <a:cubicBezTo>
                    <a:pt x="5602" y="1826"/>
                    <a:pt x="5636" y="1838"/>
                    <a:pt x="5669" y="1838"/>
                  </a:cubicBezTo>
                  <a:cubicBezTo>
                    <a:pt x="5780" y="1838"/>
                    <a:pt x="5884" y="1707"/>
                    <a:pt x="5810" y="1597"/>
                  </a:cubicBezTo>
                  <a:cubicBezTo>
                    <a:pt x="5584" y="1239"/>
                    <a:pt x="5346" y="858"/>
                    <a:pt x="5013" y="596"/>
                  </a:cubicBezTo>
                  <a:cubicBezTo>
                    <a:pt x="4501" y="263"/>
                    <a:pt x="3893" y="37"/>
                    <a:pt x="3286" y="1"/>
                  </a:cubicBezTo>
                  <a:cubicBezTo>
                    <a:pt x="3276" y="1"/>
                    <a:pt x="3265" y="1"/>
                    <a:pt x="325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3461425" y="2480800"/>
              <a:ext cx="925" cy="900"/>
            </a:xfrm>
            <a:custGeom>
              <a:avLst/>
              <a:gdLst/>
              <a:ahLst/>
              <a:cxnLst/>
              <a:rect l="l" t="t" r="r" b="b"/>
              <a:pathLst>
                <a:path w="37" h="36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12"/>
                    <a:pt x="13" y="24"/>
                    <a:pt x="25" y="24"/>
                  </a:cubicBezTo>
                  <a:cubicBezTo>
                    <a:pt x="17" y="16"/>
                    <a:pt x="9" y="8"/>
                    <a:pt x="1" y="0"/>
                  </a:cubicBezTo>
                  <a:close/>
                  <a:moveTo>
                    <a:pt x="25" y="24"/>
                  </a:moveTo>
                  <a:cubicBezTo>
                    <a:pt x="25" y="36"/>
                    <a:pt x="25" y="36"/>
                    <a:pt x="37" y="36"/>
                  </a:cubicBezTo>
                  <a:cubicBezTo>
                    <a:pt x="33" y="32"/>
                    <a:pt x="29" y="28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3392500" y="2454725"/>
              <a:ext cx="71575" cy="33700"/>
            </a:xfrm>
            <a:custGeom>
              <a:avLst/>
              <a:gdLst/>
              <a:ahLst/>
              <a:cxnLst/>
              <a:rect l="l" t="t" r="r" b="b"/>
              <a:pathLst>
                <a:path w="2863" h="1348" extrusionOk="0">
                  <a:moveTo>
                    <a:pt x="1014" y="0"/>
                  </a:moveTo>
                  <a:cubicBezTo>
                    <a:pt x="905" y="0"/>
                    <a:pt x="788" y="13"/>
                    <a:pt x="662" y="43"/>
                  </a:cubicBezTo>
                  <a:cubicBezTo>
                    <a:pt x="460" y="91"/>
                    <a:pt x="269" y="174"/>
                    <a:pt x="79" y="269"/>
                  </a:cubicBezTo>
                  <a:cubicBezTo>
                    <a:pt x="55" y="281"/>
                    <a:pt x="31" y="305"/>
                    <a:pt x="19" y="341"/>
                  </a:cubicBezTo>
                  <a:cubicBezTo>
                    <a:pt x="1" y="425"/>
                    <a:pt x="70" y="502"/>
                    <a:pt x="147" y="502"/>
                  </a:cubicBezTo>
                  <a:cubicBezTo>
                    <a:pt x="168" y="502"/>
                    <a:pt x="190" y="496"/>
                    <a:pt x="210" y="484"/>
                  </a:cubicBezTo>
                  <a:cubicBezTo>
                    <a:pt x="416" y="370"/>
                    <a:pt x="784" y="274"/>
                    <a:pt x="1042" y="274"/>
                  </a:cubicBezTo>
                  <a:cubicBezTo>
                    <a:pt x="1081" y="274"/>
                    <a:pt x="1117" y="276"/>
                    <a:pt x="1150" y="281"/>
                  </a:cubicBezTo>
                  <a:cubicBezTo>
                    <a:pt x="1400" y="329"/>
                    <a:pt x="1793" y="531"/>
                    <a:pt x="1948" y="674"/>
                  </a:cubicBezTo>
                  <a:cubicBezTo>
                    <a:pt x="2186" y="865"/>
                    <a:pt x="2329" y="1150"/>
                    <a:pt x="2567" y="1329"/>
                  </a:cubicBezTo>
                  <a:cubicBezTo>
                    <a:pt x="2593" y="1342"/>
                    <a:pt x="2619" y="1348"/>
                    <a:pt x="2643" y="1348"/>
                  </a:cubicBezTo>
                  <a:cubicBezTo>
                    <a:pt x="2773" y="1348"/>
                    <a:pt x="2862" y="1178"/>
                    <a:pt x="2782" y="1067"/>
                  </a:cubicBezTo>
                  <a:cubicBezTo>
                    <a:pt x="2603" y="853"/>
                    <a:pt x="2174" y="376"/>
                    <a:pt x="1770" y="210"/>
                  </a:cubicBezTo>
                  <a:cubicBezTo>
                    <a:pt x="1537" y="89"/>
                    <a:pt x="1299" y="0"/>
                    <a:pt x="10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3509650" y="2550225"/>
              <a:ext cx="718275" cy="225450"/>
            </a:xfrm>
            <a:custGeom>
              <a:avLst/>
              <a:gdLst/>
              <a:ahLst/>
              <a:cxnLst/>
              <a:rect l="l" t="t" r="r" b="b"/>
              <a:pathLst>
                <a:path w="28731" h="9018" extrusionOk="0">
                  <a:moveTo>
                    <a:pt x="28496" y="0"/>
                  </a:moveTo>
                  <a:cubicBezTo>
                    <a:pt x="28331" y="0"/>
                    <a:pt x="28229" y="272"/>
                    <a:pt x="28147" y="426"/>
                  </a:cubicBezTo>
                  <a:cubicBezTo>
                    <a:pt x="27945" y="819"/>
                    <a:pt x="27754" y="1212"/>
                    <a:pt x="27564" y="1605"/>
                  </a:cubicBezTo>
                  <a:cubicBezTo>
                    <a:pt x="26897" y="2998"/>
                    <a:pt x="26028" y="3974"/>
                    <a:pt x="24873" y="5010"/>
                  </a:cubicBezTo>
                  <a:cubicBezTo>
                    <a:pt x="23444" y="6177"/>
                    <a:pt x="21479" y="7105"/>
                    <a:pt x="19646" y="7760"/>
                  </a:cubicBezTo>
                  <a:cubicBezTo>
                    <a:pt x="18384" y="8046"/>
                    <a:pt x="17181" y="8248"/>
                    <a:pt x="16193" y="8367"/>
                  </a:cubicBezTo>
                  <a:cubicBezTo>
                    <a:pt x="15172" y="8441"/>
                    <a:pt x="14151" y="8552"/>
                    <a:pt x="13121" y="8552"/>
                  </a:cubicBezTo>
                  <a:cubicBezTo>
                    <a:pt x="12986" y="8552"/>
                    <a:pt x="12852" y="8550"/>
                    <a:pt x="12716" y="8546"/>
                  </a:cubicBezTo>
                  <a:cubicBezTo>
                    <a:pt x="11609" y="8510"/>
                    <a:pt x="10776" y="8355"/>
                    <a:pt x="9668" y="8094"/>
                  </a:cubicBezTo>
                  <a:cubicBezTo>
                    <a:pt x="8406" y="7772"/>
                    <a:pt x="7454" y="7391"/>
                    <a:pt x="6359" y="6724"/>
                  </a:cubicBezTo>
                  <a:cubicBezTo>
                    <a:pt x="4370" y="5677"/>
                    <a:pt x="2941" y="4450"/>
                    <a:pt x="1394" y="2736"/>
                  </a:cubicBezTo>
                  <a:cubicBezTo>
                    <a:pt x="1036" y="2343"/>
                    <a:pt x="810" y="2069"/>
                    <a:pt x="548" y="1593"/>
                  </a:cubicBezTo>
                  <a:cubicBezTo>
                    <a:pt x="417" y="1331"/>
                    <a:pt x="346" y="1176"/>
                    <a:pt x="251" y="950"/>
                  </a:cubicBezTo>
                  <a:cubicBezTo>
                    <a:pt x="233" y="906"/>
                    <a:pt x="189" y="881"/>
                    <a:pt x="143" y="881"/>
                  </a:cubicBezTo>
                  <a:cubicBezTo>
                    <a:pt x="127" y="881"/>
                    <a:pt x="111" y="884"/>
                    <a:pt x="96" y="890"/>
                  </a:cubicBezTo>
                  <a:cubicBezTo>
                    <a:pt x="36" y="914"/>
                    <a:pt x="1" y="986"/>
                    <a:pt x="24" y="1045"/>
                  </a:cubicBezTo>
                  <a:cubicBezTo>
                    <a:pt x="453" y="2224"/>
                    <a:pt x="1394" y="3212"/>
                    <a:pt x="2263" y="4105"/>
                  </a:cubicBezTo>
                  <a:cubicBezTo>
                    <a:pt x="3394" y="5236"/>
                    <a:pt x="4632" y="6284"/>
                    <a:pt x="6049" y="7034"/>
                  </a:cubicBezTo>
                  <a:cubicBezTo>
                    <a:pt x="7061" y="7653"/>
                    <a:pt x="8144" y="8141"/>
                    <a:pt x="9287" y="8439"/>
                  </a:cubicBezTo>
                  <a:cubicBezTo>
                    <a:pt x="10383" y="8736"/>
                    <a:pt x="11514" y="8963"/>
                    <a:pt x="12657" y="9010"/>
                  </a:cubicBezTo>
                  <a:cubicBezTo>
                    <a:pt x="12829" y="9015"/>
                    <a:pt x="13000" y="9017"/>
                    <a:pt x="13172" y="9017"/>
                  </a:cubicBezTo>
                  <a:cubicBezTo>
                    <a:pt x="14298" y="9017"/>
                    <a:pt x="15424" y="8922"/>
                    <a:pt x="16550" y="8808"/>
                  </a:cubicBezTo>
                  <a:cubicBezTo>
                    <a:pt x="17491" y="8677"/>
                    <a:pt x="18670" y="8475"/>
                    <a:pt x="19777" y="8225"/>
                  </a:cubicBezTo>
                  <a:cubicBezTo>
                    <a:pt x="21682" y="7534"/>
                    <a:pt x="23563" y="6677"/>
                    <a:pt x="25159" y="5403"/>
                  </a:cubicBezTo>
                  <a:cubicBezTo>
                    <a:pt x="26051" y="4641"/>
                    <a:pt x="26837" y="3736"/>
                    <a:pt x="27492" y="2748"/>
                  </a:cubicBezTo>
                  <a:cubicBezTo>
                    <a:pt x="27849" y="2212"/>
                    <a:pt x="28076" y="1605"/>
                    <a:pt x="28373" y="1033"/>
                  </a:cubicBezTo>
                  <a:cubicBezTo>
                    <a:pt x="28540" y="700"/>
                    <a:pt x="28588" y="581"/>
                    <a:pt x="28671" y="390"/>
                  </a:cubicBezTo>
                  <a:cubicBezTo>
                    <a:pt x="28683" y="355"/>
                    <a:pt x="28695" y="331"/>
                    <a:pt x="28707" y="295"/>
                  </a:cubicBezTo>
                  <a:lnTo>
                    <a:pt x="28707" y="295"/>
                  </a:lnTo>
                  <a:cubicBezTo>
                    <a:pt x="28695" y="307"/>
                    <a:pt x="28695" y="319"/>
                    <a:pt x="28683" y="331"/>
                  </a:cubicBezTo>
                  <a:cubicBezTo>
                    <a:pt x="28730" y="259"/>
                    <a:pt x="28718" y="152"/>
                    <a:pt x="28671" y="93"/>
                  </a:cubicBezTo>
                  <a:cubicBezTo>
                    <a:pt x="28605" y="27"/>
                    <a:pt x="28548" y="0"/>
                    <a:pt x="284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4241425" y="2383675"/>
              <a:ext cx="129375" cy="180175"/>
            </a:xfrm>
            <a:custGeom>
              <a:avLst/>
              <a:gdLst/>
              <a:ahLst/>
              <a:cxnLst/>
              <a:rect l="l" t="t" r="r" b="b"/>
              <a:pathLst>
                <a:path w="5175" h="7207" extrusionOk="0">
                  <a:moveTo>
                    <a:pt x="2418" y="0"/>
                  </a:moveTo>
                  <a:cubicBezTo>
                    <a:pt x="2097" y="0"/>
                    <a:pt x="1768" y="32"/>
                    <a:pt x="1472" y="170"/>
                  </a:cubicBezTo>
                  <a:cubicBezTo>
                    <a:pt x="1222" y="278"/>
                    <a:pt x="995" y="432"/>
                    <a:pt x="781" y="611"/>
                  </a:cubicBezTo>
                  <a:cubicBezTo>
                    <a:pt x="710" y="682"/>
                    <a:pt x="590" y="730"/>
                    <a:pt x="602" y="849"/>
                  </a:cubicBezTo>
                  <a:cubicBezTo>
                    <a:pt x="594" y="953"/>
                    <a:pt x="683" y="1019"/>
                    <a:pt x="774" y="1019"/>
                  </a:cubicBezTo>
                  <a:cubicBezTo>
                    <a:pt x="819" y="1019"/>
                    <a:pt x="865" y="1003"/>
                    <a:pt x="900" y="968"/>
                  </a:cubicBezTo>
                  <a:cubicBezTo>
                    <a:pt x="1198" y="682"/>
                    <a:pt x="1710" y="409"/>
                    <a:pt x="2019" y="397"/>
                  </a:cubicBezTo>
                  <a:cubicBezTo>
                    <a:pt x="2152" y="386"/>
                    <a:pt x="2281" y="380"/>
                    <a:pt x="2406" y="380"/>
                  </a:cubicBezTo>
                  <a:cubicBezTo>
                    <a:pt x="2829" y="380"/>
                    <a:pt x="3204" y="448"/>
                    <a:pt x="3508" y="623"/>
                  </a:cubicBezTo>
                  <a:cubicBezTo>
                    <a:pt x="4293" y="1099"/>
                    <a:pt x="4662" y="1885"/>
                    <a:pt x="4674" y="2861"/>
                  </a:cubicBezTo>
                  <a:cubicBezTo>
                    <a:pt x="4710" y="3849"/>
                    <a:pt x="4293" y="4992"/>
                    <a:pt x="3281" y="5862"/>
                  </a:cubicBezTo>
                  <a:cubicBezTo>
                    <a:pt x="3079" y="6064"/>
                    <a:pt x="2317" y="6505"/>
                    <a:pt x="2091" y="6576"/>
                  </a:cubicBezTo>
                  <a:cubicBezTo>
                    <a:pt x="1674" y="6719"/>
                    <a:pt x="1555" y="6695"/>
                    <a:pt x="1257" y="6743"/>
                  </a:cubicBezTo>
                  <a:cubicBezTo>
                    <a:pt x="733" y="6743"/>
                    <a:pt x="793" y="6695"/>
                    <a:pt x="269" y="6647"/>
                  </a:cubicBezTo>
                  <a:lnTo>
                    <a:pt x="257" y="6647"/>
                  </a:lnTo>
                  <a:cubicBezTo>
                    <a:pt x="249" y="6646"/>
                    <a:pt x="240" y="6646"/>
                    <a:pt x="232" y="6646"/>
                  </a:cubicBezTo>
                  <a:cubicBezTo>
                    <a:pt x="71" y="6646"/>
                    <a:pt x="1" y="6866"/>
                    <a:pt x="114" y="6957"/>
                  </a:cubicBezTo>
                  <a:cubicBezTo>
                    <a:pt x="126" y="6969"/>
                    <a:pt x="126" y="6969"/>
                    <a:pt x="126" y="6969"/>
                  </a:cubicBezTo>
                  <a:cubicBezTo>
                    <a:pt x="329" y="7147"/>
                    <a:pt x="626" y="7136"/>
                    <a:pt x="876" y="7183"/>
                  </a:cubicBezTo>
                  <a:cubicBezTo>
                    <a:pt x="994" y="7199"/>
                    <a:pt x="1113" y="7207"/>
                    <a:pt x="1231" y="7207"/>
                  </a:cubicBezTo>
                  <a:cubicBezTo>
                    <a:pt x="1733" y="7207"/>
                    <a:pt x="2231" y="7069"/>
                    <a:pt x="2674" y="6838"/>
                  </a:cubicBezTo>
                  <a:cubicBezTo>
                    <a:pt x="3460" y="6433"/>
                    <a:pt x="4150" y="5814"/>
                    <a:pt x="4579" y="5028"/>
                  </a:cubicBezTo>
                  <a:cubicBezTo>
                    <a:pt x="4829" y="4552"/>
                    <a:pt x="5067" y="4040"/>
                    <a:pt x="5091" y="3492"/>
                  </a:cubicBezTo>
                  <a:cubicBezTo>
                    <a:pt x="5174" y="2909"/>
                    <a:pt x="5079" y="1849"/>
                    <a:pt x="4639" y="1159"/>
                  </a:cubicBezTo>
                  <a:cubicBezTo>
                    <a:pt x="4353" y="754"/>
                    <a:pt x="3996" y="397"/>
                    <a:pt x="3555" y="182"/>
                  </a:cubicBezTo>
                  <a:cubicBezTo>
                    <a:pt x="3257" y="63"/>
                    <a:pt x="2924" y="28"/>
                    <a:pt x="2615" y="4"/>
                  </a:cubicBezTo>
                  <a:cubicBezTo>
                    <a:pt x="2550" y="2"/>
                    <a:pt x="2484" y="0"/>
                    <a:pt x="241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4262275" y="2435200"/>
              <a:ext cx="64775" cy="34400"/>
            </a:xfrm>
            <a:custGeom>
              <a:avLst/>
              <a:gdLst/>
              <a:ahLst/>
              <a:cxnLst/>
              <a:rect l="l" t="t" r="r" b="b"/>
              <a:pathLst>
                <a:path w="2591" h="1376" extrusionOk="0">
                  <a:moveTo>
                    <a:pt x="1738" y="1"/>
                  </a:moveTo>
                  <a:cubicBezTo>
                    <a:pt x="1608" y="1"/>
                    <a:pt x="1478" y="16"/>
                    <a:pt x="1352" y="50"/>
                  </a:cubicBezTo>
                  <a:cubicBezTo>
                    <a:pt x="804" y="193"/>
                    <a:pt x="114" y="765"/>
                    <a:pt x="18" y="1169"/>
                  </a:cubicBezTo>
                  <a:cubicBezTo>
                    <a:pt x="0" y="1279"/>
                    <a:pt x="102" y="1375"/>
                    <a:pt x="210" y="1375"/>
                  </a:cubicBezTo>
                  <a:cubicBezTo>
                    <a:pt x="242" y="1375"/>
                    <a:pt x="274" y="1367"/>
                    <a:pt x="304" y="1348"/>
                  </a:cubicBezTo>
                  <a:cubicBezTo>
                    <a:pt x="376" y="1312"/>
                    <a:pt x="399" y="1217"/>
                    <a:pt x="447" y="1146"/>
                  </a:cubicBezTo>
                  <a:cubicBezTo>
                    <a:pt x="733" y="753"/>
                    <a:pt x="1221" y="336"/>
                    <a:pt x="1792" y="324"/>
                  </a:cubicBezTo>
                  <a:cubicBezTo>
                    <a:pt x="1807" y="323"/>
                    <a:pt x="1822" y="323"/>
                    <a:pt x="1835" y="323"/>
                  </a:cubicBezTo>
                  <a:cubicBezTo>
                    <a:pt x="2033" y="323"/>
                    <a:pt x="2145" y="399"/>
                    <a:pt x="2412" y="443"/>
                  </a:cubicBezTo>
                  <a:cubicBezTo>
                    <a:pt x="2566" y="431"/>
                    <a:pt x="2590" y="181"/>
                    <a:pt x="2435" y="145"/>
                  </a:cubicBezTo>
                  <a:cubicBezTo>
                    <a:pt x="2212" y="53"/>
                    <a:pt x="1975" y="1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3454000" y="1939075"/>
              <a:ext cx="462875" cy="341775"/>
            </a:xfrm>
            <a:custGeom>
              <a:avLst/>
              <a:gdLst/>
              <a:ahLst/>
              <a:cxnLst/>
              <a:rect l="l" t="t" r="r" b="b"/>
              <a:pathLst>
                <a:path w="18515" h="13671" extrusionOk="0">
                  <a:moveTo>
                    <a:pt x="4548" y="7787"/>
                  </a:moveTo>
                  <a:cubicBezTo>
                    <a:pt x="4548" y="7798"/>
                    <a:pt x="4560" y="7798"/>
                    <a:pt x="4560" y="7798"/>
                  </a:cubicBezTo>
                  <a:cubicBezTo>
                    <a:pt x="4584" y="7822"/>
                    <a:pt x="4608" y="7858"/>
                    <a:pt x="4632" y="7989"/>
                  </a:cubicBezTo>
                  <a:cubicBezTo>
                    <a:pt x="4655" y="9132"/>
                    <a:pt x="3739" y="10430"/>
                    <a:pt x="2822" y="11346"/>
                  </a:cubicBezTo>
                  <a:cubicBezTo>
                    <a:pt x="2798" y="11370"/>
                    <a:pt x="2774" y="11394"/>
                    <a:pt x="2750" y="11418"/>
                  </a:cubicBezTo>
                  <a:cubicBezTo>
                    <a:pt x="2703" y="11192"/>
                    <a:pt x="2703" y="10918"/>
                    <a:pt x="2786" y="10596"/>
                  </a:cubicBezTo>
                  <a:cubicBezTo>
                    <a:pt x="2929" y="9739"/>
                    <a:pt x="3417" y="8953"/>
                    <a:pt x="3905" y="8334"/>
                  </a:cubicBezTo>
                  <a:cubicBezTo>
                    <a:pt x="4108" y="8084"/>
                    <a:pt x="4274" y="7834"/>
                    <a:pt x="4465" y="7798"/>
                  </a:cubicBezTo>
                  <a:cubicBezTo>
                    <a:pt x="4501" y="7787"/>
                    <a:pt x="4536" y="7787"/>
                    <a:pt x="4548" y="7787"/>
                  </a:cubicBezTo>
                  <a:close/>
                  <a:moveTo>
                    <a:pt x="18405" y="1"/>
                  </a:moveTo>
                  <a:cubicBezTo>
                    <a:pt x="18364" y="1"/>
                    <a:pt x="18325" y="25"/>
                    <a:pt x="18312" y="71"/>
                  </a:cubicBezTo>
                  <a:cubicBezTo>
                    <a:pt x="17824" y="1929"/>
                    <a:pt x="16621" y="3191"/>
                    <a:pt x="15419" y="4631"/>
                  </a:cubicBezTo>
                  <a:cubicBezTo>
                    <a:pt x="14550" y="5715"/>
                    <a:pt x="13764" y="6739"/>
                    <a:pt x="12740" y="7763"/>
                  </a:cubicBezTo>
                  <a:cubicBezTo>
                    <a:pt x="11383" y="9037"/>
                    <a:pt x="10073" y="10180"/>
                    <a:pt x="8513" y="11085"/>
                  </a:cubicBezTo>
                  <a:cubicBezTo>
                    <a:pt x="7394" y="11751"/>
                    <a:pt x="6203" y="12144"/>
                    <a:pt x="5001" y="12275"/>
                  </a:cubicBezTo>
                  <a:cubicBezTo>
                    <a:pt x="4773" y="12305"/>
                    <a:pt x="4555" y="12321"/>
                    <a:pt x="4350" y="12321"/>
                  </a:cubicBezTo>
                  <a:cubicBezTo>
                    <a:pt x="3657" y="12321"/>
                    <a:pt x="3118" y="12141"/>
                    <a:pt x="2870" y="11727"/>
                  </a:cubicBezTo>
                  <a:cubicBezTo>
                    <a:pt x="3453" y="11096"/>
                    <a:pt x="3977" y="10418"/>
                    <a:pt x="4417" y="9692"/>
                  </a:cubicBezTo>
                  <a:cubicBezTo>
                    <a:pt x="4691" y="9096"/>
                    <a:pt x="4929" y="8382"/>
                    <a:pt x="4822" y="7787"/>
                  </a:cubicBezTo>
                  <a:cubicBezTo>
                    <a:pt x="4786" y="7632"/>
                    <a:pt x="4653" y="7547"/>
                    <a:pt x="4512" y="7547"/>
                  </a:cubicBezTo>
                  <a:cubicBezTo>
                    <a:pt x="4468" y="7547"/>
                    <a:pt x="4424" y="7555"/>
                    <a:pt x="4382" y="7572"/>
                  </a:cubicBezTo>
                  <a:cubicBezTo>
                    <a:pt x="4001" y="7691"/>
                    <a:pt x="3810" y="8072"/>
                    <a:pt x="3560" y="8346"/>
                  </a:cubicBezTo>
                  <a:cubicBezTo>
                    <a:pt x="2965" y="9144"/>
                    <a:pt x="2143" y="10620"/>
                    <a:pt x="2500" y="11668"/>
                  </a:cubicBezTo>
                  <a:cubicBezTo>
                    <a:pt x="1988" y="12180"/>
                    <a:pt x="1512" y="12668"/>
                    <a:pt x="905" y="12990"/>
                  </a:cubicBezTo>
                  <a:cubicBezTo>
                    <a:pt x="619" y="13144"/>
                    <a:pt x="464" y="13228"/>
                    <a:pt x="203" y="13323"/>
                  </a:cubicBezTo>
                  <a:cubicBezTo>
                    <a:pt x="83" y="13347"/>
                    <a:pt x="0" y="13478"/>
                    <a:pt x="72" y="13585"/>
                  </a:cubicBezTo>
                  <a:cubicBezTo>
                    <a:pt x="127" y="13648"/>
                    <a:pt x="176" y="13671"/>
                    <a:pt x="223" y="13671"/>
                  </a:cubicBezTo>
                  <a:cubicBezTo>
                    <a:pt x="318" y="13671"/>
                    <a:pt x="405" y="13581"/>
                    <a:pt x="524" y="13549"/>
                  </a:cubicBezTo>
                  <a:cubicBezTo>
                    <a:pt x="822" y="13418"/>
                    <a:pt x="1096" y="13263"/>
                    <a:pt x="1357" y="13097"/>
                  </a:cubicBezTo>
                  <a:cubicBezTo>
                    <a:pt x="1810" y="12740"/>
                    <a:pt x="2239" y="12359"/>
                    <a:pt x="2643" y="11954"/>
                  </a:cubicBezTo>
                  <a:cubicBezTo>
                    <a:pt x="2727" y="12085"/>
                    <a:pt x="2822" y="12192"/>
                    <a:pt x="2953" y="12299"/>
                  </a:cubicBezTo>
                  <a:cubicBezTo>
                    <a:pt x="3334" y="12585"/>
                    <a:pt x="3810" y="12609"/>
                    <a:pt x="4263" y="12644"/>
                  </a:cubicBezTo>
                  <a:cubicBezTo>
                    <a:pt x="4941" y="12632"/>
                    <a:pt x="5620" y="12537"/>
                    <a:pt x="6287" y="12370"/>
                  </a:cubicBezTo>
                  <a:cubicBezTo>
                    <a:pt x="8120" y="11918"/>
                    <a:pt x="9704" y="10799"/>
                    <a:pt x="11144" y="9620"/>
                  </a:cubicBezTo>
                  <a:cubicBezTo>
                    <a:pt x="12835" y="8322"/>
                    <a:pt x="14335" y="6584"/>
                    <a:pt x="15454" y="5048"/>
                  </a:cubicBezTo>
                  <a:cubicBezTo>
                    <a:pt x="16562" y="3667"/>
                    <a:pt x="17871" y="2262"/>
                    <a:pt x="18419" y="369"/>
                  </a:cubicBezTo>
                  <a:cubicBezTo>
                    <a:pt x="18443" y="262"/>
                    <a:pt x="18514" y="155"/>
                    <a:pt x="18491" y="47"/>
                  </a:cubicBezTo>
                  <a:cubicBezTo>
                    <a:pt x="18469" y="16"/>
                    <a:pt x="18437" y="1"/>
                    <a:pt x="184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3488525" y="2269375"/>
              <a:ext cx="16100" cy="138275"/>
            </a:xfrm>
            <a:custGeom>
              <a:avLst/>
              <a:gdLst/>
              <a:ahLst/>
              <a:cxnLst/>
              <a:rect l="l" t="t" r="r" b="b"/>
              <a:pathLst>
                <a:path w="644" h="5531" extrusionOk="0">
                  <a:moveTo>
                    <a:pt x="565" y="0"/>
                  </a:moveTo>
                  <a:cubicBezTo>
                    <a:pt x="521" y="0"/>
                    <a:pt x="477" y="32"/>
                    <a:pt x="477" y="87"/>
                  </a:cubicBezTo>
                  <a:cubicBezTo>
                    <a:pt x="357" y="1933"/>
                    <a:pt x="119" y="3588"/>
                    <a:pt x="24" y="5290"/>
                  </a:cubicBezTo>
                  <a:cubicBezTo>
                    <a:pt x="36" y="5421"/>
                    <a:pt x="0" y="5397"/>
                    <a:pt x="72" y="5493"/>
                  </a:cubicBezTo>
                  <a:cubicBezTo>
                    <a:pt x="97" y="5518"/>
                    <a:pt x="132" y="5531"/>
                    <a:pt x="167" y="5531"/>
                  </a:cubicBezTo>
                  <a:cubicBezTo>
                    <a:pt x="213" y="5531"/>
                    <a:pt x="259" y="5509"/>
                    <a:pt x="286" y="5469"/>
                  </a:cubicBezTo>
                  <a:cubicBezTo>
                    <a:pt x="322" y="5362"/>
                    <a:pt x="298" y="5242"/>
                    <a:pt x="310" y="5135"/>
                  </a:cubicBezTo>
                  <a:cubicBezTo>
                    <a:pt x="405" y="3885"/>
                    <a:pt x="488" y="2635"/>
                    <a:pt x="572" y="1385"/>
                  </a:cubicBezTo>
                  <a:cubicBezTo>
                    <a:pt x="584" y="932"/>
                    <a:pt x="643" y="492"/>
                    <a:pt x="643" y="51"/>
                  </a:cubicBezTo>
                  <a:cubicBezTo>
                    <a:pt x="628" y="17"/>
                    <a:pt x="597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3920200" y="1946025"/>
              <a:ext cx="447675" cy="440400"/>
            </a:xfrm>
            <a:custGeom>
              <a:avLst/>
              <a:gdLst/>
              <a:ahLst/>
              <a:cxnLst/>
              <a:rect l="l" t="t" r="r" b="b"/>
              <a:pathLst>
                <a:path w="17907" h="17616" extrusionOk="0">
                  <a:moveTo>
                    <a:pt x="8349" y="7217"/>
                  </a:moveTo>
                  <a:cubicBezTo>
                    <a:pt x="8474" y="7217"/>
                    <a:pt x="8646" y="7334"/>
                    <a:pt x="8903" y="7628"/>
                  </a:cubicBezTo>
                  <a:cubicBezTo>
                    <a:pt x="9308" y="7985"/>
                    <a:pt x="9677" y="8509"/>
                    <a:pt x="9796" y="8854"/>
                  </a:cubicBezTo>
                  <a:cubicBezTo>
                    <a:pt x="10118" y="9652"/>
                    <a:pt x="10201" y="10497"/>
                    <a:pt x="10070" y="11188"/>
                  </a:cubicBezTo>
                  <a:cubicBezTo>
                    <a:pt x="10034" y="11319"/>
                    <a:pt x="9951" y="11426"/>
                    <a:pt x="9832" y="11509"/>
                  </a:cubicBezTo>
                  <a:cubicBezTo>
                    <a:pt x="8582" y="10128"/>
                    <a:pt x="7689" y="8330"/>
                    <a:pt x="8248" y="7247"/>
                  </a:cubicBezTo>
                  <a:cubicBezTo>
                    <a:pt x="8278" y="7227"/>
                    <a:pt x="8312" y="7217"/>
                    <a:pt x="8349" y="7217"/>
                  </a:cubicBezTo>
                  <a:close/>
                  <a:moveTo>
                    <a:pt x="163" y="1"/>
                  </a:moveTo>
                  <a:cubicBezTo>
                    <a:pt x="84" y="1"/>
                    <a:pt x="1" y="73"/>
                    <a:pt x="33" y="162"/>
                  </a:cubicBezTo>
                  <a:cubicBezTo>
                    <a:pt x="676" y="3675"/>
                    <a:pt x="2093" y="6866"/>
                    <a:pt x="4641" y="9390"/>
                  </a:cubicBezTo>
                  <a:cubicBezTo>
                    <a:pt x="5748" y="10437"/>
                    <a:pt x="6879" y="11628"/>
                    <a:pt x="8415" y="11973"/>
                  </a:cubicBezTo>
                  <a:cubicBezTo>
                    <a:pt x="8633" y="12036"/>
                    <a:pt x="8870" y="12072"/>
                    <a:pt x="9103" y="12072"/>
                  </a:cubicBezTo>
                  <a:cubicBezTo>
                    <a:pt x="9316" y="12072"/>
                    <a:pt x="9525" y="12042"/>
                    <a:pt x="9713" y="11973"/>
                  </a:cubicBezTo>
                  <a:cubicBezTo>
                    <a:pt x="10772" y="13081"/>
                    <a:pt x="12130" y="13914"/>
                    <a:pt x="13594" y="14343"/>
                  </a:cubicBezTo>
                  <a:cubicBezTo>
                    <a:pt x="13559" y="14355"/>
                    <a:pt x="13547" y="14390"/>
                    <a:pt x="13547" y="14426"/>
                  </a:cubicBezTo>
                  <a:cubicBezTo>
                    <a:pt x="13487" y="15462"/>
                    <a:pt x="13451" y="16510"/>
                    <a:pt x="13451" y="17545"/>
                  </a:cubicBezTo>
                  <a:cubicBezTo>
                    <a:pt x="13479" y="17596"/>
                    <a:pt x="13511" y="17615"/>
                    <a:pt x="13542" y="17615"/>
                  </a:cubicBezTo>
                  <a:cubicBezTo>
                    <a:pt x="13604" y="17615"/>
                    <a:pt x="13658" y="17538"/>
                    <a:pt x="13642" y="17498"/>
                  </a:cubicBezTo>
                  <a:cubicBezTo>
                    <a:pt x="13678" y="16843"/>
                    <a:pt x="13666" y="16188"/>
                    <a:pt x="13701" y="15521"/>
                  </a:cubicBezTo>
                  <a:cubicBezTo>
                    <a:pt x="13701" y="15140"/>
                    <a:pt x="13749" y="14759"/>
                    <a:pt x="13737" y="14378"/>
                  </a:cubicBezTo>
                  <a:lnTo>
                    <a:pt x="13737" y="14378"/>
                  </a:lnTo>
                  <a:cubicBezTo>
                    <a:pt x="14409" y="14564"/>
                    <a:pt x="15097" y="14662"/>
                    <a:pt x="15787" y="14662"/>
                  </a:cubicBezTo>
                  <a:cubicBezTo>
                    <a:pt x="16295" y="14662"/>
                    <a:pt x="16804" y="14609"/>
                    <a:pt x="17309" y="14497"/>
                  </a:cubicBezTo>
                  <a:cubicBezTo>
                    <a:pt x="17488" y="14426"/>
                    <a:pt x="17714" y="14426"/>
                    <a:pt x="17833" y="14283"/>
                  </a:cubicBezTo>
                  <a:cubicBezTo>
                    <a:pt x="17907" y="14167"/>
                    <a:pt x="17812" y="14013"/>
                    <a:pt x="17682" y="14013"/>
                  </a:cubicBezTo>
                  <a:cubicBezTo>
                    <a:pt x="17665" y="14013"/>
                    <a:pt x="17648" y="14016"/>
                    <a:pt x="17630" y="14021"/>
                  </a:cubicBezTo>
                  <a:cubicBezTo>
                    <a:pt x="17026" y="14244"/>
                    <a:pt x="16516" y="14308"/>
                    <a:pt x="15918" y="14308"/>
                  </a:cubicBezTo>
                  <a:cubicBezTo>
                    <a:pt x="15751" y="14308"/>
                    <a:pt x="15577" y="14303"/>
                    <a:pt x="15392" y="14295"/>
                  </a:cubicBezTo>
                  <a:cubicBezTo>
                    <a:pt x="14166" y="14224"/>
                    <a:pt x="12761" y="13795"/>
                    <a:pt x="11665" y="13069"/>
                  </a:cubicBezTo>
                  <a:cubicBezTo>
                    <a:pt x="11142" y="12759"/>
                    <a:pt x="10582" y="12307"/>
                    <a:pt x="10082" y="11783"/>
                  </a:cubicBezTo>
                  <a:cubicBezTo>
                    <a:pt x="10320" y="11592"/>
                    <a:pt x="10475" y="11307"/>
                    <a:pt x="10463" y="10890"/>
                  </a:cubicBezTo>
                  <a:cubicBezTo>
                    <a:pt x="10570" y="9628"/>
                    <a:pt x="10189" y="8271"/>
                    <a:pt x="9225" y="7413"/>
                  </a:cubicBezTo>
                  <a:cubicBezTo>
                    <a:pt x="8890" y="7006"/>
                    <a:pt x="8579" y="6822"/>
                    <a:pt x="8324" y="6822"/>
                  </a:cubicBezTo>
                  <a:cubicBezTo>
                    <a:pt x="7917" y="6822"/>
                    <a:pt x="7655" y="7292"/>
                    <a:pt x="7677" y="8068"/>
                  </a:cubicBezTo>
                  <a:cubicBezTo>
                    <a:pt x="7677" y="8878"/>
                    <a:pt x="8046" y="9604"/>
                    <a:pt x="8427" y="10283"/>
                  </a:cubicBezTo>
                  <a:cubicBezTo>
                    <a:pt x="8713" y="10783"/>
                    <a:pt x="9046" y="11247"/>
                    <a:pt x="9427" y="11676"/>
                  </a:cubicBezTo>
                  <a:cubicBezTo>
                    <a:pt x="9328" y="11690"/>
                    <a:pt x="9228" y="11699"/>
                    <a:pt x="9126" y="11699"/>
                  </a:cubicBezTo>
                  <a:cubicBezTo>
                    <a:pt x="8982" y="11699"/>
                    <a:pt x="8835" y="11682"/>
                    <a:pt x="8689" y="11640"/>
                  </a:cubicBezTo>
                  <a:cubicBezTo>
                    <a:pt x="7248" y="11354"/>
                    <a:pt x="6296" y="10437"/>
                    <a:pt x="5224" y="9414"/>
                  </a:cubicBezTo>
                  <a:cubicBezTo>
                    <a:pt x="3664" y="7997"/>
                    <a:pt x="2641" y="6342"/>
                    <a:pt x="1724" y="4568"/>
                  </a:cubicBezTo>
                  <a:cubicBezTo>
                    <a:pt x="1331" y="3722"/>
                    <a:pt x="1021" y="2889"/>
                    <a:pt x="700" y="1841"/>
                  </a:cubicBezTo>
                  <a:cubicBezTo>
                    <a:pt x="533" y="1258"/>
                    <a:pt x="426" y="639"/>
                    <a:pt x="259" y="55"/>
                  </a:cubicBezTo>
                  <a:cubicBezTo>
                    <a:pt x="236" y="17"/>
                    <a:pt x="200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3445650" y="1719425"/>
              <a:ext cx="936150" cy="666775"/>
            </a:xfrm>
            <a:custGeom>
              <a:avLst/>
              <a:gdLst/>
              <a:ahLst/>
              <a:cxnLst/>
              <a:rect l="l" t="t" r="r" b="b"/>
              <a:pathLst>
                <a:path w="37446" h="26671" extrusionOk="0">
                  <a:moveTo>
                    <a:pt x="19849" y="324"/>
                  </a:moveTo>
                  <a:cubicBezTo>
                    <a:pt x="19976" y="324"/>
                    <a:pt x="20102" y="353"/>
                    <a:pt x="20218" y="416"/>
                  </a:cubicBezTo>
                  <a:cubicBezTo>
                    <a:pt x="20182" y="404"/>
                    <a:pt x="20143" y="398"/>
                    <a:pt x="20101" y="398"/>
                  </a:cubicBezTo>
                  <a:cubicBezTo>
                    <a:pt x="20060" y="398"/>
                    <a:pt x="20015" y="404"/>
                    <a:pt x="19968" y="416"/>
                  </a:cubicBezTo>
                  <a:cubicBezTo>
                    <a:pt x="19956" y="413"/>
                    <a:pt x="19944" y="411"/>
                    <a:pt x="19932" y="411"/>
                  </a:cubicBezTo>
                  <a:cubicBezTo>
                    <a:pt x="19897" y="411"/>
                    <a:pt x="19863" y="425"/>
                    <a:pt x="19837" y="451"/>
                  </a:cubicBezTo>
                  <a:cubicBezTo>
                    <a:pt x="19598" y="535"/>
                    <a:pt x="19337" y="678"/>
                    <a:pt x="19110" y="773"/>
                  </a:cubicBezTo>
                  <a:cubicBezTo>
                    <a:pt x="19075" y="797"/>
                    <a:pt x="19039" y="809"/>
                    <a:pt x="19015" y="832"/>
                  </a:cubicBezTo>
                  <a:cubicBezTo>
                    <a:pt x="19179" y="522"/>
                    <a:pt x="19517" y="324"/>
                    <a:pt x="19849" y="324"/>
                  </a:cubicBezTo>
                  <a:close/>
                  <a:moveTo>
                    <a:pt x="19182" y="1987"/>
                  </a:moveTo>
                  <a:lnTo>
                    <a:pt x="19182" y="1987"/>
                  </a:lnTo>
                  <a:cubicBezTo>
                    <a:pt x="19432" y="2404"/>
                    <a:pt x="19587" y="3059"/>
                    <a:pt x="19718" y="3750"/>
                  </a:cubicBezTo>
                  <a:cubicBezTo>
                    <a:pt x="19539" y="3166"/>
                    <a:pt x="19348" y="2583"/>
                    <a:pt x="19182" y="1987"/>
                  </a:cubicBezTo>
                  <a:close/>
                  <a:moveTo>
                    <a:pt x="19825" y="868"/>
                  </a:moveTo>
                  <a:cubicBezTo>
                    <a:pt x="19837" y="1011"/>
                    <a:pt x="19860" y="1142"/>
                    <a:pt x="19872" y="1273"/>
                  </a:cubicBezTo>
                  <a:cubicBezTo>
                    <a:pt x="19932" y="2285"/>
                    <a:pt x="20063" y="3297"/>
                    <a:pt x="20134" y="4309"/>
                  </a:cubicBezTo>
                  <a:cubicBezTo>
                    <a:pt x="20146" y="4440"/>
                    <a:pt x="20146" y="4583"/>
                    <a:pt x="20158" y="4726"/>
                  </a:cubicBezTo>
                  <a:cubicBezTo>
                    <a:pt x="19944" y="3642"/>
                    <a:pt x="19908" y="2416"/>
                    <a:pt x="19170" y="1559"/>
                  </a:cubicBezTo>
                  <a:cubicBezTo>
                    <a:pt x="19107" y="1496"/>
                    <a:pt x="19036" y="1461"/>
                    <a:pt x="18971" y="1461"/>
                  </a:cubicBezTo>
                  <a:cubicBezTo>
                    <a:pt x="18962" y="1461"/>
                    <a:pt x="18953" y="1462"/>
                    <a:pt x="18944" y="1464"/>
                  </a:cubicBezTo>
                  <a:cubicBezTo>
                    <a:pt x="18920" y="1416"/>
                    <a:pt x="18920" y="1368"/>
                    <a:pt x="18908" y="1309"/>
                  </a:cubicBezTo>
                  <a:cubicBezTo>
                    <a:pt x="19229" y="1142"/>
                    <a:pt x="19527" y="987"/>
                    <a:pt x="19825" y="868"/>
                  </a:cubicBezTo>
                  <a:close/>
                  <a:moveTo>
                    <a:pt x="18646" y="1452"/>
                  </a:moveTo>
                  <a:cubicBezTo>
                    <a:pt x="18670" y="1547"/>
                    <a:pt x="18694" y="1630"/>
                    <a:pt x="18717" y="1737"/>
                  </a:cubicBezTo>
                  <a:cubicBezTo>
                    <a:pt x="18872" y="2214"/>
                    <a:pt x="18991" y="2690"/>
                    <a:pt x="19122" y="3178"/>
                  </a:cubicBezTo>
                  <a:cubicBezTo>
                    <a:pt x="19194" y="3440"/>
                    <a:pt x="19265" y="3702"/>
                    <a:pt x="19337" y="3964"/>
                  </a:cubicBezTo>
                  <a:cubicBezTo>
                    <a:pt x="19098" y="3416"/>
                    <a:pt x="18825" y="2797"/>
                    <a:pt x="18563" y="2297"/>
                  </a:cubicBezTo>
                  <a:cubicBezTo>
                    <a:pt x="18503" y="2166"/>
                    <a:pt x="18360" y="1975"/>
                    <a:pt x="18313" y="1916"/>
                  </a:cubicBezTo>
                  <a:cubicBezTo>
                    <a:pt x="18301" y="1904"/>
                    <a:pt x="18301" y="1904"/>
                    <a:pt x="18301" y="1904"/>
                  </a:cubicBezTo>
                  <a:cubicBezTo>
                    <a:pt x="18301" y="1904"/>
                    <a:pt x="18289" y="1904"/>
                    <a:pt x="18289" y="1892"/>
                  </a:cubicBezTo>
                  <a:cubicBezTo>
                    <a:pt x="18268" y="1865"/>
                    <a:pt x="18235" y="1845"/>
                    <a:pt x="18202" y="1845"/>
                  </a:cubicBezTo>
                  <a:cubicBezTo>
                    <a:pt x="18178" y="1845"/>
                    <a:pt x="18154" y="1855"/>
                    <a:pt x="18134" y="1880"/>
                  </a:cubicBezTo>
                  <a:cubicBezTo>
                    <a:pt x="18110" y="1916"/>
                    <a:pt x="18110" y="1975"/>
                    <a:pt x="18134" y="2011"/>
                  </a:cubicBezTo>
                  <a:cubicBezTo>
                    <a:pt x="18229" y="2202"/>
                    <a:pt x="18277" y="2309"/>
                    <a:pt x="18372" y="2499"/>
                  </a:cubicBezTo>
                  <a:cubicBezTo>
                    <a:pt x="18646" y="3047"/>
                    <a:pt x="18908" y="3607"/>
                    <a:pt x="19146" y="4166"/>
                  </a:cubicBezTo>
                  <a:cubicBezTo>
                    <a:pt x="19265" y="4476"/>
                    <a:pt x="19372" y="4785"/>
                    <a:pt x="19467" y="5047"/>
                  </a:cubicBezTo>
                  <a:cubicBezTo>
                    <a:pt x="19229" y="4678"/>
                    <a:pt x="18991" y="4273"/>
                    <a:pt x="18825" y="3892"/>
                  </a:cubicBezTo>
                  <a:cubicBezTo>
                    <a:pt x="18539" y="3214"/>
                    <a:pt x="18170" y="2392"/>
                    <a:pt x="17991" y="1868"/>
                  </a:cubicBezTo>
                  <a:cubicBezTo>
                    <a:pt x="18003" y="1856"/>
                    <a:pt x="18027" y="1845"/>
                    <a:pt x="18039" y="1833"/>
                  </a:cubicBezTo>
                  <a:cubicBezTo>
                    <a:pt x="18110" y="1773"/>
                    <a:pt x="18420" y="1571"/>
                    <a:pt x="18646" y="1452"/>
                  </a:cubicBezTo>
                  <a:close/>
                  <a:moveTo>
                    <a:pt x="23678" y="1369"/>
                  </a:moveTo>
                  <a:cubicBezTo>
                    <a:pt x="24114" y="1369"/>
                    <a:pt x="24636" y="1451"/>
                    <a:pt x="25099" y="1594"/>
                  </a:cubicBezTo>
                  <a:cubicBezTo>
                    <a:pt x="25337" y="1678"/>
                    <a:pt x="25361" y="1654"/>
                    <a:pt x="25456" y="1761"/>
                  </a:cubicBezTo>
                  <a:cubicBezTo>
                    <a:pt x="25433" y="1999"/>
                    <a:pt x="25242" y="2380"/>
                    <a:pt x="25004" y="2737"/>
                  </a:cubicBezTo>
                  <a:cubicBezTo>
                    <a:pt x="24480" y="3535"/>
                    <a:pt x="23861" y="4369"/>
                    <a:pt x="23325" y="5083"/>
                  </a:cubicBezTo>
                  <a:cubicBezTo>
                    <a:pt x="23468" y="4773"/>
                    <a:pt x="23611" y="4476"/>
                    <a:pt x="23778" y="4190"/>
                  </a:cubicBezTo>
                  <a:cubicBezTo>
                    <a:pt x="24099" y="3642"/>
                    <a:pt x="24432" y="3107"/>
                    <a:pt x="24766" y="2571"/>
                  </a:cubicBezTo>
                  <a:cubicBezTo>
                    <a:pt x="24837" y="2392"/>
                    <a:pt x="25099" y="2071"/>
                    <a:pt x="24825" y="2023"/>
                  </a:cubicBezTo>
                  <a:lnTo>
                    <a:pt x="24825" y="2023"/>
                  </a:lnTo>
                  <a:cubicBezTo>
                    <a:pt x="24671" y="2035"/>
                    <a:pt x="24635" y="2190"/>
                    <a:pt x="24504" y="2309"/>
                  </a:cubicBezTo>
                  <a:cubicBezTo>
                    <a:pt x="23766" y="3166"/>
                    <a:pt x="23170" y="4131"/>
                    <a:pt x="22539" y="5071"/>
                  </a:cubicBezTo>
                  <a:cubicBezTo>
                    <a:pt x="22527" y="5095"/>
                    <a:pt x="22504" y="5131"/>
                    <a:pt x="22492" y="5154"/>
                  </a:cubicBezTo>
                  <a:cubicBezTo>
                    <a:pt x="22956" y="4202"/>
                    <a:pt x="23504" y="3178"/>
                    <a:pt x="23837" y="2190"/>
                  </a:cubicBezTo>
                  <a:cubicBezTo>
                    <a:pt x="23873" y="2095"/>
                    <a:pt x="23920" y="2011"/>
                    <a:pt x="23897" y="1916"/>
                  </a:cubicBezTo>
                  <a:cubicBezTo>
                    <a:pt x="23883" y="1856"/>
                    <a:pt x="23830" y="1823"/>
                    <a:pt x="23777" y="1823"/>
                  </a:cubicBezTo>
                  <a:cubicBezTo>
                    <a:pt x="23734" y="1823"/>
                    <a:pt x="23692" y="1844"/>
                    <a:pt x="23670" y="1892"/>
                  </a:cubicBezTo>
                  <a:cubicBezTo>
                    <a:pt x="23480" y="2285"/>
                    <a:pt x="23230" y="2630"/>
                    <a:pt x="23016" y="3011"/>
                  </a:cubicBezTo>
                  <a:cubicBezTo>
                    <a:pt x="22932" y="3154"/>
                    <a:pt x="22849" y="3309"/>
                    <a:pt x="22766" y="3476"/>
                  </a:cubicBezTo>
                  <a:cubicBezTo>
                    <a:pt x="22932" y="3071"/>
                    <a:pt x="23075" y="2666"/>
                    <a:pt x="23182" y="2249"/>
                  </a:cubicBezTo>
                  <a:cubicBezTo>
                    <a:pt x="23218" y="2095"/>
                    <a:pt x="23313" y="1797"/>
                    <a:pt x="23075" y="1773"/>
                  </a:cubicBezTo>
                  <a:cubicBezTo>
                    <a:pt x="22932" y="1773"/>
                    <a:pt x="22885" y="1916"/>
                    <a:pt x="22849" y="2023"/>
                  </a:cubicBezTo>
                  <a:cubicBezTo>
                    <a:pt x="22480" y="2904"/>
                    <a:pt x="22254" y="3809"/>
                    <a:pt x="21908" y="4583"/>
                  </a:cubicBezTo>
                  <a:cubicBezTo>
                    <a:pt x="21742" y="4964"/>
                    <a:pt x="21575" y="5345"/>
                    <a:pt x="21408" y="5714"/>
                  </a:cubicBezTo>
                  <a:cubicBezTo>
                    <a:pt x="21492" y="5416"/>
                    <a:pt x="21551" y="5119"/>
                    <a:pt x="21658" y="4833"/>
                  </a:cubicBezTo>
                  <a:cubicBezTo>
                    <a:pt x="22027" y="3714"/>
                    <a:pt x="22432" y="2416"/>
                    <a:pt x="22813" y="1583"/>
                  </a:cubicBezTo>
                  <a:cubicBezTo>
                    <a:pt x="22960" y="1436"/>
                    <a:pt x="23284" y="1369"/>
                    <a:pt x="23678" y="1369"/>
                  </a:cubicBezTo>
                  <a:close/>
                  <a:moveTo>
                    <a:pt x="20415" y="591"/>
                  </a:moveTo>
                  <a:cubicBezTo>
                    <a:pt x="21014" y="1345"/>
                    <a:pt x="20849" y="2980"/>
                    <a:pt x="20825" y="4166"/>
                  </a:cubicBezTo>
                  <a:cubicBezTo>
                    <a:pt x="20813" y="4642"/>
                    <a:pt x="20777" y="5238"/>
                    <a:pt x="20789" y="5750"/>
                  </a:cubicBezTo>
                  <a:cubicBezTo>
                    <a:pt x="20730" y="5738"/>
                    <a:pt x="20670" y="5738"/>
                    <a:pt x="20610" y="5726"/>
                  </a:cubicBezTo>
                  <a:cubicBezTo>
                    <a:pt x="20634" y="4381"/>
                    <a:pt x="20468" y="3059"/>
                    <a:pt x="20372" y="1725"/>
                  </a:cubicBezTo>
                  <a:cubicBezTo>
                    <a:pt x="20313" y="1225"/>
                    <a:pt x="20444" y="940"/>
                    <a:pt x="20432" y="618"/>
                  </a:cubicBezTo>
                  <a:cubicBezTo>
                    <a:pt x="20423" y="609"/>
                    <a:pt x="20421" y="600"/>
                    <a:pt x="20415" y="591"/>
                  </a:cubicBezTo>
                  <a:close/>
                  <a:moveTo>
                    <a:pt x="23206" y="3142"/>
                  </a:moveTo>
                  <a:lnTo>
                    <a:pt x="23206" y="3142"/>
                  </a:lnTo>
                  <a:cubicBezTo>
                    <a:pt x="22837" y="4000"/>
                    <a:pt x="22277" y="4976"/>
                    <a:pt x="21884" y="5905"/>
                  </a:cubicBezTo>
                  <a:lnTo>
                    <a:pt x="21849" y="5905"/>
                  </a:lnTo>
                  <a:cubicBezTo>
                    <a:pt x="22265" y="5071"/>
                    <a:pt x="22635" y="4202"/>
                    <a:pt x="23063" y="3380"/>
                  </a:cubicBezTo>
                  <a:cubicBezTo>
                    <a:pt x="23111" y="3297"/>
                    <a:pt x="23158" y="3214"/>
                    <a:pt x="23206" y="3142"/>
                  </a:cubicBezTo>
                  <a:close/>
                  <a:moveTo>
                    <a:pt x="23861" y="3535"/>
                  </a:moveTo>
                  <a:lnTo>
                    <a:pt x="23861" y="3535"/>
                  </a:lnTo>
                  <a:cubicBezTo>
                    <a:pt x="23516" y="4095"/>
                    <a:pt x="23194" y="4678"/>
                    <a:pt x="22944" y="5297"/>
                  </a:cubicBezTo>
                  <a:cubicBezTo>
                    <a:pt x="22920" y="5345"/>
                    <a:pt x="22908" y="5404"/>
                    <a:pt x="22944" y="5452"/>
                  </a:cubicBezTo>
                  <a:cubicBezTo>
                    <a:pt x="22968" y="5476"/>
                    <a:pt x="22992" y="5488"/>
                    <a:pt x="23016" y="5500"/>
                  </a:cubicBezTo>
                  <a:cubicBezTo>
                    <a:pt x="22873" y="5690"/>
                    <a:pt x="22730" y="5869"/>
                    <a:pt x="22623" y="6024"/>
                  </a:cubicBezTo>
                  <a:cubicBezTo>
                    <a:pt x="22515" y="6000"/>
                    <a:pt x="22361" y="5976"/>
                    <a:pt x="22218" y="5952"/>
                  </a:cubicBezTo>
                  <a:cubicBezTo>
                    <a:pt x="22337" y="5785"/>
                    <a:pt x="22444" y="5607"/>
                    <a:pt x="22563" y="5440"/>
                  </a:cubicBezTo>
                  <a:cubicBezTo>
                    <a:pt x="22980" y="4809"/>
                    <a:pt x="23408" y="4154"/>
                    <a:pt x="23861" y="3535"/>
                  </a:cubicBezTo>
                  <a:close/>
                  <a:moveTo>
                    <a:pt x="18503" y="5809"/>
                  </a:moveTo>
                  <a:cubicBezTo>
                    <a:pt x="18765" y="5833"/>
                    <a:pt x="19039" y="5857"/>
                    <a:pt x="19325" y="5893"/>
                  </a:cubicBezTo>
                  <a:cubicBezTo>
                    <a:pt x="19182" y="5893"/>
                    <a:pt x="19051" y="5893"/>
                    <a:pt x="18920" y="5905"/>
                  </a:cubicBezTo>
                  <a:cubicBezTo>
                    <a:pt x="18617" y="5888"/>
                    <a:pt x="18314" y="5879"/>
                    <a:pt x="18012" y="5879"/>
                  </a:cubicBezTo>
                  <a:cubicBezTo>
                    <a:pt x="17244" y="5879"/>
                    <a:pt x="16477" y="5938"/>
                    <a:pt x="15717" y="6083"/>
                  </a:cubicBezTo>
                  <a:cubicBezTo>
                    <a:pt x="15705" y="6083"/>
                    <a:pt x="15681" y="6083"/>
                    <a:pt x="15657" y="6095"/>
                  </a:cubicBezTo>
                  <a:cubicBezTo>
                    <a:pt x="15550" y="6107"/>
                    <a:pt x="15443" y="6131"/>
                    <a:pt x="15336" y="6155"/>
                  </a:cubicBezTo>
                  <a:cubicBezTo>
                    <a:pt x="15419" y="6131"/>
                    <a:pt x="15491" y="6107"/>
                    <a:pt x="15574" y="6083"/>
                  </a:cubicBezTo>
                  <a:cubicBezTo>
                    <a:pt x="15836" y="6047"/>
                    <a:pt x="16098" y="6000"/>
                    <a:pt x="16348" y="5976"/>
                  </a:cubicBezTo>
                  <a:cubicBezTo>
                    <a:pt x="17062" y="5857"/>
                    <a:pt x="17789" y="5821"/>
                    <a:pt x="18503" y="5809"/>
                  </a:cubicBezTo>
                  <a:close/>
                  <a:moveTo>
                    <a:pt x="18134" y="6083"/>
                  </a:moveTo>
                  <a:cubicBezTo>
                    <a:pt x="18265" y="6083"/>
                    <a:pt x="18408" y="6083"/>
                    <a:pt x="18539" y="6095"/>
                  </a:cubicBezTo>
                  <a:cubicBezTo>
                    <a:pt x="19301" y="6155"/>
                    <a:pt x="20063" y="6178"/>
                    <a:pt x="20813" y="6250"/>
                  </a:cubicBezTo>
                  <a:cubicBezTo>
                    <a:pt x="20813" y="6262"/>
                    <a:pt x="20813" y="6274"/>
                    <a:pt x="20813" y="6297"/>
                  </a:cubicBezTo>
                  <a:cubicBezTo>
                    <a:pt x="20515" y="6238"/>
                    <a:pt x="20218" y="6202"/>
                    <a:pt x="19908" y="6190"/>
                  </a:cubicBezTo>
                  <a:cubicBezTo>
                    <a:pt x="19745" y="6182"/>
                    <a:pt x="19577" y="6163"/>
                    <a:pt x="19415" y="6163"/>
                  </a:cubicBezTo>
                  <a:cubicBezTo>
                    <a:pt x="19339" y="6163"/>
                    <a:pt x="19265" y="6167"/>
                    <a:pt x="19194" y="6178"/>
                  </a:cubicBezTo>
                  <a:cubicBezTo>
                    <a:pt x="19008" y="6173"/>
                    <a:pt x="18822" y="6170"/>
                    <a:pt x="18637" y="6170"/>
                  </a:cubicBezTo>
                  <a:cubicBezTo>
                    <a:pt x="17588" y="6170"/>
                    <a:pt x="16547" y="6256"/>
                    <a:pt x="15515" y="6428"/>
                  </a:cubicBezTo>
                  <a:cubicBezTo>
                    <a:pt x="16372" y="6250"/>
                    <a:pt x="17253" y="6131"/>
                    <a:pt x="18134" y="6083"/>
                  </a:cubicBezTo>
                  <a:close/>
                  <a:moveTo>
                    <a:pt x="16027" y="5833"/>
                  </a:moveTo>
                  <a:lnTo>
                    <a:pt x="16027" y="5833"/>
                  </a:lnTo>
                  <a:cubicBezTo>
                    <a:pt x="15848" y="5881"/>
                    <a:pt x="15669" y="5928"/>
                    <a:pt x="15491" y="5964"/>
                  </a:cubicBezTo>
                  <a:cubicBezTo>
                    <a:pt x="14753" y="6095"/>
                    <a:pt x="14014" y="6274"/>
                    <a:pt x="13288" y="6476"/>
                  </a:cubicBezTo>
                  <a:cubicBezTo>
                    <a:pt x="14181" y="6155"/>
                    <a:pt x="15086" y="5940"/>
                    <a:pt x="16027" y="5833"/>
                  </a:cubicBezTo>
                  <a:close/>
                  <a:moveTo>
                    <a:pt x="21480" y="6333"/>
                  </a:moveTo>
                  <a:cubicBezTo>
                    <a:pt x="21730" y="6369"/>
                    <a:pt x="21992" y="6428"/>
                    <a:pt x="22242" y="6488"/>
                  </a:cubicBezTo>
                  <a:cubicBezTo>
                    <a:pt x="22218" y="6524"/>
                    <a:pt x="22182" y="6547"/>
                    <a:pt x="22158" y="6583"/>
                  </a:cubicBezTo>
                  <a:cubicBezTo>
                    <a:pt x="22015" y="6547"/>
                    <a:pt x="21884" y="6524"/>
                    <a:pt x="21742" y="6500"/>
                  </a:cubicBezTo>
                  <a:cubicBezTo>
                    <a:pt x="21646" y="6464"/>
                    <a:pt x="21539" y="6452"/>
                    <a:pt x="21432" y="6428"/>
                  </a:cubicBezTo>
                  <a:cubicBezTo>
                    <a:pt x="21456" y="6393"/>
                    <a:pt x="21468" y="6369"/>
                    <a:pt x="21480" y="6333"/>
                  </a:cubicBezTo>
                  <a:close/>
                  <a:moveTo>
                    <a:pt x="13443" y="6571"/>
                  </a:moveTo>
                  <a:lnTo>
                    <a:pt x="13443" y="6571"/>
                  </a:lnTo>
                  <a:cubicBezTo>
                    <a:pt x="12883" y="6750"/>
                    <a:pt x="12336" y="6928"/>
                    <a:pt x="11788" y="7131"/>
                  </a:cubicBezTo>
                  <a:cubicBezTo>
                    <a:pt x="11847" y="7095"/>
                    <a:pt x="11895" y="7071"/>
                    <a:pt x="11955" y="7048"/>
                  </a:cubicBezTo>
                  <a:cubicBezTo>
                    <a:pt x="12443" y="6869"/>
                    <a:pt x="12943" y="6714"/>
                    <a:pt x="13443" y="6571"/>
                  </a:cubicBezTo>
                  <a:close/>
                  <a:moveTo>
                    <a:pt x="22587" y="6571"/>
                  </a:moveTo>
                  <a:cubicBezTo>
                    <a:pt x="23289" y="6750"/>
                    <a:pt x="23968" y="6988"/>
                    <a:pt x="24647" y="7250"/>
                  </a:cubicBezTo>
                  <a:cubicBezTo>
                    <a:pt x="24742" y="7298"/>
                    <a:pt x="24837" y="7357"/>
                    <a:pt x="24932" y="7417"/>
                  </a:cubicBezTo>
                  <a:cubicBezTo>
                    <a:pt x="24123" y="7167"/>
                    <a:pt x="23325" y="6857"/>
                    <a:pt x="22492" y="6655"/>
                  </a:cubicBezTo>
                  <a:cubicBezTo>
                    <a:pt x="22527" y="6631"/>
                    <a:pt x="22563" y="6595"/>
                    <a:pt x="22587" y="6571"/>
                  </a:cubicBezTo>
                  <a:close/>
                  <a:moveTo>
                    <a:pt x="16384" y="6119"/>
                  </a:moveTo>
                  <a:lnTo>
                    <a:pt x="16384" y="6119"/>
                  </a:lnTo>
                  <a:cubicBezTo>
                    <a:pt x="15360" y="6286"/>
                    <a:pt x="14348" y="6536"/>
                    <a:pt x="13371" y="6905"/>
                  </a:cubicBezTo>
                  <a:cubicBezTo>
                    <a:pt x="12955" y="7024"/>
                    <a:pt x="12550" y="7155"/>
                    <a:pt x="12145" y="7298"/>
                  </a:cubicBezTo>
                  <a:lnTo>
                    <a:pt x="11693" y="7488"/>
                  </a:lnTo>
                  <a:cubicBezTo>
                    <a:pt x="11669" y="7500"/>
                    <a:pt x="11645" y="7512"/>
                    <a:pt x="11621" y="7524"/>
                  </a:cubicBezTo>
                  <a:cubicBezTo>
                    <a:pt x="11633" y="7512"/>
                    <a:pt x="11633" y="7500"/>
                    <a:pt x="11645" y="7500"/>
                  </a:cubicBezTo>
                  <a:cubicBezTo>
                    <a:pt x="11681" y="7464"/>
                    <a:pt x="11728" y="7440"/>
                    <a:pt x="11764" y="7405"/>
                  </a:cubicBezTo>
                  <a:cubicBezTo>
                    <a:pt x="12967" y="6917"/>
                    <a:pt x="14253" y="6512"/>
                    <a:pt x="15527" y="6226"/>
                  </a:cubicBezTo>
                  <a:cubicBezTo>
                    <a:pt x="15812" y="6178"/>
                    <a:pt x="16098" y="6155"/>
                    <a:pt x="16384" y="6119"/>
                  </a:cubicBezTo>
                  <a:close/>
                  <a:moveTo>
                    <a:pt x="18519" y="6364"/>
                  </a:moveTo>
                  <a:cubicBezTo>
                    <a:pt x="18991" y="6364"/>
                    <a:pt x="19464" y="6378"/>
                    <a:pt x="19932" y="6405"/>
                  </a:cubicBezTo>
                  <a:cubicBezTo>
                    <a:pt x="20218" y="6440"/>
                    <a:pt x="20527" y="6488"/>
                    <a:pt x="20849" y="6536"/>
                  </a:cubicBezTo>
                  <a:cubicBezTo>
                    <a:pt x="20864" y="6599"/>
                    <a:pt x="20923" y="6636"/>
                    <a:pt x="20981" y="6636"/>
                  </a:cubicBezTo>
                  <a:cubicBezTo>
                    <a:pt x="21010" y="6636"/>
                    <a:pt x="21039" y="6627"/>
                    <a:pt x="21063" y="6607"/>
                  </a:cubicBezTo>
                  <a:cubicBezTo>
                    <a:pt x="21063" y="6607"/>
                    <a:pt x="21063" y="6595"/>
                    <a:pt x="21075" y="6583"/>
                  </a:cubicBezTo>
                  <a:cubicBezTo>
                    <a:pt x="21095" y="6651"/>
                    <a:pt x="21163" y="6692"/>
                    <a:pt x="21228" y="6692"/>
                  </a:cubicBezTo>
                  <a:cubicBezTo>
                    <a:pt x="21276" y="6692"/>
                    <a:pt x="21323" y="6670"/>
                    <a:pt x="21349" y="6619"/>
                  </a:cubicBezTo>
                  <a:cubicBezTo>
                    <a:pt x="21480" y="6643"/>
                    <a:pt x="21599" y="6655"/>
                    <a:pt x="21730" y="6678"/>
                  </a:cubicBezTo>
                  <a:cubicBezTo>
                    <a:pt x="21825" y="6690"/>
                    <a:pt x="21932" y="6726"/>
                    <a:pt x="22039" y="6738"/>
                  </a:cubicBezTo>
                  <a:cubicBezTo>
                    <a:pt x="22030" y="6813"/>
                    <a:pt x="22094" y="6887"/>
                    <a:pt x="22162" y="6887"/>
                  </a:cubicBezTo>
                  <a:cubicBezTo>
                    <a:pt x="22181" y="6887"/>
                    <a:pt x="22200" y="6882"/>
                    <a:pt x="22218" y="6869"/>
                  </a:cubicBezTo>
                  <a:cubicBezTo>
                    <a:pt x="22230" y="6857"/>
                    <a:pt x="22230" y="6857"/>
                    <a:pt x="22230" y="6857"/>
                  </a:cubicBezTo>
                  <a:cubicBezTo>
                    <a:pt x="22242" y="6845"/>
                    <a:pt x="22242" y="6845"/>
                    <a:pt x="22254" y="6845"/>
                  </a:cubicBezTo>
                  <a:cubicBezTo>
                    <a:pt x="22265" y="6833"/>
                    <a:pt x="22289" y="6821"/>
                    <a:pt x="22301" y="6809"/>
                  </a:cubicBezTo>
                  <a:cubicBezTo>
                    <a:pt x="22468" y="6845"/>
                    <a:pt x="22635" y="6893"/>
                    <a:pt x="22801" y="6928"/>
                  </a:cubicBezTo>
                  <a:cubicBezTo>
                    <a:pt x="22980" y="7000"/>
                    <a:pt x="23147" y="7059"/>
                    <a:pt x="23325" y="7131"/>
                  </a:cubicBezTo>
                  <a:cubicBezTo>
                    <a:pt x="23718" y="7274"/>
                    <a:pt x="24099" y="7417"/>
                    <a:pt x="24480" y="7571"/>
                  </a:cubicBezTo>
                  <a:cubicBezTo>
                    <a:pt x="23611" y="7250"/>
                    <a:pt x="22730" y="7000"/>
                    <a:pt x="21789" y="6845"/>
                  </a:cubicBezTo>
                  <a:cubicBezTo>
                    <a:pt x="20789" y="6667"/>
                    <a:pt x="19789" y="6452"/>
                    <a:pt x="18765" y="6428"/>
                  </a:cubicBezTo>
                  <a:cubicBezTo>
                    <a:pt x="18550" y="6409"/>
                    <a:pt x="18333" y="6402"/>
                    <a:pt x="18115" y="6402"/>
                  </a:cubicBezTo>
                  <a:cubicBezTo>
                    <a:pt x="17660" y="6402"/>
                    <a:pt x="17200" y="6432"/>
                    <a:pt x="16741" y="6440"/>
                  </a:cubicBezTo>
                  <a:cubicBezTo>
                    <a:pt x="17326" y="6387"/>
                    <a:pt x="17922" y="6364"/>
                    <a:pt x="18519" y="6364"/>
                  </a:cubicBezTo>
                  <a:close/>
                  <a:moveTo>
                    <a:pt x="12598" y="6536"/>
                  </a:moveTo>
                  <a:cubicBezTo>
                    <a:pt x="12193" y="6702"/>
                    <a:pt x="11800" y="6893"/>
                    <a:pt x="11407" y="7095"/>
                  </a:cubicBezTo>
                  <a:cubicBezTo>
                    <a:pt x="10895" y="7298"/>
                    <a:pt x="10383" y="7512"/>
                    <a:pt x="9883" y="7738"/>
                  </a:cubicBezTo>
                  <a:cubicBezTo>
                    <a:pt x="9728" y="7810"/>
                    <a:pt x="9573" y="7881"/>
                    <a:pt x="9419" y="7952"/>
                  </a:cubicBezTo>
                  <a:cubicBezTo>
                    <a:pt x="10193" y="7536"/>
                    <a:pt x="10990" y="7155"/>
                    <a:pt x="11824" y="6845"/>
                  </a:cubicBezTo>
                  <a:cubicBezTo>
                    <a:pt x="12074" y="6738"/>
                    <a:pt x="12336" y="6631"/>
                    <a:pt x="12598" y="6536"/>
                  </a:cubicBezTo>
                  <a:close/>
                  <a:moveTo>
                    <a:pt x="11630" y="7348"/>
                  </a:moveTo>
                  <a:cubicBezTo>
                    <a:pt x="11458" y="7419"/>
                    <a:pt x="11288" y="7494"/>
                    <a:pt x="11121" y="7571"/>
                  </a:cubicBezTo>
                  <a:cubicBezTo>
                    <a:pt x="10728" y="7762"/>
                    <a:pt x="10347" y="7964"/>
                    <a:pt x="9966" y="8191"/>
                  </a:cubicBezTo>
                  <a:cubicBezTo>
                    <a:pt x="10264" y="7988"/>
                    <a:pt x="10562" y="7810"/>
                    <a:pt x="10847" y="7643"/>
                  </a:cubicBezTo>
                  <a:cubicBezTo>
                    <a:pt x="11105" y="7543"/>
                    <a:pt x="11366" y="7447"/>
                    <a:pt x="11630" y="7348"/>
                  </a:cubicBezTo>
                  <a:close/>
                  <a:moveTo>
                    <a:pt x="11443" y="7536"/>
                  </a:moveTo>
                  <a:lnTo>
                    <a:pt x="11443" y="7536"/>
                  </a:lnTo>
                  <a:cubicBezTo>
                    <a:pt x="11407" y="7571"/>
                    <a:pt x="11371" y="7595"/>
                    <a:pt x="11324" y="7619"/>
                  </a:cubicBezTo>
                  <a:cubicBezTo>
                    <a:pt x="11324" y="7631"/>
                    <a:pt x="11324" y="7643"/>
                    <a:pt x="11324" y="7655"/>
                  </a:cubicBezTo>
                  <a:cubicBezTo>
                    <a:pt x="10919" y="7833"/>
                    <a:pt x="10526" y="8012"/>
                    <a:pt x="10133" y="8202"/>
                  </a:cubicBezTo>
                  <a:cubicBezTo>
                    <a:pt x="10502" y="8000"/>
                    <a:pt x="10871" y="7798"/>
                    <a:pt x="11252" y="7619"/>
                  </a:cubicBezTo>
                  <a:cubicBezTo>
                    <a:pt x="11312" y="7595"/>
                    <a:pt x="11383" y="7571"/>
                    <a:pt x="11443" y="7536"/>
                  </a:cubicBezTo>
                  <a:close/>
                  <a:moveTo>
                    <a:pt x="26516" y="7929"/>
                  </a:moveTo>
                  <a:cubicBezTo>
                    <a:pt x="26647" y="7976"/>
                    <a:pt x="26778" y="8036"/>
                    <a:pt x="26909" y="8083"/>
                  </a:cubicBezTo>
                  <a:cubicBezTo>
                    <a:pt x="27040" y="8155"/>
                    <a:pt x="27171" y="8226"/>
                    <a:pt x="27302" y="8310"/>
                  </a:cubicBezTo>
                  <a:cubicBezTo>
                    <a:pt x="27623" y="8500"/>
                    <a:pt x="27945" y="8691"/>
                    <a:pt x="28254" y="8893"/>
                  </a:cubicBezTo>
                  <a:cubicBezTo>
                    <a:pt x="27742" y="8583"/>
                    <a:pt x="27218" y="8298"/>
                    <a:pt x="26683" y="8024"/>
                  </a:cubicBezTo>
                  <a:cubicBezTo>
                    <a:pt x="26623" y="7988"/>
                    <a:pt x="26576" y="7964"/>
                    <a:pt x="26516" y="7929"/>
                  </a:cubicBezTo>
                  <a:close/>
                  <a:moveTo>
                    <a:pt x="24587" y="7488"/>
                  </a:moveTo>
                  <a:lnTo>
                    <a:pt x="24587" y="7488"/>
                  </a:lnTo>
                  <a:cubicBezTo>
                    <a:pt x="24813" y="7560"/>
                    <a:pt x="25040" y="7631"/>
                    <a:pt x="25266" y="7690"/>
                  </a:cubicBezTo>
                  <a:cubicBezTo>
                    <a:pt x="25285" y="7695"/>
                    <a:pt x="25309" y="7700"/>
                    <a:pt x="25331" y="7700"/>
                  </a:cubicBezTo>
                  <a:cubicBezTo>
                    <a:pt x="25364" y="7700"/>
                    <a:pt x="25395" y="7690"/>
                    <a:pt x="25409" y="7655"/>
                  </a:cubicBezTo>
                  <a:cubicBezTo>
                    <a:pt x="25421" y="7631"/>
                    <a:pt x="25421" y="7607"/>
                    <a:pt x="25421" y="7595"/>
                  </a:cubicBezTo>
                  <a:cubicBezTo>
                    <a:pt x="25647" y="7690"/>
                    <a:pt x="25873" y="7798"/>
                    <a:pt x="26099" y="7917"/>
                  </a:cubicBezTo>
                  <a:cubicBezTo>
                    <a:pt x="26798" y="8343"/>
                    <a:pt x="27484" y="8816"/>
                    <a:pt x="28147" y="9313"/>
                  </a:cubicBezTo>
                  <a:lnTo>
                    <a:pt x="28147" y="9313"/>
                  </a:lnTo>
                  <a:cubicBezTo>
                    <a:pt x="27941" y="9191"/>
                    <a:pt x="27734" y="9078"/>
                    <a:pt x="27528" y="8964"/>
                  </a:cubicBezTo>
                  <a:cubicBezTo>
                    <a:pt x="27445" y="8929"/>
                    <a:pt x="27349" y="8881"/>
                    <a:pt x="27266" y="8833"/>
                  </a:cubicBezTo>
                  <a:cubicBezTo>
                    <a:pt x="26576" y="8417"/>
                    <a:pt x="25861" y="8036"/>
                    <a:pt x="25123" y="7702"/>
                  </a:cubicBezTo>
                  <a:cubicBezTo>
                    <a:pt x="24944" y="7631"/>
                    <a:pt x="24766" y="7560"/>
                    <a:pt x="24587" y="7488"/>
                  </a:cubicBezTo>
                  <a:close/>
                  <a:moveTo>
                    <a:pt x="28373" y="9131"/>
                  </a:moveTo>
                  <a:lnTo>
                    <a:pt x="28373" y="9131"/>
                  </a:lnTo>
                  <a:cubicBezTo>
                    <a:pt x="29469" y="9822"/>
                    <a:pt x="30469" y="10643"/>
                    <a:pt x="31374" y="11572"/>
                  </a:cubicBezTo>
                  <a:cubicBezTo>
                    <a:pt x="30838" y="11096"/>
                    <a:pt x="30278" y="10643"/>
                    <a:pt x="29719" y="10215"/>
                  </a:cubicBezTo>
                  <a:cubicBezTo>
                    <a:pt x="29278" y="9834"/>
                    <a:pt x="28838" y="9476"/>
                    <a:pt x="28373" y="9131"/>
                  </a:cubicBezTo>
                  <a:close/>
                  <a:moveTo>
                    <a:pt x="10431" y="7655"/>
                  </a:moveTo>
                  <a:lnTo>
                    <a:pt x="10431" y="7655"/>
                  </a:lnTo>
                  <a:cubicBezTo>
                    <a:pt x="10427" y="7659"/>
                    <a:pt x="10423" y="7663"/>
                    <a:pt x="10419" y="7667"/>
                  </a:cubicBezTo>
                  <a:cubicBezTo>
                    <a:pt x="10145" y="7774"/>
                    <a:pt x="9883" y="7905"/>
                    <a:pt x="9621" y="8036"/>
                  </a:cubicBezTo>
                  <a:cubicBezTo>
                    <a:pt x="9085" y="8322"/>
                    <a:pt x="8621" y="8714"/>
                    <a:pt x="8121" y="9048"/>
                  </a:cubicBezTo>
                  <a:cubicBezTo>
                    <a:pt x="6942" y="9834"/>
                    <a:pt x="5787" y="10643"/>
                    <a:pt x="4775" y="11643"/>
                  </a:cubicBezTo>
                  <a:cubicBezTo>
                    <a:pt x="4561" y="11846"/>
                    <a:pt x="4347" y="12072"/>
                    <a:pt x="4144" y="12286"/>
                  </a:cubicBezTo>
                  <a:cubicBezTo>
                    <a:pt x="5228" y="11012"/>
                    <a:pt x="6478" y="9881"/>
                    <a:pt x="7835" y="8941"/>
                  </a:cubicBezTo>
                  <a:cubicBezTo>
                    <a:pt x="8597" y="8500"/>
                    <a:pt x="9395" y="8107"/>
                    <a:pt x="10169" y="7762"/>
                  </a:cubicBezTo>
                  <a:cubicBezTo>
                    <a:pt x="10253" y="7730"/>
                    <a:pt x="10338" y="7689"/>
                    <a:pt x="10431" y="7655"/>
                  </a:cubicBezTo>
                  <a:close/>
                  <a:moveTo>
                    <a:pt x="31540" y="12012"/>
                  </a:moveTo>
                  <a:lnTo>
                    <a:pt x="31540" y="12012"/>
                  </a:lnTo>
                  <a:cubicBezTo>
                    <a:pt x="31969" y="12405"/>
                    <a:pt x="32386" y="12822"/>
                    <a:pt x="32791" y="13274"/>
                  </a:cubicBezTo>
                  <a:cubicBezTo>
                    <a:pt x="33124" y="13739"/>
                    <a:pt x="33457" y="14227"/>
                    <a:pt x="33779" y="14739"/>
                  </a:cubicBezTo>
                  <a:cubicBezTo>
                    <a:pt x="33374" y="14132"/>
                    <a:pt x="32933" y="13548"/>
                    <a:pt x="32457" y="12989"/>
                  </a:cubicBezTo>
                  <a:cubicBezTo>
                    <a:pt x="32243" y="12751"/>
                    <a:pt x="32017" y="12524"/>
                    <a:pt x="31790" y="12286"/>
                  </a:cubicBezTo>
                  <a:cubicBezTo>
                    <a:pt x="31707" y="12203"/>
                    <a:pt x="31624" y="12108"/>
                    <a:pt x="31540" y="12012"/>
                  </a:cubicBezTo>
                  <a:close/>
                  <a:moveTo>
                    <a:pt x="31671" y="11667"/>
                  </a:moveTo>
                  <a:lnTo>
                    <a:pt x="31671" y="11667"/>
                  </a:lnTo>
                  <a:cubicBezTo>
                    <a:pt x="32564" y="12572"/>
                    <a:pt x="33422" y="13513"/>
                    <a:pt x="34124" y="14537"/>
                  </a:cubicBezTo>
                  <a:cubicBezTo>
                    <a:pt x="34267" y="14715"/>
                    <a:pt x="34398" y="14906"/>
                    <a:pt x="34529" y="15096"/>
                  </a:cubicBezTo>
                  <a:cubicBezTo>
                    <a:pt x="34005" y="14370"/>
                    <a:pt x="33434" y="13691"/>
                    <a:pt x="32826" y="13036"/>
                  </a:cubicBezTo>
                  <a:cubicBezTo>
                    <a:pt x="32457" y="12560"/>
                    <a:pt x="32076" y="12108"/>
                    <a:pt x="31671" y="11667"/>
                  </a:cubicBezTo>
                  <a:close/>
                  <a:moveTo>
                    <a:pt x="12860" y="6286"/>
                  </a:moveTo>
                  <a:cubicBezTo>
                    <a:pt x="12550" y="6393"/>
                    <a:pt x="12252" y="6512"/>
                    <a:pt x="11967" y="6643"/>
                  </a:cubicBezTo>
                  <a:cubicBezTo>
                    <a:pt x="10419" y="7202"/>
                    <a:pt x="8942" y="7988"/>
                    <a:pt x="7585" y="8941"/>
                  </a:cubicBezTo>
                  <a:cubicBezTo>
                    <a:pt x="6764" y="9441"/>
                    <a:pt x="5978" y="10012"/>
                    <a:pt x="5275" y="10679"/>
                  </a:cubicBezTo>
                  <a:cubicBezTo>
                    <a:pt x="4680" y="11227"/>
                    <a:pt x="4216" y="11893"/>
                    <a:pt x="3739" y="12536"/>
                  </a:cubicBezTo>
                  <a:cubicBezTo>
                    <a:pt x="3716" y="12560"/>
                    <a:pt x="3704" y="12584"/>
                    <a:pt x="3692" y="12596"/>
                  </a:cubicBezTo>
                  <a:cubicBezTo>
                    <a:pt x="3215" y="13203"/>
                    <a:pt x="2775" y="13834"/>
                    <a:pt x="2370" y="14489"/>
                  </a:cubicBezTo>
                  <a:cubicBezTo>
                    <a:pt x="2168" y="14834"/>
                    <a:pt x="1977" y="15179"/>
                    <a:pt x="1799" y="15537"/>
                  </a:cubicBezTo>
                  <a:cubicBezTo>
                    <a:pt x="2025" y="15001"/>
                    <a:pt x="2287" y="14489"/>
                    <a:pt x="2596" y="13989"/>
                  </a:cubicBezTo>
                  <a:cubicBezTo>
                    <a:pt x="3299" y="12810"/>
                    <a:pt x="4180" y="11786"/>
                    <a:pt x="5073" y="10727"/>
                  </a:cubicBezTo>
                  <a:cubicBezTo>
                    <a:pt x="6168" y="9655"/>
                    <a:pt x="7311" y="8631"/>
                    <a:pt x="8609" y="7857"/>
                  </a:cubicBezTo>
                  <a:cubicBezTo>
                    <a:pt x="9931" y="7083"/>
                    <a:pt x="11371" y="6595"/>
                    <a:pt x="12860" y="6286"/>
                  </a:cubicBezTo>
                  <a:close/>
                  <a:moveTo>
                    <a:pt x="33969" y="14120"/>
                  </a:moveTo>
                  <a:cubicBezTo>
                    <a:pt x="34184" y="14382"/>
                    <a:pt x="34386" y="14656"/>
                    <a:pt x="34588" y="14918"/>
                  </a:cubicBezTo>
                  <a:cubicBezTo>
                    <a:pt x="34827" y="15275"/>
                    <a:pt x="35053" y="15632"/>
                    <a:pt x="35255" y="16013"/>
                  </a:cubicBezTo>
                  <a:cubicBezTo>
                    <a:pt x="34862" y="15346"/>
                    <a:pt x="34434" y="14727"/>
                    <a:pt x="33969" y="14120"/>
                  </a:cubicBezTo>
                  <a:close/>
                  <a:moveTo>
                    <a:pt x="6275" y="10869"/>
                  </a:moveTo>
                  <a:cubicBezTo>
                    <a:pt x="5001" y="12048"/>
                    <a:pt x="3835" y="13358"/>
                    <a:pt x="3001" y="14929"/>
                  </a:cubicBezTo>
                  <a:cubicBezTo>
                    <a:pt x="2858" y="15168"/>
                    <a:pt x="2715" y="15406"/>
                    <a:pt x="2573" y="15656"/>
                  </a:cubicBezTo>
                  <a:cubicBezTo>
                    <a:pt x="2537" y="15691"/>
                    <a:pt x="2513" y="15739"/>
                    <a:pt x="2477" y="15775"/>
                  </a:cubicBezTo>
                  <a:cubicBezTo>
                    <a:pt x="2442" y="15846"/>
                    <a:pt x="2370" y="15906"/>
                    <a:pt x="2334" y="15989"/>
                  </a:cubicBezTo>
                  <a:cubicBezTo>
                    <a:pt x="2334" y="15989"/>
                    <a:pt x="2334" y="16001"/>
                    <a:pt x="2346" y="16013"/>
                  </a:cubicBezTo>
                  <a:lnTo>
                    <a:pt x="2370" y="16013"/>
                  </a:lnTo>
                  <a:cubicBezTo>
                    <a:pt x="1930" y="16823"/>
                    <a:pt x="1537" y="17644"/>
                    <a:pt x="1215" y="18501"/>
                  </a:cubicBezTo>
                  <a:cubicBezTo>
                    <a:pt x="1275" y="18239"/>
                    <a:pt x="1334" y="17966"/>
                    <a:pt x="1418" y="17716"/>
                  </a:cubicBezTo>
                  <a:cubicBezTo>
                    <a:pt x="1656" y="16787"/>
                    <a:pt x="2096" y="15930"/>
                    <a:pt x="2596" y="15120"/>
                  </a:cubicBezTo>
                  <a:cubicBezTo>
                    <a:pt x="3204" y="14048"/>
                    <a:pt x="4001" y="13108"/>
                    <a:pt x="4859" y="12239"/>
                  </a:cubicBezTo>
                  <a:cubicBezTo>
                    <a:pt x="5323" y="11774"/>
                    <a:pt x="5787" y="11310"/>
                    <a:pt x="6275" y="10869"/>
                  </a:cubicBezTo>
                  <a:close/>
                  <a:moveTo>
                    <a:pt x="9228" y="8441"/>
                  </a:moveTo>
                  <a:lnTo>
                    <a:pt x="9228" y="8441"/>
                  </a:lnTo>
                  <a:cubicBezTo>
                    <a:pt x="8657" y="8845"/>
                    <a:pt x="8121" y="9262"/>
                    <a:pt x="7585" y="9715"/>
                  </a:cubicBezTo>
                  <a:cubicBezTo>
                    <a:pt x="7537" y="9750"/>
                    <a:pt x="7478" y="9786"/>
                    <a:pt x="7418" y="9822"/>
                  </a:cubicBezTo>
                  <a:cubicBezTo>
                    <a:pt x="6228" y="10715"/>
                    <a:pt x="5168" y="11810"/>
                    <a:pt x="4132" y="12893"/>
                  </a:cubicBezTo>
                  <a:cubicBezTo>
                    <a:pt x="3501" y="13596"/>
                    <a:pt x="2930" y="14358"/>
                    <a:pt x="2453" y="15191"/>
                  </a:cubicBezTo>
                  <a:cubicBezTo>
                    <a:pt x="1989" y="15977"/>
                    <a:pt x="1572" y="16799"/>
                    <a:pt x="1346" y="17692"/>
                  </a:cubicBezTo>
                  <a:cubicBezTo>
                    <a:pt x="1215" y="18108"/>
                    <a:pt x="1132" y="18525"/>
                    <a:pt x="1049" y="18954"/>
                  </a:cubicBezTo>
                  <a:cubicBezTo>
                    <a:pt x="810" y="19621"/>
                    <a:pt x="608" y="20299"/>
                    <a:pt x="453" y="20990"/>
                  </a:cubicBezTo>
                  <a:cubicBezTo>
                    <a:pt x="608" y="19692"/>
                    <a:pt x="882" y="18394"/>
                    <a:pt x="1334" y="17156"/>
                  </a:cubicBezTo>
                  <a:cubicBezTo>
                    <a:pt x="1703" y="16049"/>
                    <a:pt x="2334" y="15013"/>
                    <a:pt x="3013" y="14025"/>
                  </a:cubicBezTo>
                  <a:cubicBezTo>
                    <a:pt x="4180" y="12215"/>
                    <a:pt x="5799" y="10762"/>
                    <a:pt x="7585" y="9584"/>
                  </a:cubicBezTo>
                  <a:cubicBezTo>
                    <a:pt x="8145" y="9226"/>
                    <a:pt x="8669" y="8810"/>
                    <a:pt x="9228" y="8441"/>
                  </a:cubicBezTo>
                  <a:close/>
                  <a:moveTo>
                    <a:pt x="33850" y="14501"/>
                  </a:moveTo>
                  <a:lnTo>
                    <a:pt x="33850" y="14501"/>
                  </a:lnTo>
                  <a:cubicBezTo>
                    <a:pt x="35065" y="16025"/>
                    <a:pt x="36017" y="17763"/>
                    <a:pt x="36601" y="19668"/>
                  </a:cubicBezTo>
                  <a:cubicBezTo>
                    <a:pt x="36791" y="20311"/>
                    <a:pt x="36934" y="21037"/>
                    <a:pt x="36958" y="21716"/>
                  </a:cubicBezTo>
                  <a:cubicBezTo>
                    <a:pt x="36910" y="21502"/>
                    <a:pt x="36863" y="21275"/>
                    <a:pt x="36803" y="21061"/>
                  </a:cubicBezTo>
                  <a:cubicBezTo>
                    <a:pt x="36743" y="20894"/>
                    <a:pt x="36684" y="20728"/>
                    <a:pt x="36636" y="20561"/>
                  </a:cubicBezTo>
                  <a:cubicBezTo>
                    <a:pt x="36172" y="18668"/>
                    <a:pt x="35303" y="16894"/>
                    <a:pt x="34315" y="15239"/>
                  </a:cubicBezTo>
                  <a:cubicBezTo>
                    <a:pt x="34160" y="14989"/>
                    <a:pt x="34017" y="14739"/>
                    <a:pt x="33850" y="14501"/>
                  </a:cubicBezTo>
                  <a:close/>
                  <a:moveTo>
                    <a:pt x="453" y="20418"/>
                  </a:moveTo>
                  <a:lnTo>
                    <a:pt x="453" y="20418"/>
                  </a:lnTo>
                  <a:cubicBezTo>
                    <a:pt x="394" y="20859"/>
                    <a:pt x="346" y="21287"/>
                    <a:pt x="298" y="21728"/>
                  </a:cubicBezTo>
                  <a:cubicBezTo>
                    <a:pt x="298" y="21740"/>
                    <a:pt x="298" y="21752"/>
                    <a:pt x="287" y="21764"/>
                  </a:cubicBezTo>
                  <a:cubicBezTo>
                    <a:pt x="322" y="21311"/>
                    <a:pt x="382" y="20871"/>
                    <a:pt x="453" y="20418"/>
                  </a:cubicBezTo>
                  <a:close/>
                  <a:moveTo>
                    <a:pt x="19848" y="1"/>
                  </a:moveTo>
                  <a:cubicBezTo>
                    <a:pt x="19366" y="1"/>
                    <a:pt x="18865" y="331"/>
                    <a:pt x="18705" y="809"/>
                  </a:cubicBezTo>
                  <a:cubicBezTo>
                    <a:pt x="18670" y="880"/>
                    <a:pt x="18646" y="952"/>
                    <a:pt x="18634" y="1023"/>
                  </a:cubicBezTo>
                  <a:cubicBezTo>
                    <a:pt x="18408" y="1142"/>
                    <a:pt x="18182" y="1273"/>
                    <a:pt x="17967" y="1416"/>
                  </a:cubicBezTo>
                  <a:cubicBezTo>
                    <a:pt x="17753" y="1547"/>
                    <a:pt x="17527" y="1761"/>
                    <a:pt x="17646" y="2035"/>
                  </a:cubicBezTo>
                  <a:cubicBezTo>
                    <a:pt x="18110" y="3214"/>
                    <a:pt x="18575" y="4523"/>
                    <a:pt x="19396" y="5631"/>
                  </a:cubicBezTo>
                  <a:cubicBezTo>
                    <a:pt x="19051" y="5583"/>
                    <a:pt x="18705" y="5559"/>
                    <a:pt x="18360" y="5559"/>
                  </a:cubicBezTo>
                  <a:cubicBezTo>
                    <a:pt x="17911" y="5487"/>
                    <a:pt x="17461" y="5454"/>
                    <a:pt x="17013" y="5454"/>
                  </a:cubicBezTo>
                  <a:cubicBezTo>
                    <a:pt x="15751" y="5454"/>
                    <a:pt x="14500" y="5718"/>
                    <a:pt x="13288" y="6131"/>
                  </a:cubicBezTo>
                  <a:cubicBezTo>
                    <a:pt x="13062" y="6166"/>
                    <a:pt x="12836" y="6214"/>
                    <a:pt x="12609" y="6262"/>
                  </a:cubicBezTo>
                  <a:cubicBezTo>
                    <a:pt x="11359" y="6536"/>
                    <a:pt x="10145" y="6940"/>
                    <a:pt x="9002" y="7524"/>
                  </a:cubicBezTo>
                  <a:cubicBezTo>
                    <a:pt x="8002" y="8036"/>
                    <a:pt x="7109" y="8714"/>
                    <a:pt x="6263" y="9453"/>
                  </a:cubicBezTo>
                  <a:cubicBezTo>
                    <a:pt x="5513" y="10060"/>
                    <a:pt x="4811" y="10727"/>
                    <a:pt x="4227" y="11512"/>
                  </a:cubicBezTo>
                  <a:cubicBezTo>
                    <a:pt x="2834" y="13132"/>
                    <a:pt x="1656" y="15001"/>
                    <a:pt x="1060" y="17037"/>
                  </a:cubicBezTo>
                  <a:cubicBezTo>
                    <a:pt x="965" y="17323"/>
                    <a:pt x="882" y="17608"/>
                    <a:pt x="798" y="17894"/>
                  </a:cubicBezTo>
                  <a:cubicBezTo>
                    <a:pt x="775" y="17942"/>
                    <a:pt x="763" y="17989"/>
                    <a:pt x="739" y="18037"/>
                  </a:cubicBezTo>
                  <a:cubicBezTo>
                    <a:pt x="739" y="18073"/>
                    <a:pt x="703" y="18120"/>
                    <a:pt x="715" y="18156"/>
                  </a:cubicBezTo>
                  <a:lnTo>
                    <a:pt x="727" y="18156"/>
                  </a:lnTo>
                  <a:cubicBezTo>
                    <a:pt x="346" y="19561"/>
                    <a:pt x="108" y="20990"/>
                    <a:pt x="13" y="22442"/>
                  </a:cubicBezTo>
                  <a:cubicBezTo>
                    <a:pt x="1" y="23585"/>
                    <a:pt x="84" y="24740"/>
                    <a:pt x="227" y="25883"/>
                  </a:cubicBezTo>
                  <a:cubicBezTo>
                    <a:pt x="239" y="26121"/>
                    <a:pt x="275" y="26359"/>
                    <a:pt x="322" y="26598"/>
                  </a:cubicBezTo>
                  <a:cubicBezTo>
                    <a:pt x="333" y="26629"/>
                    <a:pt x="362" y="26671"/>
                    <a:pt x="403" y="26671"/>
                  </a:cubicBezTo>
                  <a:cubicBezTo>
                    <a:pt x="407" y="26671"/>
                    <a:pt x="412" y="26670"/>
                    <a:pt x="417" y="26669"/>
                  </a:cubicBezTo>
                  <a:cubicBezTo>
                    <a:pt x="501" y="26633"/>
                    <a:pt x="417" y="26514"/>
                    <a:pt x="417" y="26455"/>
                  </a:cubicBezTo>
                  <a:cubicBezTo>
                    <a:pt x="370" y="26205"/>
                    <a:pt x="346" y="25955"/>
                    <a:pt x="310" y="25705"/>
                  </a:cubicBezTo>
                  <a:cubicBezTo>
                    <a:pt x="287" y="25431"/>
                    <a:pt x="275" y="25157"/>
                    <a:pt x="263" y="24871"/>
                  </a:cubicBezTo>
                  <a:lnTo>
                    <a:pt x="263" y="24871"/>
                  </a:lnTo>
                  <a:cubicBezTo>
                    <a:pt x="267" y="24873"/>
                    <a:pt x="271" y="24874"/>
                    <a:pt x="276" y="24874"/>
                  </a:cubicBezTo>
                  <a:cubicBezTo>
                    <a:pt x="294" y="24874"/>
                    <a:pt x="310" y="24855"/>
                    <a:pt x="310" y="24835"/>
                  </a:cubicBezTo>
                  <a:cubicBezTo>
                    <a:pt x="310" y="24597"/>
                    <a:pt x="287" y="24347"/>
                    <a:pt x="287" y="24097"/>
                  </a:cubicBezTo>
                  <a:cubicBezTo>
                    <a:pt x="275" y="23954"/>
                    <a:pt x="275" y="23812"/>
                    <a:pt x="263" y="23669"/>
                  </a:cubicBezTo>
                  <a:cubicBezTo>
                    <a:pt x="263" y="23609"/>
                    <a:pt x="275" y="23550"/>
                    <a:pt x="275" y="23502"/>
                  </a:cubicBezTo>
                  <a:cubicBezTo>
                    <a:pt x="298" y="23038"/>
                    <a:pt x="334" y="22597"/>
                    <a:pt x="382" y="22168"/>
                  </a:cubicBezTo>
                  <a:cubicBezTo>
                    <a:pt x="441" y="21859"/>
                    <a:pt x="501" y="21549"/>
                    <a:pt x="572" y="21240"/>
                  </a:cubicBezTo>
                  <a:cubicBezTo>
                    <a:pt x="572" y="21252"/>
                    <a:pt x="584" y="21264"/>
                    <a:pt x="584" y="21275"/>
                  </a:cubicBezTo>
                  <a:cubicBezTo>
                    <a:pt x="596" y="21264"/>
                    <a:pt x="596" y="21252"/>
                    <a:pt x="608" y="21240"/>
                  </a:cubicBezTo>
                  <a:lnTo>
                    <a:pt x="620" y="21240"/>
                  </a:lnTo>
                  <a:cubicBezTo>
                    <a:pt x="620" y="21216"/>
                    <a:pt x="632" y="21180"/>
                    <a:pt x="632" y="21156"/>
                  </a:cubicBezTo>
                  <a:cubicBezTo>
                    <a:pt x="810" y="20680"/>
                    <a:pt x="918" y="20168"/>
                    <a:pt x="1001" y="19656"/>
                  </a:cubicBezTo>
                  <a:cubicBezTo>
                    <a:pt x="1013" y="19632"/>
                    <a:pt x="1025" y="19609"/>
                    <a:pt x="1025" y="19585"/>
                  </a:cubicBezTo>
                  <a:cubicBezTo>
                    <a:pt x="1465" y="18227"/>
                    <a:pt x="2049" y="16930"/>
                    <a:pt x="2787" y="15680"/>
                  </a:cubicBezTo>
                  <a:cubicBezTo>
                    <a:pt x="3108" y="15168"/>
                    <a:pt x="3394" y="14632"/>
                    <a:pt x="3716" y="14120"/>
                  </a:cubicBezTo>
                  <a:cubicBezTo>
                    <a:pt x="4585" y="12893"/>
                    <a:pt x="5692" y="11798"/>
                    <a:pt x="6823" y="10774"/>
                  </a:cubicBezTo>
                  <a:cubicBezTo>
                    <a:pt x="7347" y="10346"/>
                    <a:pt x="7871" y="9917"/>
                    <a:pt x="8407" y="9512"/>
                  </a:cubicBezTo>
                  <a:cubicBezTo>
                    <a:pt x="8871" y="9203"/>
                    <a:pt x="9359" y="8905"/>
                    <a:pt x="9859" y="8643"/>
                  </a:cubicBezTo>
                  <a:cubicBezTo>
                    <a:pt x="10609" y="8262"/>
                    <a:pt x="11359" y="7869"/>
                    <a:pt x="12121" y="7536"/>
                  </a:cubicBezTo>
                  <a:cubicBezTo>
                    <a:pt x="13455" y="7155"/>
                    <a:pt x="14776" y="6869"/>
                    <a:pt x="16098" y="6726"/>
                  </a:cubicBezTo>
                  <a:cubicBezTo>
                    <a:pt x="16695" y="6691"/>
                    <a:pt x="17290" y="6668"/>
                    <a:pt x="17879" y="6668"/>
                  </a:cubicBezTo>
                  <a:cubicBezTo>
                    <a:pt x="18909" y="6668"/>
                    <a:pt x="19923" y="6740"/>
                    <a:pt x="20908" y="6952"/>
                  </a:cubicBezTo>
                  <a:cubicBezTo>
                    <a:pt x="23099" y="7286"/>
                    <a:pt x="25028" y="7952"/>
                    <a:pt x="26814" y="8893"/>
                  </a:cubicBezTo>
                  <a:cubicBezTo>
                    <a:pt x="27576" y="9250"/>
                    <a:pt x="28278" y="9667"/>
                    <a:pt x="28933" y="10131"/>
                  </a:cubicBezTo>
                  <a:cubicBezTo>
                    <a:pt x="30290" y="11143"/>
                    <a:pt x="31529" y="12298"/>
                    <a:pt x="32648" y="13620"/>
                  </a:cubicBezTo>
                  <a:cubicBezTo>
                    <a:pt x="33112" y="14179"/>
                    <a:pt x="33541" y="14775"/>
                    <a:pt x="33945" y="15406"/>
                  </a:cubicBezTo>
                  <a:cubicBezTo>
                    <a:pt x="34588" y="16430"/>
                    <a:pt x="35112" y="17537"/>
                    <a:pt x="35612" y="18644"/>
                  </a:cubicBezTo>
                  <a:cubicBezTo>
                    <a:pt x="35624" y="18656"/>
                    <a:pt x="35624" y="18668"/>
                    <a:pt x="35636" y="18668"/>
                  </a:cubicBezTo>
                  <a:cubicBezTo>
                    <a:pt x="35958" y="19430"/>
                    <a:pt x="36243" y="20216"/>
                    <a:pt x="36493" y="21002"/>
                  </a:cubicBezTo>
                  <a:cubicBezTo>
                    <a:pt x="36553" y="21204"/>
                    <a:pt x="36601" y="21406"/>
                    <a:pt x="36648" y="21609"/>
                  </a:cubicBezTo>
                  <a:cubicBezTo>
                    <a:pt x="36684" y="21847"/>
                    <a:pt x="36732" y="22085"/>
                    <a:pt x="36791" y="22323"/>
                  </a:cubicBezTo>
                  <a:cubicBezTo>
                    <a:pt x="36803" y="22442"/>
                    <a:pt x="36815" y="22549"/>
                    <a:pt x="36839" y="22657"/>
                  </a:cubicBezTo>
                  <a:cubicBezTo>
                    <a:pt x="36863" y="22811"/>
                    <a:pt x="36839" y="23061"/>
                    <a:pt x="36898" y="23180"/>
                  </a:cubicBezTo>
                  <a:cubicBezTo>
                    <a:pt x="36914" y="23201"/>
                    <a:pt x="36938" y="23210"/>
                    <a:pt x="36961" y="23210"/>
                  </a:cubicBezTo>
                  <a:cubicBezTo>
                    <a:pt x="37007" y="23210"/>
                    <a:pt x="37053" y="23176"/>
                    <a:pt x="37053" y="23121"/>
                  </a:cubicBezTo>
                  <a:cubicBezTo>
                    <a:pt x="37041" y="23002"/>
                    <a:pt x="37029" y="22895"/>
                    <a:pt x="37017" y="22776"/>
                  </a:cubicBezTo>
                  <a:lnTo>
                    <a:pt x="37029" y="22776"/>
                  </a:lnTo>
                  <a:cubicBezTo>
                    <a:pt x="37041" y="22776"/>
                    <a:pt x="37053" y="22764"/>
                    <a:pt x="37065" y="22752"/>
                  </a:cubicBezTo>
                  <a:cubicBezTo>
                    <a:pt x="37065" y="22776"/>
                    <a:pt x="37077" y="22799"/>
                    <a:pt x="37077" y="22823"/>
                  </a:cubicBezTo>
                  <a:cubicBezTo>
                    <a:pt x="37101" y="22883"/>
                    <a:pt x="37101" y="22954"/>
                    <a:pt x="37160" y="23014"/>
                  </a:cubicBezTo>
                  <a:cubicBezTo>
                    <a:pt x="37172" y="23026"/>
                    <a:pt x="37196" y="23026"/>
                    <a:pt x="37220" y="23026"/>
                  </a:cubicBezTo>
                  <a:cubicBezTo>
                    <a:pt x="37232" y="23228"/>
                    <a:pt x="37244" y="23419"/>
                    <a:pt x="37255" y="23633"/>
                  </a:cubicBezTo>
                  <a:cubicBezTo>
                    <a:pt x="37255" y="23657"/>
                    <a:pt x="37244" y="23692"/>
                    <a:pt x="37244" y="23716"/>
                  </a:cubicBezTo>
                  <a:cubicBezTo>
                    <a:pt x="37244" y="23764"/>
                    <a:pt x="37232" y="23812"/>
                    <a:pt x="37267" y="23847"/>
                  </a:cubicBezTo>
                  <a:cubicBezTo>
                    <a:pt x="37285" y="23865"/>
                    <a:pt x="37312" y="23874"/>
                    <a:pt x="37339" y="23874"/>
                  </a:cubicBezTo>
                  <a:cubicBezTo>
                    <a:pt x="37366" y="23874"/>
                    <a:pt x="37392" y="23865"/>
                    <a:pt x="37410" y="23847"/>
                  </a:cubicBezTo>
                  <a:cubicBezTo>
                    <a:pt x="37434" y="23823"/>
                    <a:pt x="37434" y="23788"/>
                    <a:pt x="37434" y="23752"/>
                  </a:cubicBezTo>
                  <a:cubicBezTo>
                    <a:pt x="37446" y="23740"/>
                    <a:pt x="37446" y="23704"/>
                    <a:pt x="37446" y="23657"/>
                  </a:cubicBezTo>
                  <a:cubicBezTo>
                    <a:pt x="37446" y="23109"/>
                    <a:pt x="37398" y="22573"/>
                    <a:pt x="37315" y="22049"/>
                  </a:cubicBezTo>
                  <a:cubicBezTo>
                    <a:pt x="37208" y="21049"/>
                    <a:pt x="36898" y="19644"/>
                    <a:pt x="36851" y="19478"/>
                  </a:cubicBezTo>
                  <a:cubicBezTo>
                    <a:pt x="36529" y="18311"/>
                    <a:pt x="36077" y="17204"/>
                    <a:pt x="35517" y="16144"/>
                  </a:cubicBezTo>
                  <a:cubicBezTo>
                    <a:pt x="34076" y="13227"/>
                    <a:pt x="31755" y="10798"/>
                    <a:pt x="29123" y="8976"/>
                  </a:cubicBezTo>
                  <a:cubicBezTo>
                    <a:pt x="28528" y="8595"/>
                    <a:pt x="27945" y="8286"/>
                    <a:pt x="27338" y="8012"/>
                  </a:cubicBezTo>
                  <a:cubicBezTo>
                    <a:pt x="26325" y="7429"/>
                    <a:pt x="25254" y="6928"/>
                    <a:pt x="24147" y="6536"/>
                  </a:cubicBezTo>
                  <a:cubicBezTo>
                    <a:pt x="24147" y="6524"/>
                    <a:pt x="24135" y="6512"/>
                    <a:pt x="24123" y="6512"/>
                  </a:cubicBezTo>
                  <a:cubicBezTo>
                    <a:pt x="24111" y="6500"/>
                    <a:pt x="24087" y="6500"/>
                    <a:pt x="24075" y="6500"/>
                  </a:cubicBezTo>
                  <a:cubicBezTo>
                    <a:pt x="23980" y="6464"/>
                    <a:pt x="23873" y="6440"/>
                    <a:pt x="23778" y="6417"/>
                  </a:cubicBezTo>
                  <a:cubicBezTo>
                    <a:pt x="23516" y="6321"/>
                    <a:pt x="23242" y="6250"/>
                    <a:pt x="22968" y="6178"/>
                  </a:cubicBezTo>
                  <a:cubicBezTo>
                    <a:pt x="23182" y="5928"/>
                    <a:pt x="23385" y="5655"/>
                    <a:pt x="23599" y="5369"/>
                  </a:cubicBezTo>
                  <a:cubicBezTo>
                    <a:pt x="24135" y="4690"/>
                    <a:pt x="24885" y="3714"/>
                    <a:pt x="25421" y="2821"/>
                  </a:cubicBezTo>
                  <a:cubicBezTo>
                    <a:pt x="25599" y="2535"/>
                    <a:pt x="25730" y="2214"/>
                    <a:pt x="25825" y="1892"/>
                  </a:cubicBezTo>
                  <a:cubicBezTo>
                    <a:pt x="25873" y="1690"/>
                    <a:pt x="25790" y="1499"/>
                    <a:pt x="25623" y="1392"/>
                  </a:cubicBezTo>
                  <a:cubicBezTo>
                    <a:pt x="25325" y="1202"/>
                    <a:pt x="24956" y="1154"/>
                    <a:pt x="24611" y="1083"/>
                  </a:cubicBezTo>
                  <a:cubicBezTo>
                    <a:pt x="24271" y="1021"/>
                    <a:pt x="23979" y="978"/>
                    <a:pt x="23694" y="978"/>
                  </a:cubicBezTo>
                  <a:cubicBezTo>
                    <a:pt x="23430" y="978"/>
                    <a:pt x="23171" y="1015"/>
                    <a:pt x="22885" y="1106"/>
                  </a:cubicBezTo>
                  <a:cubicBezTo>
                    <a:pt x="22670" y="1225"/>
                    <a:pt x="22623" y="1225"/>
                    <a:pt x="22492" y="1428"/>
                  </a:cubicBezTo>
                  <a:cubicBezTo>
                    <a:pt x="22337" y="1821"/>
                    <a:pt x="22182" y="2202"/>
                    <a:pt x="22063" y="2607"/>
                  </a:cubicBezTo>
                  <a:cubicBezTo>
                    <a:pt x="21789" y="3404"/>
                    <a:pt x="21503" y="4202"/>
                    <a:pt x="21277" y="5012"/>
                  </a:cubicBezTo>
                  <a:cubicBezTo>
                    <a:pt x="21206" y="5262"/>
                    <a:pt x="21158" y="5512"/>
                    <a:pt x="21087" y="5762"/>
                  </a:cubicBezTo>
                  <a:lnTo>
                    <a:pt x="21063" y="5762"/>
                  </a:lnTo>
                  <a:cubicBezTo>
                    <a:pt x="21051" y="4904"/>
                    <a:pt x="21099" y="4059"/>
                    <a:pt x="21122" y="3214"/>
                  </a:cubicBezTo>
                  <a:cubicBezTo>
                    <a:pt x="21134" y="2523"/>
                    <a:pt x="21134" y="1833"/>
                    <a:pt x="20968" y="1154"/>
                  </a:cubicBezTo>
                  <a:cubicBezTo>
                    <a:pt x="20872" y="797"/>
                    <a:pt x="20730" y="416"/>
                    <a:pt x="20420" y="190"/>
                  </a:cubicBezTo>
                  <a:cubicBezTo>
                    <a:pt x="20251" y="59"/>
                    <a:pt x="20051" y="1"/>
                    <a:pt x="198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3290900" y="1849375"/>
              <a:ext cx="538150" cy="779400"/>
            </a:xfrm>
            <a:custGeom>
              <a:avLst/>
              <a:gdLst/>
              <a:ahLst/>
              <a:cxnLst/>
              <a:rect l="l" t="t" r="r" b="b"/>
              <a:pathLst>
                <a:path w="21526" h="31176" extrusionOk="0">
                  <a:moveTo>
                    <a:pt x="20998" y="0"/>
                  </a:moveTo>
                  <a:cubicBezTo>
                    <a:pt x="19763" y="0"/>
                    <a:pt x="18523" y="92"/>
                    <a:pt x="17311" y="326"/>
                  </a:cubicBezTo>
                  <a:cubicBezTo>
                    <a:pt x="15382" y="802"/>
                    <a:pt x="13549" y="1504"/>
                    <a:pt x="11811" y="2397"/>
                  </a:cubicBezTo>
                  <a:cubicBezTo>
                    <a:pt x="8679" y="3909"/>
                    <a:pt x="6346" y="6576"/>
                    <a:pt x="4619" y="9470"/>
                  </a:cubicBezTo>
                  <a:cubicBezTo>
                    <a:pt x="3786" y="11113"/>
                    <a:pt x="3000" y="12791"/>
                    <a:pt x="2416" y="14530"/>
                  </a:cubicBezTo>
                  <a:cubicBezTo>
                    <a:pt x="1690" y="16863"/>
                    <a:pt x="1154" y="19256"/>
                    <a:pt x="833" y="21673"/>
                  </a:cubicBezTo>
                  <a:cubicBezTo>
                    <a:pt x="488" y="23852"/>
                    <a:pt x="250" y="26245"/>
                    <a:pt x="107" y="28698"/>
                  </a:cubicBezTo>
                  <a:cubicBezTo>
                    <a:pt x="83" y="29460"/>
                    <a:pt x="35" y="30234"/>
                    <a:pt x="11" y="31008"/>
                  </a:cubicBezTo>
                  <a:cubicBezTo>
                    <a:pt x="0" y="31086"/>
                    <a:pt x="42" y="31176"/>
                    <a:pt x="116" y="31176"/>
                  </a:cubicBezTo>
                  <a:cubicBezTo>
                    <a:pt x="121" y="31176"/>
                    <a:pt x="126" y="31175"/>
                    <a:pt x="130" y="31175"/>
                  </a:cubicBezTo>
                  <a:cubicBezTo>
                    <a:pt x="202" y="31175"/>
                    <a:pt x="261" y="31127"/>
                    <a:pt x="261" y="31056"/>
                  </a:cubicBezTo>
                  <a:cubicBezTo>
                    <a:pt x="261" y="30865"/>
                    <a:pt x="285" y="30675"/>
                    <a:pt x="297" y="30484"/>
                  </a:cubicBezTo>
                  <a:cubicBezTo>
                    <a:pt x="333" y="29698"/>
                    <a:pt x="357" y="28912"/>
                    <a:pt x="440" y="28127"/>
                  </a:cubicBezTo>
                  <a:cubicBezTo>
                    <a:pt x="559" y="25841"/>
                    <a:pt x="785" y="23912"/>
                    <a:pt x="1095" y="21828"/>
                  </a:cubicBezTo>
                  <a:cubicBezTo>
                    <a:pt x="1321" y="20268"/>
                    <a:pt x="1666" y="18280"/>
                    <a:pt x="2143" y="16613"/>
                  </a:cubicBezTo>
                  <a:cubicBezTo>
                    <a:pt x="2524" y="14923"/>
                    <a:pt x="3071" y="13446"/>
                    <a:pt x="3762" y="11922"/>
                  </a:cubicBezTo>
                  <a:cubicBezTo>
                    <a:pt x="4810" y="9350"/>
                    <a:pt x="6334" y="7100"/>
                    <a:pt x="8262" y="5183"/>
                  </a:cubicBezTo>
                  <a:cubicBezTo>
                    <a:pt x="10096" y="3314"/>
                    <a:pt x="12525" y="2147"/>
                    <a:pt x="14894" y="1242"/>
                  </a:cubicBezTo>
                  <a:cubicBezTo>
                    <a:pt x="16228" y="754"/>
                    <a:pt x="17609" y="326"/>
                    <a:pt x="19014" y="254"/>
                  </a:cubicBezTo>
                  <a:cubicBezTo>
                    <a:pt x="19568" y="200"/>
                    <a:pt x="20132" y="145"/>
                    <a:pt x="20697" y="145"/>
                  </a:cubicBezTo>
                  <a:cubicBezTo>
                    <a:pt x="20751" y="145"/>
                    <a:pt x="20805" y="146"/>
                    <a:pt x="20859" y="147"/>
                  </a:cubicBezTo>
                  <a:cubicBezTo>
                    <a:pt x="20905" y="144"/>
                    <a:pt x="20952" y="143"/>
                    <a:pt x="20998" y="143"/>
                  </a:cubicBezTo>
                  <a:cubicBezTo>
                    <a:pt x="21082" y="143"/>
                    <a:pt x="21166" y="146"/>
                    <a:pt x="21250" y="146"/>
                  </a:cubicBezTo>
                  <a:cubicBezTo>
                    <a:pt x="21327" y="146"/>
                    <a:pt x="21404" y="144"/>
                    <a:pt x="21478" y="135"/>
                  </a:cubicBezTo>
                  <a:cubicBezTo>
                    <a:pt x="21490" y="135"/>
                    <a:pt x="21502" y="123"/>
                    <a:pt x="21514" y="99"/>
                  </a:cubicBezTo>
                  <a:cubicBezTo>
                    <a:pt x="21526" y="64"/>
                    <a:pt x="21490" y="4"/>
                    <a:pt x="21443" y="4"/>
                  </a:cubicBezTo>
                  <a:cubicBezTo>
                    <a:pt x="21295" y="2"/>
                    <a:pt x="21146" y="0"/>
                    <a:pt x="209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3537450" y="2738225"/>
              <a:ext cx="113200" cy="78450"/>
            </a:xfrm>
            <a:custGeom>
              <a:avLst/>
              <a:gdLst/>
              <a:ahLst/>
              <a:cxnLst/>
              <a:rect l="l" t="t" r="r" b="b"/>
              <a:pathLst>
                <a:path w="4528" h="3138" extrusionOk="0">
                  <a:moveTo>
                    <a:pt x="4393" y="0"/>
                  </a:moveTo>
                  <a:cubicBezTo>
                    <a:pt x="4376" y="0"/>
                    <a:pt x="4358" y="4"/>
                    <a:pt x="4342" y="14"/>
                  </a:cubicBezTo>
                  <a:cubicBezTo>
                    <a:pt x="2746" y="752"/>
                    <a:pt x="1270" y="1752"/>
                    <a:pt x="32" y="2991"/>
                  </a:cubicBezTo>
                  <a:cubicBezTo>
                    <a:pt x="0" y="3077"/>
                    <a:pt x="62" y="3138"/>
                    <a:pt x="132" y="3138"/>
                  </a:cubicBezTo>
                  <a:cubicBezTo>
                    <a:pt x="168" y="3138"/>
                    <a:pt x="206" y="3122"/>
                    <a:pt x="234" y="3086"/>
                  </a:cubicBezTo>
                  <a:cubicBezTo>
                    <a:pt x="1317" y="2098"/>
                    <a:pt x="2353" y="1276"/>
                    <a:pt x="3651" y="597"/>
                  </a:cubicBezTo>
                  <a:cubicBezTo>
                    <a:pt x="3877" y="454"/>
                    <a:pt x="4354" y="312"/>
                    <a:pt x="4508" y="145"/>
                  </a:cubicBezTo>
                  <a:cubicBezTo>
                    <a:pt x="4527" y="69"/>
                    <a:pt x="4463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4104225" y="2730125"/>
              <a:ext cx="92600" cy="86825"/>
            </a:xfrm>
            <a:custGeom>
              <a:avLst/>
              <a:gdLst/>
              <a:ahLst/>
              <a:cxnLst/>
              <a:rect l="l" t="t" r="r" b="b"/>
              <a:pathLst>
                <a:path w="3704" h="3473" extrusionOk="0">
                  <a:moveTo>
                    <a:pt x="167" y="1"/>
                  </a:moveTo>
                  <a:cubicBezTo>
                    <a:pt x="71" y="1"/>
                    <a:pt x="1" y="147"/>
                    <a:pt x="102" y="207"/>
                  </a:cubicBezTo>
                  <a:cubicBezTo>
                    <a:pt x="923" y="802"/>
                    <a:pt x="1733" y="1493"/>
                    <a:pt x="2495" y="2267"/>
                  </a:cubicBezTo>
                  <a:cubicBezTo>
                    <a:pt x="2816" y="2624"/>
                    <a:pt x="3090" y="3041"/>
                    <a:pt x="3447" y="3386"/>
                  </a:cubicBezTo>
                  <a:cubicBezTo>
                    <a:pt x="3483" y="3410"/>
                    <a:pt x="3483" y="3445"/>
                    <a:pt x="3542" y="3469"/>
                  </a:cubicBezTo>
                  <a:cubicBezTo>
                    <a:pt x="3551" y="3471"/>
                    <a:pt x="3560" y="3472"/>
                    <a:pt x="3568" y="3472"/>
                  </a:cubicBezTo>
                  <a:cubicBezTo>
                    <a:pt x="3658" y="3472"/>
                    <a:pt x="3703" y="3355"/>
                    <a:pt x="3638" y="3279"/>
                  </a:cubicBezTo>
                  <a:cubicBezTo>
                    <a:pt x="3197" y="2767"/>
                    <a:pt x="2792" y="2195"/>
                    <a:pt x="2280" y="1743"/>
                  </a:cubicBezTo>
                  <a:cubicBezTo>
                    <a:pt x="1649" y="1100"/>
                    <a:pt x="935" y="552"/>
                    <a:pt x="221" y="16"/>
                  </a:cubicBezTo>
                  <a:cubicBezTo>
                    <a:pt x="202" y="6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3262000" y="2765525"/>
              <a:ext cx="53950" cy="71675"/>
            </a:xfrm>
            <a:custGeom>
              <a:avLst/>
              <a:gdLst/>
              <a:ahLst/>
              <a:cxnLst/>
              <a:rect l="l" t="t" r="r" b="b"/>
              <a:pathLst>
                <a:path w="2158" h="2867" extrusionOk="0">
                  <a:moveTo>
                    <a:pt x="1984" y="1"/>
                  </a:moveTo>
                  <a:cubicBezTo>
                    <a:pt x="1974" y="1"/>
                    <a:pt x="1964" y="2"/>
                    <a:pt x="1953" y="5"/>
                  </a:cubicBezTo>
                  <a:cubicBezTo>
                    <a:pt x="1286" y="267"/>
                    <a:pt x="572" y="625"/>
                    <a:pt x="239" y="1303"/>
                  </a:cubicBezTo>
                  <a:cubicBezTo>
                    <a:pt x="120" y="1529"/>
                    <a:pt x="1" y="1768"/>
                    <a:pt x="24" y="2029"/>
                  </a:cubicBezTo>
                  <a:cubicBezTo>
                    <a:pt x="60" y="2303"/>
                    <a:pt x="155" y="2601"/>
                    <a:pt x="322" y="2827"/>
                  </a:cubicBezTo>
                  <a:cubicBezTo>
                    <a:pt x="345" y="2854"/>
                    <a:pt x="377" y="2866"/>
                    <a:pt x="408" y="2866"/>
                  </a:cubicBezTo>
                  <a:cubicBezTo>
                    <a:pt x="472" y="2866"/>
                    <a:pt x="536" y="2816"/>
                    <a:pt x="536" y="2744"/>
                  </a:cubicBezTo>
                  <a:cubicBezTo>
                    <a:pt x="524" y="2637"/>
                    <a:pt x="501" y="2684"/>
                    <a:pt x="477" y="2625"/>
                  </a:cubicBezTo>
                  <a:cubicBezTo>
                    <a:pt x="358" y="2387"/>
                    <a:pt x="263" y="2149"/>
                    <a:pt x="274" y="1899"/>
                  </a:cubicBezTo>
                  <a:cubicBezTo>
                    <a:pt x="322" y="1529"/>
                    <a:pt x="703" y="934"/>
                    <a:pt x="1084" y="708"/>
                  </a:cubicBezTo>
                  <a:cubicBezTo>
                    <a:pt x="1429" y="482"/>
                    <a:pt x="1715" y="363"/>
                    <a:pt x="2060" y="220"/>
                  </a:cubicBezTo>
                  <a:cubicBezTo>
                    <a:pt x="2158" y="155"/>
                    <a:pt x="2088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3307250" y="2775750"/>
              <a:ext cx="31775" cy="65475"/>
            </a:xfrm>
            <a:custGeom>
              <a:avLst/>
              <a:gdLst/>
              <a:ahLst/>
              <a:cxnLst/>
              <a:rect l="l" t="t" r="r" b="b"/>
              <a:pathLst>
                <a:path w="1271" h="2619" extrusionOk="0">
                  <a:moveTo>
                    <a:pt x="1135" y="1"/>
                  </a:moveTo>
                  <a:cubicBezTo>
                    <a:pt x="1104" y="1"/>
                    <a:pt x="1074" y="12"/>
                    <a:pt x="1048" y="37"/>
                  </a:cubicBezTo>
                  <a:cubicBezTo>
                    <a:pt x="548" y="644"/>
                    <a:pt x="0" y="1490"/>
                    <a:pt x="381" y="2287"/>
                  </a:cubicBezTo>
                  <a:cubicBezTo>
                    <a:pt x="465" y="2434"/>
                    <a:pt x="596" y="2619"/>
                    <a:pt x="773" y="2619"/>
                  </a:cubicBezTo>
                  <a:cubicBezTo>
                    <a:pt x="796" y="2619"/>
                    <a:pt x="821" y="2616"/>
                    <a:pt x="846" y="2609"/>
                  </a:cubicBezTo>
                  <a:cubicBezTo>
                    <a:pt x="941" y="2585"/>
                    <a:pt x="965" y="2442"/>
                    <a:pt x="870" y="2382"/>
                  </a:cubicBezTo>
                  <a:cubicBezTo>
                    <a:pt x="834" y="2382"/>
                    <a:pt x="810" y="2371"/>
                    <a:pt x="810" y="2371"/>
                  </a:cubicBezTo>
                  <a:lnTo>
                    <a:pt x="798" y="2371"/>
                  </a:lnTo>
                  <a:cubicBezTo>
                    <a:pt x="786" y="2371"/>
                    <a:pt x="786" y="2359"/>
                    <a:pt x="786" y="2359"/>
                  </a:cubicBezTo>
                  <a:cubicBezTo>
                    <a:pt x="346" y="1942"/>
                    <a:pt x="512" y="1251"/>
                    <a:pt x="905" y="644"/>
                  </a:cubicBezTo>
                  <a:cubicBezTo>
                    <a:pt x="1000" y="466"/>
                    <a:pt x="1167" y="358"/>
                    <a:pt x="1262" y="132"/>
                  </a:cubicBezTo>
                  <a:cubicBezTo>
                    <a:pt x="1271" y="58"/>
                    <a:pt x="1204" y="1"/>
                    <a:pt x="11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3361725" y="2778550"/>
              <a:ext cx="58350" cy="58725"/>
            </a:xfrm>
            <a:custGeom>
              <a:avLst/>
              <a:gdLst/>
              <a:ahLst/>
              <a:cxnLst/>
              <a:rect l="l" t="t" r="r" b="b"/>
              <a:pathLst>
                <a:path w="2334" h="2349" extrusionOk="0">
                  <a:moveTo>
                    <a:pt x="1048" y="1"/>
                  </a:moveTo>
                  <a:cubicBezTo>
                    <a:pt x="1007" y="1"/>
                    <a:pt x="966" y="18"/>
                    <a:pt x="941" y="56"/>
                  </a:cubicBezTo>
                  <a:cubicBezTo>
                    <a:pt x="345" y="854"/>
                    <a:pt x="0" y="1973"/>
                    <a:pt x="1238" y="2318"/>
                  </a:cubicBezTo>
                  <a:cubicBezTo>
                    <a:pt x="1330" y="2339"/>
                    <a:pt x="1424" y="2348"/>
                    <a:pt x="1517" y="2348"/>
                  </a:cubicBezTo>
                  <a:cubicBezTo>
                    <a:pt x="1690" y="2348"/>
                    <a:pt x="1862" y="2317"/>
                    <a:pt x="2024" y="2270"/>
                  </a:cubicBezTo>
                  <a:cubicBezTo>
                    <a:pt x="2120" y="2235"/>
                    <a:pt x="2262" y="2211"/>
                    <a:pt x="2310" y="2092"/>
                  </a:cubicBezTo>
                  <a:cubicBezTo>
                    <a:pt x="2334" y="2020"/>
                    <a:pt x="2262" y="1925"/>
                    <a:pt x="2179" y="1925"/>
                  </a:cubicBezTo>
                  <a:cubicBezTo>
                    <a:pt x="2072" y="1949"/>
                    <a:pt x="2108" y="1961"/>
                    <a:pt x="2048" y="1973"/>
                  </a:cubicBezTo>
                  <a:cubicBezTo>
                    <a:pt x="1858" y="2032"/>
                    <a:pt x="1715" y="2056"/>
                    <a:pt x="1608" y="2068"/>
                  </a:cubicBezTo>
                  <a:cubicBezTo>
                    <a:pt x="1577" y="2070"/>
                    <a:pt x="1547" y="2071"/>
                    <a:pt x="1517" y="2071"/>
                  </a:cubicBezTo>
                  <a:cubicBezTo>
                    <a:pt x="1232" y="2071"/>
                    <a:pt x="1028" y="1968"/>
                    <a:pt x="834" y="1806"/>
                  </a:cubicBezTo>
                  <a:cubicBezTo>
                    <a:pt x="691" y="1699"/>
                    <a:pt x="631" y="1342"/>
                    <a:pt x="655" y="1199"/>
                  </a:cubicBezTo>
                  <a:cubicBezTo>
                    <a:pt x="715" y="806"/>
                    <a:pt x="965" y="520"/>
                    <a:pt x="1179" y="139"/>
                  </a:cubicBezTo>
                  <a:cubicBezTo>
                    <a:pt x="1194" y="55"/>
                    <a:pt x="1121" y="1"/>
                    <a:pt x="10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3316375" y="2757450"/>
              <a:ext cx="145975" cy="46600"/>
            </a:xfrm>
            <a:custGeom>
              <a:avLst/>
              <a:gdLst/>
              <a:ahLst/>
              <a:cxnLst/>
              <a:rect l="l" t="t" r="r" b="b"/>
              <a:pathLst>
                <a:path w="5839" h="1864" extrusionOk="0">
                  <a:moveTo>
                    <a:pt x="1666" y="1"/>
                  </a:moveTo>
                  <a:cubicBezTo>
                    <a:pt x="1336" y="1"/>
                    <a:pt x="1025" y="110"/>
                    <a:pt x="743" y="257"/>
                  </a:cubicBezTo>
                  <a:cubicBezTo>
                    <a:pt x="516" y="352"/>
                    <a:pt x="302" y="459"/>
                    <a:pt x="88" y="555"/>
                  </a:cubicBezTo>
                  <a:cubicBezTo>
                    <a:pt x="52" y="567"/>
                    <a:pt x="40" y="590"/>
                    <a:pt x="28" y="626"/>
                  </a:cubicBezTo>
                  <a:cubicBezTo>
                    <a:pt x="0" y="710"/>
                    <a:pt x="75" y="787"/>
                    <a:pt x="155" y="787"/>
                  </a:cubicBezTo>
                  <a:cubicBezTo>
                    <a:pt x="176" y="787"/>
                    <a:pt x="198" y="782"/>
                    <a:pt x="219" y="769"/>
                  </a:cubicBezTo>
                  <a:cubicBezTo>
                    <a:pt x="755" y="543"/>
                    <a:pt x="1147" y="269"/>
                    <a:pt x="1636" y="257"/>
                  </a:cubicBezTo>
                  <a:cubicBezTo>
                    <a:pt x="1657" y="256"/>
                    <a:pt x="1678" y="256"/>
                    <a:pt x="1699" y="256"/>
                  </a:cubicBezTo>
                  <a:cubicBezTo>
                    <a:pt x="2234" y="256"/>
                    <a:pt x="2728" y="540"/>
                    <a:pt x="2945" y="769"/>
                  </a:cubicBezTo>
                  <a:lnTo>
                    <a:pt x="2957" y="781"/>
                  </a:lnTo>
                  <a:cubicBezTo>
                    <a:pt x="2957" y="777"/>
                    <a:pt x="2957" y="773"/>
                    <a:pt x="2957" y="769"/>
                  </a:cubicBezTo>
                  <a:cubicBezTo>
                    <a:pt x="2957" y="805"/>
                    <a:pt x="2957" y="828"/>
                    <a:pt x="2981" y="852"/>
                  </a:cubicBezTo>
                  <a:cubicBezTo>
                    <a:pt x="3007" y="892"/>
                    <a:pt x="3048" y="909"/>
                    <a:pt x="3089" y="909"/>
                  </a:cubicBezTo>
                  <a:cubicBezTo>
                    <a:pt x="3123" y="909"/>
                    <a:pt x="3157" y="898"/>
                    <a:pt x="3183" y="876"/>
                  </a:cubicBezTo>
                  <a:cubicBezTo>
                    <a:pt x="3409" y="650"/>
                    <a:pt x="3669" y="548"/>
                    <a:pt x="3943" y="548"/>
                  </a:cubicBezTo>
                  <a:cubicBezTo>
                    <a:pt x="4030" y="548"/>
                    <a:pt x="4118" y="558"/>
                    <a:pt x="4207" y="578"/>
                  </a:cubicBezTo>
                  <a:cubicBezTo>
                    <a:pt x="4826" y="769"/>
                    <a:pt x="5350" y="1090"/>
                    <a:pt x="5529" y="1614"/>
                  </a:cubicBezTo>
                  <a:cubicBezTo>
                    <a:pt x="5541" y="1626"/>
                    <a:pt x="5541" y="1638"/>
                    <a:pt x="5541" y="1650"/>
                  </a:cubicBezTo>
                  <a:cubicBezTo>
                    <a:pt x="5541" y="1674"/>
                    <a:pt x="5541" y="1710"/>
                    <a:pt x="5541" y="1733"/>
                  </a:cubicBezTo>
                  <a:cubicBezTo>
                    <a:pt x="5541" y="1815"/>
                    <a:pt x="5610" y="1864"/>
                    <a:pt x="5676" y="1864"/>
                  </a:cubicBezTo>
                  <a:cubicBezTo>
                    <a:pt x="5717" y="1864"/>
                    <a:pt x="5756" y="1845"/>
                    <a:pt x="5779" y="1805"/>
                  </a:cubicBezTo>
                  <a:cubicBezTo>
                    <a:pt x="5839" y="1686"/>
                    <a:pt x="5791" y="1448"/>
                    <a:pt x="5672" y="1269"/>
                  </a:cubicBezTo>
                  <a:cubicBezTo>
                    <a:pt x="5341" y="731"/>
                    <a:pt x="4606" y="267"/>
                    <a:pt x="3933" y="267"/>
                  </a:cubicBezTo>
                  <a:cubicBezTo>
                    <a:pt x="3639" y="267"/>
                    <a:pt x="3356" y="356"/>
                    <a:pt x="3124" y="567"/>
                  </a:cubicBezTo>
                  <a:cubicBezTo>
                    <a:pt x="3088" y="531"/>
                    <a:pt x="3052" y="507"/>
                    <a:pt x="3041" y="495"/>
                  </a:cubicBezTo>
                  <a:cubicBezTo>
                    <a:pt x="2755" y="245"/>
                    <a:pt x="2279" y="31"/>
                    <a:pt x="1802" y="7"/>
                  </a:cubicBezTo>
                  <a:cubicBezTo>
                    <a:pt x="1756" y="3"/>
                    <a:pt x="1711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4221350" y="2765325"/>
              <a:ext cx="71375" cy="67350"/>
            </a:xfrm>
            <a:custGeom>
              <a:avLst/>
              <a:gdLst/>
              <a:ahLst/>
              <a:cxnLst/>
              <a:rect l="l" t="t" r="r" b="b"/>
              <a:pathLst>
                <a:path w="2855" h="2694" extrusionOk="0">
                  <a:moveTo>
                    <a:pt x="1497" y="1"/>
                  </a:moveTo>
                  <a:cubicBezTo>
                    <a:pt x="911" y="1"/>
                    <a:pt x="487" y="688"/>
                    <a:pt x="298" y="1216"/>
                  </a:cubicBezTo>
                  <a:cubicBezTo>
                    <a:pt x="167" y="1490"/>
                    <a:pt x="96" y="1787"/>
                    <a:pt x="0" y="2085"/>
                  </a:cubicBezTo>
                  <a:cubicBezTo>
                    <a:pt x="0" y="2121"/>
                    <a:pt x="0" y="2157"/>
                    <a:pt x="24" y="2192"/>
                  </a:cubicBezTo>
                  <a:cubicBezTo>
                    <a:pt x="50" y="2239"/>
                    <a:pt x="96" y="2261"/>
                    <a:pt x="142" y="2261"/>
                  </a:cubicBezTo>
                  <a:cubicBezTo>
                    <a:pt x="202" y="2261"/>
                    <a:pt x="261" y="2224"/>
                    <a:pt x="274" y="2157"/>
                  </a:cubicBezTo>
                  <a:cubicBezTo>
                    <a:pt x="477" y="1371"/>
                    <a:pt x="882" y="394"/>
                    <a:pt x="1382" y="299"/>
                  </a:cubicBezTo>
                  <a:cubicBezTo>
                    <a:pt x="1411" y="296"/>
                    <a:pt x="1440" y="295"/>
                    <a:pt x="1467" y="295"/>
                  </a:cubicBezTo>
                  <a:cubicBezTo>
                    <a:pt x="2102" y="295"/>
                    <a:pt x="2304" y="1061"/>
                    <a:pt x="2429" y="1871"/>
                  </a:cubicBezTo>
                  <a:cubicBezTo>
                    <a:pt x="2453" y="1990"/>
                    <a:pt x="2465" y="2228"/>
                    <a:pt x="2501" y="2466"/>
                  </a:cubicBezTo>
                  <a:cubicBezTo>
                    <a:pt x="2501" y="2526"/>
                    <a:pt x="2501" y="2597"/>
                    <a:pt x="2560" y="2645"/>
                  </a:cubicBezTo>
                  <a:cubicBezTo>
                    <a:pt x="2590" y="2679"/>
                    <a:pt x="2631" y="2693"/>
                    <a:pt x="2672" y="2693"/>
                  </a:cubicBezTo>
                  <a:cubicBezTo>
                    <a:pt x="2762" y="2693"/>
                    <a:pt x="2854" y="2623"/>
                    <a:pt x="2846" y="2526"/>
                  </a:cubicBezTo>
                  <a:cubicBezTo>
                    <a:pt x="2810" y="2121"/>
                    <a:pt x="2727" y="1561"/>
                    <a:pt x="2560" y="1061"/>
                  </a:cubicBezTo>
                  <a:cubicBezTo>
                    <a:pt x="2441" y="668"/>
                    <a:pt x="2263" y="263"/>
                    <a:pt x="1858" y="85"/>
                  </a:cubicBezTo>
                  <a:cubicBezTo>
                    <a:pt x="1732" y="27"/>
                    <a:pt x="1612" y="1"/>
                    <a:pt x="14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4283225" y="2760325"/>
              <a:ext cx="134300" cy="73825"/>
            </a:xfrm>
            <a:custGeom>
              <a:avLst/>
              <a:gdLst/>
              <a:ahLst/>
              <a:cxnLst/>
              <a:rect l="l" t="t" r="r" b="b"/>
              <a:pathLst>
                <a:path w="5372" h="2953" extrusionOk="0">
                  <a:moveTo>
                    <a:pt x="3819" y="1"/>
                  </a:moveTo>
                  <a:cubicBezTo>
                    <a:pt x="3649" y="1"/>
                    <a:pt x="3468" y="41"/>
                    <a:pt x="3276" y="130"/>
                  </a:cubicBezTo>
                  <a:cubicBezTo>
                    <a:pt x="2967" y="237"/>
                    <a:pt x="2681" y="428"/>
                    <a:pt x="2395" y="606"/>
                  </a:cubicBezTo>
                  <a:cubicBezTo>
                    <a:pt x="2359" y="618"/>
                    <a:pt x="2336" y="654"/>
                    <a:pt x="2324" y="690"/>
                  </a:cubicBezTo>
                  <a:cubicBezTo>
                    <a:pt x="2097" y="405"/>
                    <a:pt x="1762" y="286"/>
                    <a:pt x="1413" y="286"/>
                  </a:cubicBezTo>
                  <a:cubicBezTo>
                    <a:pt x="1120" y="286"/>
                    <a:pt x="817" y="370"/>
                    <a:pt x="562" y="511"/>
                  </a:cubicBezTo>
                  <a:cubicBezTo>
                    <a:pt x="395" y="618"/>
                    <a:pt x="133" y="690"/>
                    <a:pt x="38" y="868"/>
                  </a:cubicBezTo>
                  <a:cubicBezTo>
                    <a:pt x="0" y="971"/>
                    <a:pt x="94" y="1073"/>
                    <a:pt x="194" y="1073"/>
                  </a:cubicBezTo>
                  <a:cubicBezTo>
                    <a:pt x="222" y="1073"/>
                    <a:pt x="250" y="1065"/>
                    <a:pt x="276" y="1047"/>
                  </a:cubicBezTo>
                  <a:cubicBezTo>
                    <a:pt x="671" y="779"/>
                    <a:pt x="1092" y="617"/>
                    <a:pt x="1444" y="617"/>
                  </a:cubicBezTo>
                  <a:cubicBezTo>
                    <a:pt x="1719" y="617"/>
                    <a:pt x="1951" y="715"/>
                    <a:pt x="2097" y="940"/>
                  </a:cubicBezTo>
                  <a:cubicBezTo>
                    <a:pt x="2395" y="1368"/>
                    <a:pt x="2324" y="2107"/>
                    <a:pt x="2383" y="2547"/>
                  </a:cubicBezTo>
                  <a:cubicBezTo>
                    <a:pt x="2409" y="2617"/>
                    <a:pt x="2479" y="2653"/>
                    <a:pt x="2547" y="2653"/>
                  </a:cubicBezTo>
                  <a:cubicBezTo>
                    <a:pt x="2607" y="2653"/>
                    <a:pt x="2665" y="2626"/>
                    <a:pt x="2693" y="2571"/>
                  </a:cubicBezTo>
                  <a:cubicBezTo>
                    <a:pt x="2740" y="2488"/>
                    <a:pt x="2728" y="2452"/>
                    <a:pt x="2717" y="2285"/>
                  </a:cubicBezTo>
                  <a:cubicBezTo>
                    <a:pt x="2705" y="1809"/>
                    <a:pt x="2669" y="1321"/>
                    <a:pt x="2455" y="892"/>
                  </a:cubicBezTo>
                  <a:lnTo>
                    <a:pt x="2455" y="892"/>
                  </a:lnTo>
                  <a:cubicBezTo>
                    <a:pt x="2465" y="896"/>
                    <a:pt x="2476" y="897"/>
                    <a:pt x="2486" y="897"/>
                  </a:cubicBezTo>
                  <a:cubicBezTo>
                    <a:pt x="2510" y="897"/>
                    <a:pt x="2533" y="889"/>
                    <a:pt x="2550" y="880"/>
                  </a:cubicBezTo>
                  <a:cubicBezTo>
                    <a:pt x="3060" y="548"/>
                    <a:pt x="3473" y="331"/>
                    <a:pt x="3829" y="331"/>
                  </a:cubicBezTo>
                  <a:cubicBezTo>
                    <a:pt x="4188" y="331"/>
                    <a:pt x="4490" y="551"/>
                    <a:pt x="4776" y="1094"/>
                  </a:cubicBezTo>
                  <a:cubicBezTo>
                    <a:pt x="4907" y="1356"/>
                    <a:pt x="4967" y="1749"/>
                    <a:pt x="4967" y="2071"/>
                  </a:cubicBezTo>
                  <a:cubicBezTo>
                    <a:pt x="4967" y="2345"/>
                    <a:pt x="4919" y="2738"/>
                    <a:pt x="4967" y="2833"/>
                  </a:cubicBezTo>
                  <a:cubicBezTo>
                    <a:pt x="4992" y="2913"/>
                    <a:pt x="5065" y="2952"/>
                    <a:pt x="5140" y="2952"/>
                  </a:cubicBezTo>
                  <a:cubicBezTo>
                    <a:pt x="5208" y="2952"/>
                    <a:pt x="5278" y="2919"/>
                    <a:pt x="5312" y="2857"/>
                  </a:cubicBezTo>
                  <a:cubicBezTo>
                    <a:pt x="5372" y="2761"/>
                    <a:pt x="5336" y="2690"/>
                    <a:pt x="5336" y="2499"/>
                  </a:cubicBezTo>
                  <a:cubicBezTo>
                    <a:pt x="5336" y="1964"/>
                    <a:pt x="5324" y="1630"/>
                    <a:pt x="5134" y="1094"/>
                  </a:cubicBezTo>
                  <a:cubicBezTo>
                    <a:pt x="4874" y="501"/>
                    <a:pt x="4419" y="1"/>
                    <a:pt x="381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4057650" y="1864925"/>
              <a:ext cx="431625" cy="959375"/>
            </a:xfrm>
            <a:custGeom>
              <a:avLst/>
              <a:gdLst/>
              <a:ahLst/>
              <a:cxnLst/>
              <a:rect l="l" t="t" r="r" b="b"/>
              <a:pathLst>
                <a:path w="17265" h="38375" extrusionOk="0">
                  <a:moveTo>
                    <a:pt x="121" y="0"/>
                  </a:moveTo>
                  <a:cubicBezTo>
                    <a:pt x="108" y="0"/>
                    <a:pt x="96" y="1"/>
                    <a:pt x="83" y="1"/>
                  </a:cubicBezTo>
                  <a:cubicBezTo>
                    <a:pt x="0" y="49"/>
                    <a:pt x="12" y="180"/>
                    <a:pt x="107" y="204"/>
                  </a:cubicBezTo>
                  <a:cubicBezTo>
                    <a:pt x="845" y="382"/>
                    <a:pt x="1595" y="489"/>
                    <a:pt x="2334" y="644"/>
                  </a:cubicBezTo>
                  <a:cubicBezTo>
                    <a:pt x="3072" y="823"/>
                    <a:pt x="3977" y="1168"/>
                    <a:pt x="4572" y="1418"/>
                  </a:cubicBezTo>
                  <a:cubicBezTo>
                    <a:pt x="5298" y="1704"/>
                    <a:pt x="5953" y="2156"/>
                    <a:pt x="6596" y="2585"/>
                  </a:cubicBezTo>
                  <a:cubicBezTo>
                    <a:pt x="7537" y="3228"/>
                    <a:pt x="8275" y="3811"/>
                    <a:pt x="9096" y="4585"/>
                  </a:cubicBezTo>
                  <a:cubicBezTo>
                    <a:pt x="9358" y="4859"/>
                    <a:pt x="9620" y="5323"/>
                    <a:pt x="9930" y="5704"/>
                  </a:cubicBezTo>
                  <a:cubicBezTo>
                    <a:pt x="10406" y="6181"/>
                    <a:pt x="10668" y="6538"/>
                    <a:pt x="11049" y="7062"/>
                  </a:cubicBezTo>
                  <a:cubicBezTo>
                    <a:pt x="11418" y="7633"/>
                    <a:pt x="11728" y="8240"/>
                    <a:pt x="12061" y="8836"/>
                  </a:cubicBezTo>
                  <a:cubicBezTo>
                    <a:pt x="12323" y="9324"/>
                    <a:pt x="12513" y="9848"/>
                    <a:pt x="12823" y="10312"/>
                  </a:cubicBezTo>
                  <a:cubicBezTo>
                    <a:pt x="13049" y="10800"/>
                    <a:pt x="13275" y="11550"/>
                    <a:pt x="13526" y="12193"/>
                  </a:cubicBezTo>
                  <a:cubicBezTo>
                    <a:pt x="13883" y="13027"/>
                    <a:pt x="14002" y="13943"/>
                    <a:pt x="14288" y="14813"/>
                  </a:cubicBezTo>
                  <a:cubicBezTo>
                    <a:pt x="14549" y="15634"/>
                    <a:pt x="14716" y="16479"/>
                    <a:pt x="14895" y="17325"/>
                  </a:cubicBezTo>
                  <a:cubicBezTo>
                    <a:pt x="15109" y="18206"/>
                    <a:pt x="15335" y="19099"/>
                    <a:pt x="15466" y="20004"/>
                  </a:cubicBezTo>
                  <a:cubicBezTo>
                    <a:pt x="15657" y="21135"/>
                    <a:pt x="15883" y="22266"/>
                    <a:pt x="16085" y="23397"/>
                  </a:cubicBezTo>
                  <a:cubicBezTo>
                    <a:pt x="16097" y="23778"/>
                    <a:pt x="16193" y="24790"/>
                    <a:pt x="16228" y="25361"/>
                  </a:cubicBezTo>
                  <a:cubicBezTo>
                    <a:pt x="16335" y="26588"/>
                    <a:pt x="16371" y="27826"/>
                    <a:pt x="16431" y="29052"/>
                  </a:cubicBezTo>
                  <a:cubicBezTo>
                    <a:pt x="16502" y="30136"/>
                    <a:pt x="16621" y="31207"/>
                    <a:pt x="16669" y="32279"/>
                  </a:cubicBezTo>
                  <a:cubicBezTo>
                    <a:pt x="16800" y="33589"/>
                    <a:pt x="16919" y="34898"/>
                    <a:pt x="16895" y="36208"/>
                  </a:cubicBezTo>
                  <a:cubicBezTo>
                    <a:pt x="16895" y="36684"/>
                    <a:pt x="16883" y="37161"/>
                    <a:pt x="16847" y="37637"/>
                  </a:cubicBezTo>
                  <a:cubicBezTo>
                    <a:pt x="16824" y="37839"/>
                    <a:pt x="16812" y="38030"/>
                    <a:pt x="16800" y="38232"/>
                  </a:cubicBezTo>
                  <a:cubicBezTo>
                    <a:pt x="16800" y="38268"/>
                    <a:pt x="16812" y="38304"/>
                    <a:pt x="16835" y="38339"/>
                  </a:cubicBezTo>
                  <a:cubicBezTo>
                    <a:pt x="16865" y="38363"/>
                    <a:pt x="16904" y="38375"/>
                    <a:pt x="16943" y="38375"/>
                  </a:cubicBezTo>
                  <a:cubicBezTo>
                    <a:pt x="16981" y="38375"/>
                    <a:pt x="17020" y="38363"/>
                    <a:pt x="17050" y="38339"/>
                  </a:cubicBezTo>
                  <a:cubicBezTo>
                    <a:pt x="17109" y="38268"/>
                    <a:pt x="17097" y="38184"/>
                    <a:pt x="17109" y="38101"/>
                  </a:cubicBezTo>
                  <a:cubicBezTo>
                    <a:pt x="17121" y="37887"/>
                    <a:pt x="17145" y="37684"/>
                    <a:pt x="17157" y="37470"/>
                  </a:cubicBezTo>
                  <a:cubicBezTo>
                    <a:pt x="17228" y="36387"/>
                    <a:pt x="17264" y="35291"/>
                    <a:pt x="17169" y="34208"/>
                  </a:cubicBezTo>
                  <a:cubicBezTo>
                    <a:pt x="17074" y="32600"/>
                    <a:pt x="16955" y="31005"/>
                    <a:pt x="16847" y="29398"/>
                  </a:cubicBezTo>
                  <a:cubicBezTo>
                    <a:pt x="16764" y="28219"/>
                    <a:pt x="16776" y="27040"/>
                    <a:pt x="16657" y="25862"/>
                  </a:cubicBezTo>
                  <a:cubicBezTo>
                    <a:pt x="16597" y="25016"/>
                    <a:pt x="16538" y="24159"/>
                    <a:pt x="16454" y="23302"/>
                  </a:cubicBezTo>
                  <a:cubicBezTo>
                    <a:pt x="16288" y="22468"/>
                    <a:pt x="16181" y="21623"/>
                    <a:pt x="15978" y="20801"/>
                  </a:cubicBezTo>
                  <a:cubicBezTo>
                    <a:pt x="15835" y="20016"/>
                    <a:pt x="15716" y="19230"/>
                    <a:pt x="15538" y="18456"/>
                  </a:cubicBezTo>
                  <a:cubicBezTo>
                    <a:pt x="15371" y="17753"/>
                    <a:pt x="15169" y="17063"/>
                    <a:pt x="15050" y="16348"/>
                  </a:cubicBezTo>
                  <a:cubicBezTo>
                    <a:pt x="14895" y="15539"/>
                    <a:pt x="14621" y="14741"/>
                    <a:pt x="14418" y="13931"/>
                  </a:cubicBezTo>
                  <a:cubicBezTo>
                    <a:pt x="14252" y="13396"/>
                    <a:pt x="14180" y="12824"/>
                    <a:pt x="13954" y="12300"/>
                  </a:cubicBezTo>
                  <a:cubicBezTo>
                    <a:pt x="13716" y="11657"/>
                    <a:pt x="13502" y="11003"/>
                    <a:pt x="13252" y="10372"/>
                  </a:cubicBezTo>
                  <a:cubicBezTo>
                    <a:pt x="12883" y="9693"/>
                    <a:pt x="12549" y="8990"/>
                    <a:pt x="12180" y="8312"/>
                  </a:cubicBezTo>
                  <a:cubicBezTo>
                    <a:pt x="11775" y="7609"/>
                    <a:pt x="11406" y="6907"/>
                    <a:pt x="10906" y="6276"/>
                  </a:cubicBezTo>
                  <a:cubicBezTo>
                    <a:pt x="10680" y="5978"/>
                    <a:pt x="10418" y="5728"/>
                    <a:pt x="10156" y="5466"/>
                  </a:cubicBezTo>
                  <a:cubicBezTo>
                    <a:pt x="9977" y="5240"/>
                    <a:pt x="9704" y="4811"/>
                    <a:pt x="9442" y="4490"/>
                  </a:cubicBezTo>
                  <a:cubicBezTo>
                    <a:pt x="8656" y="3692"/>
                    <a:pt x="7763" y="3025"/>
                    <a:pt x="6834" y="2406"/>
                  </a:cubicBezTo>
                  <a:cubicBezTo>
                    <a:pt x="5786" y="1656"/>
                    <a:pt x="4786" y="1156"/>
                    <a:pt x="3596" y="763"/>
                  </a:cubicBezTo>
                  <a:cubicBezTo>
                    <a:pt x="2715" y="442"/>
                    <a:pt x="1798" y="287"/>
                    <a:pt x="881" y="144"/>
                  </a:cubicBezTo>
                  <a:cubicBezTo>
                    <a:pt x="632" y="110"/>
                    <a:pt x="371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3806725" y="2273000"/>
              <a:ext cx="28225" cy="53150"/>
            </a:xfrm>
            <a:custGeom>
              <a:avLst/>
              <a:gdLst/>
              <a:ahLst/>
              <a:cxnLst/>
              <a:rect l="l" t="t" r="r" b="b"/>
              <a:pathLst>
                <a:path w="1129" h="2126" extrusionOk="0">
                  <a:moveTo>
                    <a:pt x="1034" y="1"/>
                  </a:moveTo>
                  <a:cubicBezTo>
                    <a:pt x="1031" y="1"/>
                    <a:pt x="1027" y="1"/>
                    <a:pt x="1024" y="2"/>
                  </a:cubicBezTo>
                  <a:cubicBezTo>
                    <a:pt x="369" y="156"/>
                    <a:pt x="0" y="1407"/>
                    <a:pt x="595" y="1871"/>
                  </a:cubicBezTo>
                  <a:cubicBezTo>
                    <a:pt x="726" y="1978"/>
                    <a:pt x="810" y="2038"/>
                    <a:pt x="917" y="2121"/>
                  </a:cubicBezTo>
                  <a:cubicBezTo>
                    <a:pt x="924" y="2124"/>
                    <a:pt x="931" y="2125"/>
                    <a:pt x="938" y="2125"/>
                  </a:cubicBezTo>
                  <a:cubicBezTo>
                    <a:pt x="989" y="2125"/>
                    <a:pt x="1030" y="2056"/>
                    <a:pt x="988" y="2014"/>
                  </a:cubicBezTo>
                  <a:cubicBezTo>
                    <a:pt x="798" y="1859"/>
                    <a:pt x="572" y="1728"/>
                    <a:pt x="488" y="1526"/>
                  </a:cubicBezTo>
                  <a:cubicBezTo>
                    <a:pt x="381" y="1168"/>
                    <a:pt x="452" y="764"/>
                    <a:pt x="655" y="466"/>
                  </a:cubicBezTo>
                  <a:cubicBezTo>
                    <a:pt x="726" y="347"/>
                    <a:pt x="833" y="252"/>
                    <a:pt x="953" y="192"/>
                  </a:cubicBezTo>
                  <a:cubicBezTo>
                    <a:pt x="1000" y="156"/>
                    <a:pt x="1060" y="133"/>
                    <a:pt x="1084" y="121"/>
                  </a:cubicBezTo>
                  <a:cubicBezTo>
                    <a:pt x="1128" y="87"/>
                    <a:pt x="1089" y="1"/>
                    <a:pt x="10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3862775" y="2311550"/>
              <a:ext cx="18025" cy="15550"/>
            </a:xfrm>
            <a:custGeom>
              <a:avLst/>
              <a:gdLst/>
              <a:ahLst/>
              <a:cxnLst/>
              <a:rect l="l" t="t" r="r" b="b"/>
              <a:pathLst>
                <a:path w="721" h="622" extrusionOk="0">
                  <a:moveTo>
                    <a:pt x="548" y="0"/>
                  </a:moveTo>
                  <a:cubicBezTo>
                    <a:pt x="517" y="0"/>
                    <a:pt x="477" y="10"/>
                    <a:pt x="425" y="31"/>
                  </a:cubicBezTo>
                  <a:cubicBezTo>
                    <a:pt x="246" y="150"/>
                    <a:pt x="127" y="365"/>
                    <a:pt x="8" y="555"/>
                  </a:cubicBezTo>
                  <a:cubicBezTo>
                    <a:pt x="1" y="593"/>
                    <a:pt x="37" y="621"/>
                    <a:pt x="73" y="621"/>
                  </a:cubicBezTo>
                  <a:cubicBezTo>
                    <a:pt x="94" y="621"/>
                    <a:pt x="114" y="612"/>
                    <a:pt x="127" y="591"/>
                  </a:cubicBezTo>
                  <a:cubicBezTo>
                    <a:pt x="235" y="567"/>
                    <a:pt x="377" y="472"/>
                    <a:pt x="461" y="400"/>
                  </a:cubicBezTo>
                  <a:cubicBezTo>
                    <a:pt x="582" y="299"/>
                    <a:pt x="72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614125" y="2391725"/>
              <a:ext cx="458125" cy="221575"/>
            </a:xfrm>
            <a:custGeom>
              <a:avLst/>
              <a:gdLst/>
              <a:ahLst/>
              <a:cxnLst/>
              <a:rect l="l" t="t" r="r" b="b"/>
              <a:pathLst>
                <a:path w="18325" h="8863" extrusionOk="0">
                  <a:moveTo>
                    <a:pt x="2908" y="0"/>
                  </a:moveTo>
                  <a:cubicBezTo>
                    <a:pt x="2758" y="0"/>
                    <a:pt x="2610" y="12"/>
                    <a:pt x="2465" y="39"/>
                  </a:cubicBezTo>
                  <a:cubicBezTo>
                    <a:pt x="1953" y="158"/>
                    <a:pt x="1429" y="360"/>
                    <a:pt x="1025" y="706"/>
                  </a:cubicBezTo>
                  <a:cubicBezTo>
                    <a:pt x="584" y="1122"/>
                    <a:pt x="275" y="1706"/>
                    <a:pt x="155" y="2313"/>
                  </a:cubicBezTo>
                  <a:cubicBezTo>
                    <a:pt x="1" y="3313"/>
                    <a:pt x="441" y="4313"/>
                    <a:pt x="989" y="5135"/>
                  </a:cubicBezTo>
                  <a:cubicBezTo>
                    <a:pt x="1358" y="5599"/>
                    <a:pt x="1739" y="6040"/>
                    <a:pt x="2203" y="6421"/>
                  </a:cubicBezTo>
                  <a:cubicBezTo>
                    <a:pt x="2822" y="6861"/>
                    <a:pt x="3465" y="7290"/>
                    <a:pt x="4156" y="7623"/>
                  </a:cubicBezTo>
                  <a:cubicBezTo>
                    <a:pt x="4918" y="7992"/>
                    <a:pt x="5728" y="8278"/>
                    <a:pt x="6549" y="8504"/>
                  </a:cubicBezTo>
                  <a:cubicBezTo>
                    <a:pt x="7144" y="8647"/>
                    <a:pt x="7645" y="8695"/>
                    <a:pt x="8192" y="8754"/>
                  </a:cubicBezTo>
                  <a:cubicBezTo>
                    <a:pt x="8654" y="8819"/>
                    <a:pt x="9247" y="8862"/>
                    <a:pt x="9839" y="8862"/>
                  </a:cubicBezTo>
                  <a:cubicBezTo>
                    <a:pt x="10223" y="8862"/>
                    <a:pt x="10607" y="8844"/>
                    <a:pt x="10954" y="8802"/>
                  </a:cubicBezTo>
                  <a:cubicBezTo>
                    <a:pt x="11597" y="8695"/>
                    <a:pt x="12228" y="8552"/>
                    <a:pt x="12848" y="8338"/>
                  </a:cubicBezTo>
                  <a:cubicBezTo>
                    <a:pt x="14300" y="7873"/>
                    <a:pt x="15657" y="7195"/>
                    <a:pt x="16741" y="6147"/>
                  </a:cubicBezTo>
                  <a:cubicBezTo>
                    <a:pt x="17312" y="5528"/>
                    <a:pt x="17777" y="4825"/>
                    <a:pt x="18110" y="3992"/>
                  </a:cubicBezTo>
                  <a:cubicBezTo>
                    <a:pt x="18265" y="3682"/>
                    <a:pt x="18253" y="3337"/>
                    <a:pt x="18265" y="3004"/>
                  </a:cubicBezTo>
                  <a:cubicBezTo>
                    <a:pt x="18277" y="2861"/>
                    <a:pt x="18324" y="2587"/>
                    <a:pt x="18146" y="2551"/>
                  </a:cubicBezTo>
                  <a:cubicBezTo>
                    <a:pt x="18140" y="2550"/>
                    <a:pt x="18133" y="2549"/>
                    <a:pt x="18127" y="2549"/>
                  </a:cubicBezTo>
                  <a:cubicBezTo>
                    <a:pt x="18074" y="2549"/>
                    <a:pt x="18026" y="2592"/>
                    <a:pt x="18015" y="2634"/>
                  </a:cubicBezTo>
                  <a:cubicBezTo>
                    <a:pt x="18003" y="2658"/>
                    <a:pt x="18015" y="2718"/>
                    <a:pt x="18027" y="2754"/>
                  </a:cubicBezTo>
                  <a:cubicBezTo>
                    <a:pt x="18027" y="2861"/>
                    <a:pt x="18015" y="2980"/>
                    <a:pt x="18003" y="3087"/>
                  </a:cubicBezTo>
                  <a:cubicBezTo>
                    <a:pt x="17991" y="3396"/>
                    <a:pt x="18015" y="3551"/>
                    <a:pt x="17908" y="3837"/>
                  </a:cubicBezTo>
                  <a:cubicBezTo>
                    <a:pt x="17717" y="4361"/>
                    <a:pt x="17467" y="4837"/>
                    <a:pt x="17098" y="5337"/>
                  </a:cubicBezTo>
                  <a:cubicBezTo>
                    <a:pt x="16824" y="5730"/>
                    <a:pt x="16479" y="6087"/>
                    <a:pt x="16086" y="6409"/>
                  </a:cubicBezTo>
                  <a:cubicBezTo>
                    <a:pt x="16098" y="6385"/>
                    <a:pt x="16110" y="6349"/>
                    <a:pt x="16098" y="6314"/>
                  </a:cubicBezTo>
                  <a:cubicBezTo>
                    <a:pt x="16027" y="6171"/>
                    <a:pt x="15872" y="6111"/>
                    <a:pt x="15836" y="6075"/>
                  </a:cubicBezTo>
                  <a:cubicBezTo>
                    <a:pt x="15717" y="5980"/>
                    <a:pt x="15443" y="5706"/>
                    <a:pt x="15217" y="5552"/>
                  </a:cubicBezTo>
                  <a:cubicBezTo>
                    <a:pt x="13943" y="4587"/>
                    <a:pt x="12336" y="4182"/>
                    <a:pt x="10764" y="4039"/>
                  </a:cubicBezTo>
                  <a:cubicBezTo>
                    <a:pt x="10725" y="4039"/>
                    <a:pt x="10687" y="4039"/>
                    <a:pt x="10648" y="4039"/>
                  </a:cubicBezTo>
                  <a:cubicBezTo>
                    <a:pt x="9116" y="4039"/>
                    <a:pt x="7611" y="4498"/>
                    <a:pt x="6263" y="5206"/>
                  </a:cubicBezTo>
                  <a:cubicBezTo>
                    <a:pt x="5680" y="5504"/>
                    <a:pt x="5132" y="5873"/>
                    <a:pt x="4620" y="6302"/>
                  </a:cubicBezTo>
                  <a:cubicBezTo>
                    <a:pt x="4382" y="6516"/>
                    <a:pt x="4180" y="6754"/>
                    <a:pt x="3965" y="6992"/>
                  </a:cubicBezTo>
                  <a:cubicBezTo>
                    <a:pt x="3930" y="7028"/>
                    <a:pt x="3882" y="7076"/>
                    <a:pt x="3882" y="7135"/>
                  </a:cubicBezTo>
                  <a:cubicBezTo>
                    <a:pt x="3882" y="7224"/>
                    <a:pt x="3960" y="7286"/>
                    <a:pt x="4039" y="7286"/>
                  </a:cubicBezTo>
                  <a:cubicBezTo>
                    <a:pt x="4076" y="7286"/>
                    <a:pt x="4114" y="7273"/>
                    <a:pt x="4144" y="7242"/>
                  </a:cubicBezTo>
                  <a:cubicBezTo>
                    <a:pt x="5442" y="5694"/>
                    <a:pt x="7299" y="4897"/>
                    <a:pt x="9276" y="4492"/>
                  </a:cubicBezTo>
                  <a:cubicBezTo>
                    <a:pt x="9655" y="4420"/>
                    <a:pt x="10050" y="4386"/>
                    <a:pt x="10453" y="4386"/>
                  </a:cubicBezTo>
                  <a:cubicBezTo>
                    <a:pt x="11797" y="4386"/>
                    <a:pt x="13223" y="4765"/>
                    <a:pt x="14395" y="5397"/>
                  </a:cubicBezTo>
                  <a:cubicBezTo>
                    <a:pt x="14741" y="5623"/>
                    <a:pt x="15050" y="5825"/>
                    <a:pt x="15288" y="6040"/>
                  </a:cubicBezTo>
                  <a:cubicBezTo>
                    <a:pt x="15586" y="6290"/>
                    <a:pt x="15634" y="6385"/>
                    <a:pt x="15919" y="6516"/>
                  </a:cubicBezTo>
                  <a:cubicBezTo>
                    <a:pt x="15930" y="6516"/>
                    <a:pt x="15949" y="6516"/>
                    <a:pt x="15962" y="6508"/>
                  </a:cubicBezTo>
                  <a:lnTo>
                    <a:pt x="15962" y="6508"/>
                  </a:lnTo>
                  <a:cubicBezTo>
                    <a:pt x="14962" y="7292"/>
                    <a:pt x="13667" y="7850"/>
                    <a:pt x="12407" y="8230"/>
                  </a:cubicBezTo>
                  <a:cubicBezTo>
                    <a:pt x="11943" y="8361"/>
                    <a:pt x="11204" y="8504"/>
                    <a:pt x="10859" y="8552"/>
                  </a:cubicBezTo>
                  <a:cubicBezTo>
                    <a:pt x="10516" y="8588"/>
                    <a:pt x="10156" y="8603"/>
                    <a:pt x="9798" y="8603"/>
                  </a:cubicBezTo>
                  <a:cubicBezTo>
                    <a:pt x="9199" y="8603"/>
                    <a:pt x="8604" y="8559"/>
                    <a:pt x="8097" y="8492"/>
                  </a:cubicBezTo>
                  <a:cubicBezTo>
                    <a:pt x="7037" y="8457"/>
                    <a:pt x="5847" y="8088"/>
                    <a:pt x="4858" y="7695"/>
                  </a:cubicBezTo>
                  <a:cubicBezTo>
                    <a:pt x="3668" y="7171"/>
                    <a:pt x="2572" y="6540"/>
                    <a:pt x="1715" y="5647"/>
                  </a:cubicBezTo>
                  <a:cubicBezTo>
                    <a:pt x="1287" y="5159"/>
                    <a:pt x="977" y="4754"/>
                    <a:pt x="691" y="4147"/>
                  </a:cubicBezTo>
                  <a:cubicBezTo>
                    <a:pt x="501" y="3670"/>
                    <a:pt x="334" y="3170"/>
                    <a:pt x="358" y="2670"/>
                  </a:cubicBezTo>
                  <a:cubicBezTo>
                    <a:pt x="382" y="2051"/>
                    <a:pt x="703" y="1325"/>
                    <a:pt x="1203" y="872"/>
                  </a:cubicBezTo>
                  <a:cubicBezTo>
                    <a:pt x="1549" y="575"/>
                    <a:pt x="2072" y="360"/>
                    <a:pt x="2632" y="265"/>
                  </a:cubicBezTo>
                  <a:cubicBezTo>
                    <a:pt x="2707" y="257"/>
                    <a:pt x="2783" y="253"/>
                    <a:pt x="2861" y="253"/>
                  </a:cubicBezTo>
                  <a:cubicBezTo>
                    <a:pt x="3828" y="253"/>
                    <a:pt x="4972" y="839"/>
                    <a:pt x="5942" y="1170"/>
                  </a:cubicBezTo>
                  <a:cubicBezTo>
                    <a:pt x="6823" y="1456"/>
                    <a:pt x="7752" y="1620"/>
                    <a:pt x="8682" y="1620"/>
                  </a:cubicBezTo>
                  <a:cubicBezTo>
                    <a:pt x="9147" y="1620"/>
                    <a:pt x="9613" y="1579"/>
                    <a:pt x="10073" y="1491"/>
                  </a:cubicBezTo>
                  <a:cubicBezTo>
                    <a:pt x="11671" y="1285"/>
                    <a:pt x="13491" y="542"/>
                    <a:pt x="15118" y="542"/>
                  </a:cubicBezTo>
                  <a:cubicBezTo>
                    <a:pt x="16122" y="542"/>
                    <a:pt x="17053" y="826"/>
                    <a:pt x="17812" y="1694"/>
                  </a:cubicBezTo>
                  <a:cubicBezTo>
                    <a:pt x="17848" y="1742"/>
                    <a:pt x="17884" y="1789"/>
                    <a:pt x="17908" y="1837"/>
                  </a:cubicBezTo>
                  <a:cubicBezTo>
                    <a:pt x="17955" y="1884"/>
                    <a:pt x="17979" y="1968"/>
                    <a:pt x="18039" y="1992"/>
                  </a:cubicBezTo>
                  <a:cubicBezTo>
                    <a:pt x="18048" y="1994"/>
                    <a:pt x="18056" y="1995"/>
                    <a:pt x="18065" y="1995"/>
                  </a:cubicBezTo>
                  <a:cubicBezTo>
                    <a:pt x="18136" y="1995"/>
                    <a:pt x="18190" y="1912"/>
                    <a:pt x="18158" y="1849"/>
                  </a:cubicBezTo>
                  <a:cubicBezTo>
                    <a:pt x="17753" y="1146"/>
                    <a:pt x="17039" y="718"/>
                    <a:pt x="16288" y="479"/>
                  </a:cubicBezTo>
                  <a:cubicBezTo>
                    <a:pt x="15819" y="356"/>
                    <a:pt x="15357" y="305"/>
                    <a:pt x="14898" y="305"/>
                  </a:cubicBezTo>
                  <a:cubicBezTo>
                    <a:pt x="13239" y="305"/>
                    <a:pt x="11631" y="968"/>
                    <a:pt x="9942" y="1230"/>
                  </a:cubicBezTo>
                  <a:cubicBezTo>
                    <a:pt x="9544" y="1301"/>
                    <a:pt x="9128" y="1336"/>
                    <a:pt x="8704" y="1336"/>
                  </a:cubicBezTo>
                  <a:cubicBezTo>
                    <a:pt x="7645" y="1336"/>
                    <a:pt x="6533" y="1121"/>
                    <a:pt x="5513" y="729"/>
                  </a:cubicBezTo>
                  <a:cubicBezTo>
                    <a:pt x="4807" y="453"/>
                    <a:pt x="3827" y="0"/>
                    <a:pt x="290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76175" y="2402425"/>
              <a:ext cx="348150" cy="67450"/>
            </a:xfrm>
            <a:custGeom>
              <a:avLst/>
              <a:gdLst/>
              <a:ahLst/>
              <a:cxnLst/>
              <a:rect l="l" t="t" r="r" b="b"/>
              <a:pathLst>
                <a:path w="13926" h="2698" extrusionOk="0">
                  <a:moveTo>
                    <a:pt x="96" y="0"/>
                  </a:moveTo>
                  <a:cubicBezTo>
                    <a:pt x="46" y="0"/>
                    <a:pt x="1" y="56"/>
                    <a:pt x="19" y="111"/>
                  </a:cubicBezTo>
                  <a:cubicBezTo>
                    <a:pt x="102" y="432"/>
                    <a:pt x="233" y="754"/>
                    <a:pt x="317" y="1087"/>
                  </a:cubicBezTo>
                  <a:cubicBezTo>
                    <a:pt x="412" y="1325"/>
                    <a:pt x="543" y="1480"/>
                    <a:pt x="686" y="1671"/>
                  </a:cubicBezTo>
                  <a:cubicBezTo>
                    <a:pt x="733" y="1718"/>
                    <a:pt x="793" y="1754"/>
                    <a:pt x="876" y="1790"/>
                  </a:cubicBezTo>
                  <a:cubicBezTo>
                    <a:pt x="1662" y="2171"/>
                    <a:pt x="2531" y="2314"/>
                    <a:pt x="3388" y="2445"/>
                  </a:cubicBezTo>
                  <a:cubicBezTo>
                    <a:pt x="4674" y="2647"/>
                    <a:pt x="6413" y="2695"/>
                    <a:pt x="7996" y="2695"/>
                  </a:cubicBezTo>
                  <a:cubicBezTo>
                    <a:pt x="8124" y="2697"/>
                    <a:pt x="8257" y="2698"/>
                    <a:pt x="8393" y="2698"/>
                  </a:cubicBezTo>
                  <a:cubicBezTo>
                    <a:pt x="9114" y="2698"/>
                    <a:pt x="9910" y="2670"/>
                    <a:pt x="10461" y="2599"/>
                  </a:cubicBezTo>
                  <a:cubicBezTo>
                    <a:pt x="10723" y="2540"/>
                    <a:pt x="11318" y="2457"/>
                    <a:pt x="11747" y="2385"/>
                  </a:cubicBezTo>
                  <a:cubicBezTo>
                    <a:pt x="12032" y="2337"/>
                    <a:pt x="12259" y="2326"/>
                    <a:pt x="12652" y="2230"/>
                  </a:cubicBezTo>
                  <a:cubicBezTo>
                    <a:pt x="12890" y="2183"/>
                    <a:pt x="13104" y="2052"/>
                    <a:pt x="13247" y="1861"/>
                  </a:cubicBezTo>
                  <a:cubicBezTo>
                    <a:pt x="13545" y="1480"/>
                    <a:pt x="13723" y="1040"/>
                    <a:pt x="13890" y="611"/>
                  </a:cubicBezTo>
                  <a:cubicBezTo>
                    <a:pt x="13902" y="587"/>
                    <a:pt x="13902" y="587"/>
                    <a:pt x="13902" y="587"/>
                  </a:cubicBezTo>
                  <a:cubicBezTo>
                    <a:pt x="13926" y="540"/>
                    <a:pt x="13914" y="480"/>
                    <a:pt x="13854" y="444"/>
                  </a:cubicBezTo>
                  <a:cubicBezTo>
                    <a:pt x="13834" y="435"/>
                    <a:pt x="13815" y="431"/>
                    <a:pt x="13799" y="431"/>
                  </a:cubicBezTo>
                  <a:cubicBezTo>
                    <a:pt x="13692" y="431"/>
                    <a:pt x="13666" y="612"/>
                    <a:pt x="13604" y="694"/>
                  </a:cubicBezTo>
                  <a:cubicBezTo>
                    <a:pt x="13414" y="1135"/>
                    <a:pt x="13092" y="1695"/>
                    <a:pt x="12866" y="1861"/>
                  </a:cubicBezTo>
                  <a:cubicBezTo>
                    <a:pt x="12402" y="2087"/>
                    <a:pt x="11747" y="2087"/>
                    <a:pt x="11116" y="2230"/>
                  </a:cubicBezTo>
                  <a:cubicBezTo>
                    <a:pt x="10651" y="2266"/>
                    <a:pt x="9961" y="2326"/>
                    <a:pt x="9282" y="2373"/>
                  </a:cubicBezTo>
                  <a:cubicBezTo>
                    <a:pt x="8211" y="2409"/>
                    <a:pt x="7127" y="2409"/>
                    <a:pt x="6055" y="2409"/>
                  </a:cubicBezTo>
                  <a:cubicBezTo>
                    <a:pt x="4889" y="2373"/>
                    <a:pt x="4079" y="2326"/>
                    <a:pt x="3127" y="2159"/>
                  </a:cubicBezTo>
                  <a:cubicBezTo>
                    <a:pt x="2388" y="2052"/>
                    <a:pt x="1567" y="1885"/>
                    <a:pt x="936" y="1587"/>
                  </a:cubicBezTo>
                  <a:cubicBezTo>
                    <a:pt x="829" y="1540"/>
                    <a:pt x="829" y="1516"/>
                    <a:pt x="757" y="1433"/>
                  </a:cubicBezTo>
                  <a:cubicBezTo>
                    <a:pt x="650" y="1314"/>
                    <a:pt x="567" y="1183"/>
                    <a:pt x="507" y="1052"/>
                  </a:cubicBezTo>
                  <a:cubicBezTo>
                    <a:pt x="436" y="825"/>
                    <a:pt x="317" y="504"/>
                    <a:pt x="233" y="254"/>
                  </a:cubicBezTo>
                  <a:cubicBezTo>
                    <a:pt x="198" y="171"/>
                    <a:pt x="210" y="63"/>
                    <a:pt x="138" y="16"/>
                  </a:cubicBezTo>
                  <a:cubicBezTo>
                    <a:pt x="125" y="5"/>
                    <a:pt x="110" y="0"/>
                    <a:pt x="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325100" y="2543950"/>
              <a:ext cx="18175" cy="200425"/>
            </a:xfrm>
            <a:custGeom>
              <a:avLst/>
              <a:gdLst/>
              <a:ahLst/>
              <a:cxnLst/>
              <a:rect l="l" t="t" r="r" b="b"/>
              <a:pathLst>
                <a:path w="727" h="8017" extrusionOk="0">
                  <a:moveTo>
                    <a:pt x="665" y="1"/>
                  </a:moveTo>
                  <a:cubicBezTo>
                    <a:pt x="639" y="1"/>
                    <a:pt x="608" y="20"/>
                    <a:pt x="608" y="46"/>
                  </a:cubicBezTo>
                  <a:cubicBezTo>
                    <a:pt x="501" y="1677"/>
                    <a:pt x="239" y="3332"/>
                    <a:pt x="72" y="4868"/>
                  </a:cubicBezTo>
                  <a:cubicBezTo>
                    <a:pt x="1" y="5892"/>
                    <a:pt x="25" y="6928"/>
                    <a:pt x="1" y="7952"/>
                  </a:cubicBezTo>
                  <a:cubicBezTo>
                    <a:pt x="1" y="7992"/>
                    <a:pt x="34" y="8016"/>
                    <a:pt x="66" y="8016"/>
                  </a:cubicBezTo>
                  <a:cubicBezTo>
                    <a:pt x="81" y="8016"/>
                    <a:pt x="96" y="8011"/>
                    <a:pt x="108" y="7999"/>
                  </a:cubicBezTo>
                  <a:cubicBezTo>
                    <a:pt x="132" y="7964"/>
                    <a:pt x="108" y="7904"/>
                    <a:pt x="120" y="7868"/>
                  </a:cubicBezTo>
                  <a:cubicBezTo>
                    <a:pt x="156" y="6523"/>
                    <a:pt x="108" y="5201"/>
                    <a:pt x="298" y="3904"/>
                  </a:cubicBezTo>
                  <a:cubicBezTo>
                    <a:pt x="441" y="2880"/>
                    <a:pt x="572" y="1701"/>
                    <a:pt x="656" y="629"/>
                  </a:cubicBezTo>
                  <a:cubicBezTo>
                    <a:pt x="667" y="427"/>
                    <a:pt x="727" y="213"/>
                    <a:pt x="691" y="10"/>
                  </a:cubicBezTo>
                  <a:cubicBezTo>
                    <a:pt x="685" y="4"/>
                    <a:pt x="675" y="1"/>
                    <a:pt x="6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3281650" y="2651425"/>
              <a:ext cx="8950" cy="121125"/>
            </a:xfrm>
            <a:custGeom>
              <a:avLst/>
              <a:gdLst/>
              <a:ahLst/>
              <a:cxnLst/>
              <a:rect l="l" t="t" r="r" b="b"/>
              <a:pathLst>
                <a:path w="358" h="4845" extrusionOk="0">
                  <a:moveTo>
                    <a:pt x="284" y="0"/>
                  </a:moveTo>
                  <a:cubicBezTo>
                    <a:pt x="239" y="0"/>
                    <a:pt x="191" y="32"/>
                    <a:pt x="191" y="81"/>
                  </a:cubicBezTo>
                  <a:cubicBezTo>
                    <a:pt x="60" y="1652"/>
                    <a:pt x="24" y="3224"/>
                    <a:pt x="0" y="4784"/>
                  </a:cubicBezTo>
                  <a:cubicBezTo>
                    <a:pt x="19" y="4826"/>
                    <a:pt x="56" y="4844"/>
                    <a:pt x="93" y="4844"/>
                  </a:cubicBezTo>
                  <a:cubicBezTo>
                    <a:pt x="150" y="4844"/>
                    <a:pt x="205" y="4801"/>
                    <a:pt x="191" y="4736"/>
                  </a:cubicBezTo>
                  <a:cubicBezTo>
                    <a:pt x="239" y="3534"/>
                    <a:pt x="203" y="2331"/>
                    <a:pt x="298" y="1129"/>
                  </a:cubicBezTo>
                  <a:cubicBezTo>
                    <a:pt x="310" y="771"/>
                    <a:pt x="358" y="414"/>
                    <a:pt x="358" y="57"/>
                  </a:cubicBezTo>
                  <a:cubicBezTo>
                    <a:pt x="348" y="17"/>
                    <a:pt x="317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3366475" y="1935375"/>
              <a:ext cx="238000" cy="456875"/>
            </a:xfrm>
            <a:custGeom>
              <a:avLst/>
              <a:gdLst/>
              <a:ahLst/>
              <a:cxnLst/>
              <a:rect l="l" t="t" r="r" b="b"/>
              <a:pathLst>
                <a:path w="9520" h="18275" extrusionOk="0">
                  <a:moveTo>
                    <a:pt x="9451" y="1"/>
                  </a:moveTo>
                  <a:cubicBezTo>
                    <a:pt x="9445" y="1"/>
                    <a:pt x="9438" y="2"/>
                    <a:pt x="9430" y="5"/>
                  </a:cubicBezTo>
                  <a:cubicBezTo>
                    <a:pt x="8109" y="874"/>
                    <a:pt x="6847" y="1862"/>
                    <a:pt x="5763" y="3017"/>
                  </a:cubicBezTo>
                  <a:cubicBezTo>
                    <a:pt x="4692" y="4255"/>
                    <a:pt x="3775" y="5637"/>
                    <a:pt x="3073" y="7101"/>
                  </a:cubicBezTo>
                  <a:cubicBezTo>
                    <a:pt x="2465" y="8423"/>
                    <a:pt x="1834" y="9756"/>
                    <a:pt x="1370" y="11137"/>
                  </a:cubicBezTo>
                  <a:cubicBezTo>
                    <a:pt x="965" y="12495"/>
                    <a:pt x="667" y="13888"/>
                    <a:pt x="429" y="15293"/>
                  </a:cubicBezTo>
                  <a:cubicBezTo>
                    <a:pt x="334" y="16162"/>
                    <a:pt x="132" y="17114"/>
                    <a:pt x="60" y="18007"/>
                  </a:cubicBezTo>
                  <a:cubicBezTo>
                    <a:pt x="60" y="18102"/>
                    <a:pt x="1" y="18221"/>
                    <a:pt x="108" y="18269"/>
                  </a:cubicBezTo>
                  <a:cubicBezTo>
                    <a:pt x="127" y="18273"/>
                    <a:pt x="144" y="18275"/>
                    <a:pt x="159" y="18275"/>
                  </a:cubicBezTo>
                  <a:cubicBezTo>
                    <a:pt x="282" y="18275"/>
                    <a:pt x="264" y="18152"/>
                    <a:pt x="275" y="18067"/>
                  </a:cubicBezTo>
                  <a:cubicBezTo>
                    <a:pt x="310" y="17876"/>
                    <a:pt x="334" y="17638"/>
                    <a:pt x="358" y="17459"/>
                  </a:cubicBezTo>
                  <a:cubicBezTo>
                    <a:pt x="477" y="16698"/>
                    <a:pt x="632" y="15816"/>
                    <a:pt x="715" y="15174"/>
                  </a:cubicBezTo>
                  <a:cubicBezTo>
                    <a:pt x="1072" y="13209"/>
                    <a:pt x="1465" y="11185"/>
                    <a:pt x="2275" y="9447"/>
                  </a:cubicBezTo>
                  <a:cubicBezTo>
                    <a:pt x="3061" y="7482"/>
                    <a:pt x="4049" y="5410"/>
                    <a:pt x="5370" y="3732"/>
                  </a:cubicBezTo>
                  <a:cubicBezTo>
                    <a:pt x="6240" y="2601"/>
                    <a:pt x="7347" y="1636"/>
                    <a:pt x="8454" y="803"/>
                  </a:cubicBezTo>
                  <a:cubicBezTo>
                    <a:pt x="8788" y="553"/>
                    <a:pt x="9133" y="315"/>
                    <a:pt x="9478" y="88"/>
                  </a:cubicBezTo>
                  <a:cubicBezTo>
                    <a:pt x="9520" y="67"/>
                    <a:pt x="9497" y="1"/>
                    <a:pt x="94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3439100" y="2610475"/>
              <a:ext cx="11175" cy="155800"/>
            </a:xfrm>
            <a:custGeom>
              <a:avLst/>
              <a:gdLst/>
              <a:ahLst/>
              <a:cxnLst/>
              <a:rect l="l" t="t" r="r" b="b"/>
              <a:pathLst>
                <a:path w="447" h="6232" extrusionOk="0">
                  <a:moveTo>
                    <a:pt x="121" y="1"/>
                  </a:moveTo>
                  <a:cubicBezTo>
                    <a:pt x="73" y="1"/>
                    <a:pt x="25" y="32"/>
                    <a:pt x="25" y="88"/>
                  </a:cubicBezTo>
                  <a:cubicBezTo>
                    <a:pt x="1" y="1278"/>
                    <a:pt x="72" y="2469"/>
                    <a:pt x="96" y="3660"/>
                  </a:cubicBezTo>
                  <a:cubicBezTo>
                    <a:pt x="156" y="4505"/>
                    <a:pt x="108" y="5374"/>
                    <a:pt x="275" y="6207"/>
                  </a:cubicBezTo>
                  <a:cubicBezTo>
                    <a:pt x="291" y="6224"/>
                    <a:pt x="312" y="6231"/>
                    <a:pt x="333" y="6231"/>
                  </a:cubicBezTo>
                  <a:cubicBezTo>
                    <a:pt x="389" y="6231"/>
                    <a:pt x="447" y="6181"/>
                    <a:pt x="429" y="6112"/>
                  </a:cubicBezTo>
                  <a:cubicBezTo>
                    <a:pt x="263" y="4433"/>
                    <a:pt x="263" y="2731"/>
                    <a:pt x="203" y="1040"/>
                  </a:cubicBezTo>
                  <a:cubicBezTo>
                    <a:pt x="191" y="707"/>
                    <a:pt x="215" y="385"/>
                    <a:pt x="203" y="52"/>
                  </a:cubicBezTo>
                  <a:cubicBezTo>
                    <a:pt x="188" y="17"/>
                    <a:pt x="155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3498050" y="2620550"/>
              <a:ext cx="23450" cy="172225"/>
            </a:xfrm>
            <a:custGeom>
              <a:avLst/>
              <a:gdLst/>
              <a:ahLst/>
              <a:cxnLst/>
              <a:rect l="l" t="t" r="r" b="b"/>
              <a:pathLst>
                <a:path w="938" h="6889" extrusionOk="0">
                  <a:moveTo>
                    <a:pt x="96" y="0"/>
                  </a:moveTo>
                  <a:cubicBezTo>
                    <a:pt x="48" y="0"/>
                    <a:pt x="0" y="30"/>
                    <a:pt x="0" y="89"/>
                  </a:cubicBezTo>
                  <a:cubicBezTo>
                    <a:pt x="262" y="2340"/>
                    <a:pt x="500" y="4626"/>
                    <a:pt x="762" y="6805"/>
                  </a:cubicBezTo>
                  <a:cubicBezTo>
                    <a:pt x="762" y="6805"/>
                    <a:pt x="774" y="6864"/>
                    <a:pt x="822" y="6876"/>
                  </a:cubicBezTo>
                  <a:cubicBezTo>
                    <a:pt x="833" y="6885"/>
                    <a:pt x="846" y="6888"/>
                    <a:pt x="859" y="6888"/>
                  </a:cubicBezTo>
                  <a:cubicBezTo>
                    <a:pt x="899" y="6888"/>
                    <a:pt x="938" y="6850"/>
                    <a:pt x="929" y="6805"/>
                  </a:cubicBezTo>
                  <a:cubicBezTo>
                    <a:pt x="774" y="5114"/>
                    <a:pt x="560" y="3435"/>
                    <a:pt x="381" y="1756"/>
                  </a:cubicBezTo>
                  <a:cubicBezTo>
                    <a:pt x="322" y="1209"/>
                    <a:pt x="250" y="649"/>
                    <a:pt x="191" y="89"/>
                  </a:cubicBezTo>
                  <a:cubicBezTo>
                    <a:pt x="191" y="30"/>
                    <a:pt x="143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4308275" y="2321300"/>
              <a:ext cx="6850" cy="48550"/>
            </a:xfrm>
            <a:custGeom>
              <a:avLst/>
              <a:gdLst/>
              <a:ahLst/>
              <a:cxnLst/>
              <a:rect l="l" t="t" r="r" b="b"/>
              <a:pathLst>
                <a:path w="274" h="1942" extrusionOk="0">
                  <a:moveTo>
                    <a:pt x="85" y="1"/>
                  </a:moveTo>
                  <a:cubicBezTo>
                    <a:pt x="45" y="1"/>
                    <a:pt x="0" y="33"/>
                    <a:pt x="0" y="82"/>
                  </a:cubicBezTo>
                  <a:cubicBezTo>
                    <a:pt x="72" y="677"/>
                    <a:pt x="119" y="1272"/>
                    <a:pt x="107" y="1868"/>
                  </a:cubicBezTo>
                  <a:cubicBezTo>
                    <a:pt x="107" y="1909"/>
                    <a:pt x="143" y="1941"/>
                    <a:pt x="184" y="1941"/>
                  </a:cubicBezTo>
                  <a:cubicBezTo>
                    <a:pt x="190" y="1941"/>
                    <a:pt x="196" y="1941"/>
                    <a:pt x="202" y="1939"/>
                  </a:cubicBezTo>
                  <a:cubicBezTo>
                    <a:pt x="250" y="1927"/>
                    <a:pt x="262" y="1868"/>
                    <a:pt x="250" y="1832"/>
                  </a:cubicBezTo>
                  <a:cubicBezTo>
                    <a:pt x="274" y="1368"/>
                    <a:pt x="250" y="891"/>
                    <a:pt x="202" y="439"/>
                  </a:cubicBezTo>
                  <a:cubicBezTo>
                    <a:pt x="167" y="296"/>
                    <a:pt x="191" y="141"/>
                    <a:pt x="131" y="22"/>
                  </a:cubicBezTo>
                  <a:cubicBezTo>
                    <a:pt x="120" y="7"/>
                    <a:pt x="103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4380900" y="2238300"/>
              <a:ext cx="36025" cy="449975"/>
            </a:xfrm>
            <a:custGeom>
              <a:avLst/>
              <a:gdLst/>
              <a:ahLst/>
              <a:cxnLst/>
              <a:rect l="l" t="t" r="r" b="b"/>
              <a:pathLst>
                <a:path w="1441" h="17999" extrusionOk="0">
                  <a:moveTo>
                    <a:pt x="392" y="1"/>
                  </a:moveTo>
                  <a:cubicBezTo>
                    <a:pt x="323" y="1"/>
                    <a:pt x="258" y="69"/>
                    <a:pt x="286" y="151"/>
                  </a:cubicBezTo>
                  <a:cubicBezTo>
                    <a:pt x="488" y="1723"/>
                    <a:pt x="846" y="3140"/>
                    <a:pt x="893" y="4688"/>
                  </a:cubicBezTo>
                  <a:cubicBezTo>
                    <a:pt x="977" y="5795"/>
                    <a:pt x="1167" y="6902"/>
                    <a:pt x="1143" y="8021"/>
                  </a:cubicBezTo>
                  <a:cubicBezTo>
                    <a:pt x="1119" y="9474"/>
                    <a:pt x="869" y="10915"/>
                    <a:pt x="774" y="12367"/>
                  </a:cubicBezTo>
                  <a:cubicBezTo>
                    <a:pt x="667" y="13332"/>
                    <a:pt x="548" y="14260"/>
                    <a:pt x="429" y="15201"/>
                  </a:cubicBezTo>
                  <a:cubicBezTo>
                    <a:pt x="310" y="15844"/>
                    <a:pt x="155" y="16499"/>
                    <a:pt x="84" y="17130"/>
                  </a:cubicBezTo>
                  <a:cubicBezTo>
                    <a:pt x="48" y="17404"/>
                    <a:pt x="0" y="17677"/>
                    <a:pt x="36" y="17951"/>
                  </a:cubicBezTo>
                  <a:cubicBezTo>
                    <a:pt x="48" y="17975"/>
                    <a:pt x="72" y="17999"/>
                    <a:pt x="95" y="17999"/>
                  </a:cubicBezTo>
                  <a:cubicBezTo>
                    <a:pt x="131" y="17999"/>
                    <a:pt x="167" y="17963"/>
                    <a:pt x="167" y="17927"/>
                  </a:cubicBezTo>
                  <a:cubicBezTo>
                    <a:pt x="167" y="17749"/>
                    <a:pt x="179" y="17582"/>
                    <a:pt x="215" y="17415"/>
                  </a:cubicBezTo>
                  <a:cubicBezTo>
                    <a:pt x="357" y="16439"/>
                    <a:pt x="619" y="15487"/>
                    <a:pt x="738" y="14498"/>
                  </a:cubicBezTo>
                  <a:cubicBezTo>
                    <a:pt x="1000" y="12629"/>
                    <a:pt x="1203" y="10557"/>
                    <a:pt x="1358" y="8581"/>
                  </a:cubicBezTo>
                  <a:cubicBezTo>
                    <a:pt x="1441" y="7093"/>
                    <a:pt x="1191" y="5628"/>
                    <a:pt x="1107" y="4164"/>
                  </a:cubicBezTo>
                  <a:cubicBezTo>
                    <a:pt x="1060" y="3152"/>
                    <a:pt x="834" y="2164"/>
                    <a:pt x="667" y="1175"/>
                  </a:cubicBezTo>
                  <a:cubicBezTo>
                    <a:pt x="619" y="806"/>
                    <a:pt x="560" y="449"/>
                    <a:pt x="500" y="80"/>
                  </a:cubicBezTo>
                  <a:cubicBezTo>
                    <a:pt x="500" y="56"/>
                    <a:pt x="476" y="32"/>
                    <a:pt x="453" y="20"/>
                  </a:cubicBezTo>
                  <a:cubicBezTo>
                    <a:pt x="433" y="7"/>
                    <a:pt x="412" y="1"/>
                    <a:pt x="3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4238325" y="2591325"/>
              <a:ext cx="26800" cy="145450"/>
            </a:xfrm>
            <a:custGeom>
              <a:avLst/>
              <a:gdLst/>
              <a:ahLst/>
              <a:cxnLst/>
              <a:rect l="l" t="t" r="r" b="b"/>
              <a:pathLst>
                <a:path w="1072" h="5818" extrusionOk="0">
                  <a:moveTo>
                    <a:pt x="938" y="0"/>
                  </a:moveTo>
                  <a:cubicBezTo>
                    <a:pt x="892" y="0"/>
                    <a:pt x="847" y="27"/>
                    <a:pt x="834" y="80"/>
                  </a:cubicBezTo>
                  <a:cubicBezTo>
                    <a:pt x="500" y="1985"/>
                    <a:pt x="191" y="3925"/>
                    <a:pt x="0" y="5771"/>
                  </a:cubicBezTo>
                  <a:cubicBezTo>
                    <a:pt x="21" y="5803"/>
                    <a:pt x="59" y="5818"/>
                    <a:pt x="95" y="5818"/>
                  </a:cubicBezTo>
                  <a:cubicBezTo>
                    <a:pt x="140" y="5818"/>
                    <a:pt x="184" y="5794"/>
                    <a:pt x="191" y="5747"/>
                  </a:cubicBezTo>
                  <a:cubicBezTo>
                    <a:pt x="441" y="3961"/>
                    <a:pt x="655" y="2259"/>
                    <a:pt x="988" y="449"/>
                  </a:cubicBezTo>
                  <a:cubicBezTo>
                    <a:pt x="1000" y="318"/>
                    <a:pt x="1072" y="187"/>
                    <a:pt x="1036" y="56"/>
                  </a:cubicBezTo>
                  <a:cubicBezTo>
                    <a:pt x="1015" y="18"/>
                    <a:pt x="976" y="0"/>
                    <a:pt x="9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3998700" y="2264825"/>
              <a:ext cx="61350" cy="60025"/>
            </a:xfrm>
            <a:custGeom>
              <a:avLst/>
              <a:gdLst/>
              <a:ahLst/>
              <a:cxnLst/>
              <a:rect l="l" t="t" r="r" b="b"/>
              <a:pathLst>
                <a:path w="2454" h="2401" extrusionOk="0">
                  <a:moveTo>
                    <a:pt x="2348" y="1"/>
                  </a:moveTo>
                  <a:cubicBezTo>
                    <a:pt x="2332" y="1"/>
                    <a:pt x="2314" y="3"/>
                    <a:pt x="2298" y="7"/>
                  </a:cubicBezTo>
                  <a:cubicBezTo>
                    <a:pt x="2227" y="31"/>
                    <a:pt x="2132" y="114"/>
                    <a:pt x="2120" y="126"/>
                  </a:cubicBezTo>
                  <a:cubicBezTo>
                    <a:pt x="2084" y="150"/>
                    <a:pt x="2060" y="174"/>
                    <a:pt x="2025" y="186"/>
                  </a:cubicBezTo>
                  <a:cubicBezTo>
                    <a:pt x="1894" y="269"/>
                    <a:pt x="1751" y="341"/>
                    <a:pt x="1632" y="388"/>
                  </a:cubicBezTo>
                  <a:cubicBezTo>
                    <a:pt x="1596" y="400"/>
                    <a:pt x="1560" y="400"/>
                    <a:pt x="1525" y="412"/>
                  </a:cubicBezTo>
                  <a:cubicBezTo>
                    <a:pt x="1370" y="317"/>
                    <a:pt x="1191" y="257"/>
                    <a:pt x="1013" y="257"/>
                  </a:cubicBezTo>
                  <a:cubicBezTo>
                    <a:pt x="453" y="257"/>
                    <a:pt x="1" y="733"/>
                    <a:pt x="1" y="1329"/>
                  </a:cubicBezTo>
                  <a:cubicBezTo>
                    <a:pt x="1" y="1924"/>
                    <a:pt x="453" y="2400"/>
                    <a:pt x="1013" y="2400"/>
                  </a:cubicBezTo>
                  <a:cubicBezTo>
                    <a:pt x="1560" y="2400"/>
                    <a:pt x="2013" y="1924"/>
                    <a:pt x="2013" y="1329"/>
                  </a:cubicBezTo>
                  <a:cubicBezTo>
                    <a:pt x="2013" y="1150"/>
                    <a:pt x="1977" y="995"/>
                    <a:pt x="1906" y="853"/>
                  </a:cubicBezTo>
                  <a:cubicBezTo>
                    <a:pt x="1929" y="841"/>
                    <a:pt x="1953" y="817"/>
                    <a:pt x="1965" y="805"/>
                  </a:cubicBezTo>
                  <a:cubicBezTo>
                    <a:pt x="2084" y="722"/>
                    <a:pt x="2215" y="543"/>
                    <a:pt x="2251" y="483"/>
                  </a:cubicBezTo>
                  <a:cubicBezTo>
                    <a:pt x="2322" y="400"/>
                    <a:pt x="2429" y="269"/>
                    <a:pt x="2441" y="138"/>
                  </a:cubicBezTo>
                  <a:cubicBezTo>
                    <a:pt x="2453" y="138"/>
                    <a:pt x="2453" y="67"/>
                    <a:pt x="2429" y="43"/>
                  </a:cubicBezTo>
                  <a:cubicBezTo>
                    <a:pt x="2414" y="11"/>
                    <a:pt x="2382" y="1"/>
                    <a:pt x="23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3671575" y="2236300"/>
              <a:ext cx="57175" cy="66100"/>
            </a:xfrm>
            <a:custGeom>
              <a:avLst/>
              <a:gdLst/>
              <a:ahLst/>
              <a:cxnLst/>
              <a:rect l="l" t="t" r="r" b="b"/>
              <a:pathLst>
                <a:path w="2287" h="2644" extrusionOk="0">
                  <a:moveTo>
                    <a:pt x="116" y="0"/>
                  </a:moveTo>
                  <a:cubicBezTo>
                    <a:pt x="91" y="0"/>
                    <a:pt x="68" y="9"/>
                    <a:pt x="48" y="29"/>
                  </a:cubicBezTo>
                  <a:cubicBezTo>
                    <a:pt x="15" y="51"/>
                    <a:pt x="3" y="114"/>
                    <a:pt x="10" y="114"/>
                  </a:cubicBezTo>
                  <a:cubicBezTo>
                    <a:pt x="11" y="114"/>
                    <a:pt x="12" y="113"/>
                    <a:pt x="13" y="112"/>
                  </a:cubicBezTo>
                  <a:lnTo>
                    <a:pt x="13" y="112"/>
                  </a:lnTo>
                  <a:cubicBezTo>
                    <a:pt x="1" y="243"/>
                    <a:pt x="72" y="398"/>
                    <a:pt x="132" y="493"/>
                  </a:cubicBezTo>
                  <a:cubicBezTo>
                    <a:pt x="155" y="553"/>
                    <a:pt x="251" y="755"/>
                    <a:pt x="346" y="862"/>
                  </a:cubicBezTo>
                  <a:cubicBezTo>
                    <a:pt x="358" y="886"/>
                    <a:pt x="382" y="898"/>
                    <a:pt x="394" y="922"/>
                  </a:cubicBezTo>
                  <a:cubicBezTo>
                    <a:pt x="298" y="1053"/>
                    <a:pt x="227" y="1196"/>
                    <a:pt x="191" y="1362"/>
                  </a:cubicBezTo>
                  <a:cubicBezTo>
                    <a:pt x="60" y="1946"/>
                    <a:pt x="405" y="2505"/>
                    <a:pt x="953" y="2625"/>
                  </a:cubicBezTo>
                  <a:cubicBezTo>
                    <a:pt x="1017" y="2637"/>
                    <a:pt x="1080" y="2643"/>
                    <a:pt x="1143" y="2643"/>
                  </a:cubicBezTo>
                  <a:cubicBezTo>
                    <a:pt x="1622" y="2643"/>
                    <a:pt x="2062" y="2295"/>
                    <a:pt x="2168" y="1779"/>
                  </a:cubicBezTo>
                  <a:cubicBezTo>
                    <a:pt x="2287" y="1196"/>
                    <a:pt x="1941" y="636"/>
                    <a:pt x="1394" y="529"/>
                  </a:cubicBezTo>
                  <a:cubicBezTo>
                    <a:pt x="1328" y="512"/>
                    <a:pt x="1261" y="504"/>
                    <a:pt x="1194" y="504"/>
                  </a:cubicBezTo>
                  <a:cubicBezTo>
                    <a:pt x="1078" y="504"/>
                    <a:pt x="963" y="527"/>
                    <a:pt x="858" y="565"/>
                  </a:cubicBezTo>
                  <a:cubicBezTo>
                    <a:pt x="822" y="553"/>
                    <a:pt x="786" y="541"/>
                    <a:pt x="763" y="517"/>
                  </a:cubicBezTo>
                  <a:cubicBezTo>
                    <a:pt x="644" y="458"/>
                    <a:pt x="524" y="362"/>
                    <a:pt x="405" y="255"/>
                  </a:cubicBezTo>
                  <a:cubicBezTo>
                    <a:pt x="382" y="219"/>
                    <a:pt x="358" y="208"/>
                    <a:pt x="334" y="172"/>
                  </a:cubicBezTo>
                  <a:cubicBezTo>
                    <a:pt x="322" y="160"/>
                    <a:pt x="251" y="53"/>
                    <a:pt x="179" y="17"/>
                  </a:cubicBezTo>
                  <a:cubicBezTo>
                    <a:pt x="158" y="6"/>
                    <a:pt x="136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4127600" y="2678425"/>
              <a:ext cx="7750" cy="6000"/>
            </a:xfrm>
            <a:custGeom>
              <a:avLst/>
              <a:gdLst/>
              <a:ahLst/>
              <a:cxnLst/>
              <a:rect l="l" t="t" r="r" b="b"/>
              <a:pathLst>
                <a:path w="310" h="240" extrusionOk="0">
                  <a:moveTo>
                    <a:pt x="155" y="1"/>
                  </a:moveTo>
                  <a:cubicBezTo>
                    <a:pt x="4" y="1"/>
                    <a:pt x="0" y="239"/>
                    <a:pt x="144" y="239"/>
                  </a:cubicBezTo>
                  <a:cubicBezTo>
                    <a:pt x="148" y="239"/>
                    <a:pt x="151" y="239"/>
                    <a:pt x="155" y="239"/>
                  </a:cubicBezTo>
                  <a:cubicBezTo>
                    <a:pt x="158" y="239"/>
                    <a:pt x="162" y="239"/>
                    <a:pt x="165" y="239"/>
                  </a:cubicBezTo>
                  <a:cubicBezTo>
                    <a:pt x="309" y="239"/>
                    <a:pt x="306" y="1"/>
                    <a:pt x="155" y="1"/>
                  </a:cubicBezTo>
                  <a:close/>
                </a:path>
              </a:pathLst>
            </a:custGeom>
            <a:solidFill>
              <a:srgbClr val="FF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807550" y="2155075"/>
              <a:ext cx="349825" cy="243600"/>
            </a:xfrm>
            <a:custGeom>
              <a:avLst/>
              <a:gdLst/>
              <a:ahLst/>
              <a:cxnLst/>
              <a:rect l="l" t="t" r="r" b="b"/>
              <a:pathLst>
                <a:path w="13993" h="9744" extrusionOk="0">
                  <a:moveTo>
                    <a:pt x="10421" y="551"/>
                  </a:moveTo>
                  <a:lnTo>
                    <a:pt x="10421" y="551"/>
                  </a:lnTo>
                  <a:cubicBezTo>
                    <a:pt x="10683" y="647"/>
                    <a:pt x="10957" y="790"/>
                    <a:pt x="11230" y="980"/>
                  </a:cubicBezTo>
                  <a:cubicBezTo>
                    <a:pt x="11909" y="1421"/>
                    <a:pt x="12778" y="2599"/>
                    <a:pt x="13064" y="3242"/>
                  </a:cubicBezTo>
                  <a:cubicBezTo>
                    <a:pt x="13624" y="4611"/>
                    <a:pt x="13469" y="5778"/>
                    <a:pt x="12862" y="6897"/>
                  </a:cubicBezTo>
                  <a:cubicBezTo>
                    <a:pt x="12111" y="8195"/>
                    <a:pt x="11171" y="8969"/>
                    <a:pt x="9575" y="9172"/>
                  </a:cubicBezTo>
                  <a:cubicBezTo>
                    <a:pt x="9396" y="9181"/>
                    <a:pt x="8886" y="9266"/>
                    <a:pt x="8507" y="9266"/>
                  </a:cubicBezTo>
                  <a:cubicBezTo>
                    <a:pt x="8432" y="9266"/>
                    <a:pt x="8362" y="9263"/>
                    <a:pt x="8301" y="9255"/>
                  </a:cubicBezTo>
                  <a:cubicBezTo>
                    <a:pt x="8298" y="9257"/>
                    <a:pt x="8292" y="9259"/>
                    <a:pt x="8282" y="9259"/>
                  </a:cubicBezTo>
                  <a:cubicBezTo>
                    <a:pt x="8156" y="9259"/>
                    <a:pt x="7509" y="9046"/>
                    <a:pt x="7266" y="8957"/>
                  </a:cubicBezTo>
                  <a:cubicBezTo>
                    <a:pt x="6349" y="8683"/>
                    <a:pt x="5039" y="7469"/>
                    <a:pt x="4741" y="6243"/>
                  </a:cubicBezTo>
                  <a:cubicBezTo>
                    <a:pt x="4087" y="3945"/>
                    <a:pt x="5420" y="1456"/>
                    <a:pt x="7468" y="813"/>
                  </a:cubicBezTo>
                  <a:cubicBezTo>
                    <a:pt x="8016" y="623"/>
                    <a:pt x="8349" y="587"/>
                    <a:pt x="8909" y="575"/>
                  </a:cubicBezTo>
                  <a:cubicBezTo>
                    <a:pt x="8932" y="571"/>
                    <a:pt x="8958" y="569"/>
                    <a:pt x="8984" y="569"/>
                  </a:cubicBezTo>
                  <a:cubicBezTo>
                    <a:pt x="9061" y="569"/>
                    <a:pt x="9149" y="582"/>
                    <a:pt x="9232" y="582"/>
                  </a:cubicBezTo>
                  <a:cubicBezTo>
                    <a:pt x="9281" y="582"/>
                    <a:pt x="9329" y="578"/>
                    <a:pt x="9373" y="563"/>
                  </a:cubicBezTo>
                  <a:cubicBezTo>
                    <a:pt x="9385" y="599"/>
                    <a:pt x="9611" y="575"/>
                    <a:pt x="9623" y="599"/>
                  </a:cubicBezTo>
                  <a:cubicBezTo>
                    <a:pt x="9814" y="635"/>
                    <a:pt x="9992" y="671"/>
                    <a:pt x="10171" y="730"/>
                  </a:cubicBezTo>
                  <a:cubicBezTo>
                    <a:pt x="10325" y="778"/>
                    <a:pt x="10695" y="980"/>
                    <a:pt x="10921" y="1147"/>
                  </a:cubicBezTo>
                  <a:cubicBezTo>
                    <a:pt x="10984" y="1178"/>
                    <a:pt x="11028" y="1246"/>
                    <a:pt x="11094" y="1246"/>
                  </a:cubicBezTo>
                  <a:cubicBezTo>
                    <a:pt x="11103" y="1246"/>
                    <a:pt x="11113" y="1245"/>
                    <a:pt x="11123" y="1242"/>
                  </a:cubicBezTo>
                  <a:cubicBezTo>
                    <a:pt x="11195" y="1230"/>
                    <a:pt x="11230" y="1111"/>
                    <a:pt x="11171" y="1063"/>
                  </a:cubicBezTo>
                  <a:cubicBezTo>
                    <a:pt x="10933" y="861"/>
                    <a:pt x="10683" y="694"/>
                    <a:pt x="10421" y="551"/>
                  </a:cubicBezTo>
                  <a:close/>
                  <a:moveTo>
                    <a:pt x="9400" y="0"/>
                  </a:moveTo>
                  <a:cubicBezTo>
                    <a:pt x="8967" y="0"/>
                    <a:pt x="8528" y="69"/>
                    <a:pt x="8099" y="206"/>
                  </a:cubicBezTo>
                  <a:cubicBezTo>
                    <a:pt x="7992" y="242"/>
                    <a:pt x="7813" y="266"/>
                    <a:pt x="7718" y="325"/>
                  </a:cubicBezTo>
                  <a:cubicBezTo>
                    <a:pt x="7516" y="373"/>
                    <a:pt x="7301" y="432"/>
                    <a:pt x="7099" y="516"/>
                  </a:cubicBezTo>
                  <a:cubicBezTo>
                    <a:pt x="5801" y="1004"/>
                    <a:pt x="4825" y="2135"/>
                    <a:pt x="4372" y="3433"/>
                  </a:cubicBezTo>
                  <a:cubicBezTo>
                    <a:pt x="4241" y="3338"/>
                    <a:pt x="4122" y="3242"/>
                    <a:pt x="3979" y="3159"/>
                  </a:cubicBezTo>
                  <a:cubicBezTo>
                    <a:pt x="3491" y="2884"/>
                    <a:pt x="2943" y="2763"/>
                    <a:pt x="2390" y="2763"/>
                  </a:cubicBezTo>
                  <a:cubicBezTo>
                    <a:pt x="1865" y="2763"/>
                    <a:pt x="1335" y="2872"/>
                    <a:pt x="848" y="3064"/>
                  </a:cubicBezTo>
                  <a:cubicBezTo>
                    <a:pt x="586" y="3207"/>
                    <a:pt x="241" y="3361"/>
                    <a:pt x="62" y="3588"/>
                  </a:cubicBezTo>
                  <a:cubicBezTo>
                    <a:pt x="1" y="3701"/>
                    <a:pt x="107" y="3815"/>
                    <a:pt x="215" y="3815"/>
                  </a:cubicBezTo>
                  <a:cubicBezTo>
                    <a:pt x="254" y="3815"/>
                    <a:pt x="293" y="3801"/>
                    <a:pt x="324" y="3766"/>
                  </a:cubicBezTo>
                  <a:cubicBezTo>
                    <a:pt x="818" y="3398"/>
                    <a:pt x="1554" y="3182"/>
                    <a:pt x="2266" y="3182"/>
                  </a:cubicBezTo>
                  <a:cubicBezTo>
                    <a:pt x="2566" y="3182"/>
                    <a:pt x="2862" y="3221"/>
                    <a:pt x="3134" y="3302"/>
                  </a:cubicBezTo>
                  <a:cubicBezTo>
                    <a:pt x="3444" y="3409"/>
                    <a:pt x="3551" y="3433"/>
                    <a:pt x="3872" y="3635"/>
                  </a:cubicBezTo>
                  <a:cubicBezTo>
                    <a:pt x="3991" y="3730"/>
                    <a:pt x="4241" y="3909"/>
                    <a:pt x="4241" y="3909"/>
                  </a:cubicBezTo>
                  <a:cubicBezTo>
                    <a:pt x="4218" y="3980"/>
                    <a:pt x="4206" y="4052"/>
                    <a:pt x="4182" y="4135"/>
                  </a:cubicBezTo>
                  <a:cubicBezTo>
                    <a:pt x="3932" y="5743"/>
                    <a:pt x="4372" y="7409"/>
                    <a:pt x="5813" y="8624"/>
                  </a:cubicBezTo>
                  <a:cubicBezTo>
                    <a:pt x="6254" y="9041"/>
                    <a:pt x="6730" y="9255"/>
                    <a:pt x="7158" y="9422"/>
                  </a:cubicBezTo>
                  <a:cubicBezTo>
                    <a:pt x="7563" y="9564"/>
                    <a:pt x="7980" y="9719"/>
                    <a:pt x="8420" y="9743"/>
                  </a:cubicBezTo>
                  <a:cubicBezTo>
                    <a:pt x="9504" y="9719"/>
                    <a:pt x="10635" y="9576"/>
                    <a:pt x="11576" y="8993"/>
                  </a:cubicBezTo>
                  <a:cubicBezTo>
                    <a:pt x="12623" y="8338"/>
                    <a:pt x="13338" y="7255"/>
                    <a:pt x="13719" y="6100"/>
                  </a:cubicBezTo>
                  <a:cubicBezTo>
                    <a:pt x="13993" y="5254"/>
                    <a:pt x="13933" y="4338"/>
                    <a:pt x="13659" y="3492"/>
                  </a:cubicBezTo>
                  <a:cubicBezTo>
                    <a:pt x="13421" y="2659"/>
                    <a:pt x="12873" y="1980"/>
                    <a:pt x="12326" y="1337"/>
                  </a:cubicBezTo>
                  <a:cubicBezTo>
                    <a:pt x="11573" y="447"/>
                    <a:pt x="10506" y="0"/>
                    <a:pt x="940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573650" y="2148125"/>
              <a:ext cx="238750" cy="230700"/>
            </a:xfrm>
            <a:custGeom>
              <a:avLst/>
              <a:gdLst/>
              <a:ahLst/>
              <a:cxnLst/>
              <a:rect l="l" t="t" r="r" b="b"/>
              <a:pathLst>
                <a:path w="9550" h="9228" extrusionOk="0">
                  <a:moveTo>
                    <a:pt x="5110" y="480"/>
                  </a:moveTo>
                  <a:cubicBezTo>
                    <a:pt x="5168" y="480"/>
                    <a:pt x="5228" y="481"/>
                    <a:pt x="5287" y="484"/>
                  </a:cubicBezTo>
                  <a:cubicBezTo>
                    <a:pt x="6335" y="484"/>
                    <a:pt x="7489" y="1103"/>
                    <a:pt x="7942" y="1508"/>
                  </a:cubicBezTo>
                  <a:cubicBezTo>
                    <a:pt x="8299" y="1841"/>
                    <a:pt x="8323" y="1937"/>
                    <a:pt x="8621" y="2294"/>
                  </a:cubicBezTo>
                  <a:lnTo>
                    <a:pt x="8609" y="2294"/>
                  </a:lnTo>
                  <a:cubicBezTo>
                    <a:pt x="8585" y="2473"/>
                    <a:pt x="8644" y="2449"/>
                    <a:pt x="8656" y="2508"/>
                  </a:cubicBezTo>
                  <a:cubicBezTo>
                    <a:pt x="8918" y="3032"/>
                    <a:pt x="9049" y="3627"/>
                    <a:pt x="8954" y="4378"/>
                  </a:cubicBezTo>
                  <a:cubicBezTo>
                    <a:pt x="8906" y="4711"/>
                    <a:pt x="8656" y="5854"/>
                    <a:pt x="8430" y="6199"/>
                  </a:cubicBezTo>
                  <a:cubicBezTo>
                    <a:pt x="8013" y="6925"/>
                    <a:pt x="7644" y="7378"/>
                    <a:pt x="6989" y="7949"/>
                  </a:cubicBezTo>
                  <a:cubicBezTo>
                    <a:pt x="6397" y="8403"/>
                    <a:pt x="5353" y="8741"/>
                    <a:pt x="4442" y="8741"/>
                  </a:cubicBezTo>
                  <a:cubicBezTo>
                    <a:pt x="4180" y="8741"/>
                    <a:pt x="3929" y="8713"/>
                    <a:pt x="3703" y="8652"/>
                  </a:cubicBezTo>
                  <a:cubicBezTo>
                    <a:pt x="2929" y="8438"/>
                    <a:pt x="2179" y="7890"/>
                    <a:pt x="1584" y="7318"/>
                  </a:cubicBezTo>
                  <a:cubicBezTo>
                    <a:pt x="1370" y="7116"/>
                    <a:pt x="1036" y="6497"/>
                    <a:pt x="941" y="6259"/>
                  </a:cubicBezTo>
                  <a:cubicBezTo>
                    <a:pt x="381" y="4675"/>
                    <a:pt x="941" y="2949"/>
                    <a:pt x="2096" y="1770"/>
                  </a:cubicBezTo>
                  <a:cubicBezTo>
                    <a:pt x="2911" y="1012"/>
                    <a:pt x="3983" y="480"/>
                    <a:pt x="5110" y="480"/>
                  </a:cubicBezTo>
                  <a:close/>
                  <a:moveTo>
                    <a:pt x="5038" y="0"/>
                  </a:moveTo>
                  <a:cubicBezTo>
                    <a:pt x="4742" y="0"/>
                    <a:pt x="4454" y="32"/>
                    <a:pt x="4191" y="103"/>
                  </a:cubicBezTo>
                  <a:cubicBezTo>
                    <a:pt x="3144" y="365"/>
                    <a:pt x="2132" y="925"/>
                    <a:pt x="1441" y="1770"/>
                  </a:cubicBezTo>
                  <a:cubicBezTo>
                    <a:pt x="489" y="2913"/>
                    <a:pt x="0" y="4473"/>
                    <a:pt x="346" y="5949"/>
                  </a:cubicBezTo>
                  <a:cubicBezTo>
                    <a:pt x="489" y="6568"/>
                    <a:pt x="798" y="7140"/>
                    <a:pt x="1203" y="7628"/>
                  </a:cubicBezTo>
                  <a:cubicBezTo>
                    <a:pt x="1679" y="8092"/>
                    <a:pt x="2239" y="8521"/>
                    <a:pt x="2834" y="8830"/>
                  </a:cubicBezTo>
                  <a:cubicBezTo>
                    <a:pt x="3349" y="9107"/>
                    <a:pt x="3918" y="9228"/>
                    <a:pt x="4494" y="9228"/>
                  </a:cubicBezTo>
                  <a:cubicBezTo>
                    <a:pt x="5330" y="9228"/>
                    <a:pt x="6180" y="8975"/>
                    <a:pt x="6906" y="8580"/>
                  </a:cubicBezTo>
                  <a:cubicBezTo>
                    <a:pt x="7382" y="8318"/>
                    <a:pt x="7763" y="7914"/>
                    <a:pt x="8109" y="7497"/>
                  </a:cubicBezTo>
                  <a:cubicBezTo>
                    <a:pt x="8442" y="7092"/>
                    <a:pt x="8763" y="6664"/>
                    <a:pt x="8966" y="6175"/>
                  </a:cubicBezTo>
                  <a:cubicBezTo>
                    <a:pt x="9311" y="5294"/>
                    <a:pt x="9549" y="4330"/>
                    <a:pt x="9430" y="3377"/>
                  </a:cubicBezTo>
                  <a:cubicBezTo>
                    <a:pt x="9371" y="2961"/>
                    <a:pt x="9240" y="2508"/>
                    <a:pt x="8990" y="2175"/>
                  </a:cubicBezTo>
                  <a:cubicBezTo>
                    <a:pt x="8954" y="2151"/>
                    <a:pt x="8918" y="2139"/>
                    <a:pt x="8883" y="2127"/>
                  </a:cubicBezTo>
                  <a:cubicBezTo>
                    <a:pt x="8454" y="1520"/>
                    <a:pt x="8132" y="1056"/>
                    <a:pt x="7561" y="698"/>
                  </a:cubicBezTo>
                  <a:cubicBezTo>
                    <a:pt x="7000" y="318"/>
                    <a:pt x="5978" y="0"/>
                    <a:pt x="50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7" name="Google Shape;1117;p42"/>
          <p:cNvSpPr/>
          <p:nvPr/>
        </p:nvSpPr>
        <p:spPr>
          <a:xfrm flipH="1">
            <a:off x="5587807" y="3940867"/>
            <a:ext cx="1291991" cy="490461"/>
          </a:xfrm>
          <a:prstGeom prst="wedgeRoundRectCallout">
            <a:avLst>
              <a:gd name="adj1" fmla="val -61796"/>
              <a:gd name="adj2" fmla="val 32380"/>
              <a:gd name="adj3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Lilita One"/>
                <a:sym typeface="Lilita One"/>
              </a:rPr>
              <a:t>반가워</a:t>
            </a:r>
            <a:endParaRPr sz="2000" dirty="0">
              <a:latin typeface="Noto Sans KR Black" panose="020B0200000000000000" pitchFamily="50" charset="-127"/>
              <a:ea typeface="Noto Sans KR Black" panose="020B0200000000000000" pitchFamily="50" charset="-127"/>
              <a:cs typeface="Lilita One"/>
              <a:sym typeface="Lilita One"/>
            </a:endParaRPr>
          </a:p>
        </p:txBody>
      </p:sp>
      <p:sp>
        <p:nvSpPr>
          <p:cNvPr id="1118" name="Google Shape;1118;p42"/>
          <p:cNvSpPr/>
          <p:nvPr/>
        </p:nvSpPr>
        <p:spPr>
          <a:xfrm>
            <a:off x="2641949" y="3695637"/>
            <a:ext cx="1291991" cy="490461"/>
          </a:xfrm>
          <a:prstGeom prst="wedgeRoundRectCallout">
            <a:avLst>
              <a:gd name="adj1" fmla="val -60233"/>
              <a:gd name="adj2" fmla="val 30321"/>
              <a:gd name="adj3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Lilita One"/>
                <a:sym typeface="Lilita One"/>
              </a:rPr>
              <a:t>안녕</a:t>
            </a:r>
            <a:r>
              <a:rPr lang="en-US" altLang="ko-KR" sz="2000" dirty="0">
                <a:latin typeface="Noto Sans KR Black" panose="020B0200000000000000" pitchFamily="50" charset="-127"/>
                <a:ea typeface="Noto Sans KR Black" panose="020B0200000000000000" pitchFamily="50" charset="-127"/>
                <a:cs typeface="Lilita One"/>
                <a:sym typeface="Lilita One"/>
              </a:rPr>
              <a:t>!</a:t>
            </a:r>
            <a:endParaRPr sz="2000" dirty="0">
              <a:latin typeface="Noto Sans KR Black" panose="020B0200000000000000" pitchFamily="50" charset="-127"/>
              <a:ea typeface="Noto Sans KR Black" panose="020B0200000000000000" pitchFamily="50" charset="-127"/>
              <a:cs typeface="Lilita One"/>
              <a:sym typeface="Lilita One"/>
            </a:endParaRPr>
          </a:p>
        </p:txBody>
      </p:sp>
      <p:grpSp>
        <p:nvGrpSpPr>
          <p:cNvPr id="1119" name="Google Shape;1119;p42"/>
          <p:cNvGrpSpPr/>
          <p:nvPr/>
        </p:nvGrpSpPr>
        <p:grpSpPr>
          <a:xfrm>
            <a:off x="6642525" y="1737400"/>
            <a:ext cx="866830" cy="840375"/>
            <a:chOff x="6642525" y="1737400"/>
            <a:chExt cx="866830" cy="840375"/>
          </a:xfrm>
        </p:grpSpPr>
        <p:grpSp>
          <p:nvGrpSpPr>
            <p:cNvPr id="1120" name="Google Shape;1120;p42"/>
            <p:cNvGrpSpPr/>
            <p:nvPr/>
          </p:nvGrpSpPr>
          <p:grpSpPr>
            <a:xfrm>
              <a:off x="6988202" y="1737409"/>
              <a:ext cx="521153" cy="513935"/>
              <a:chOff x="588850" y="618775"/>
              <a:chExt cx="703975" cy="694225"/>
            </a:xfrm>
          </p:grpSpPr>
          <p:sp>
            <p:nvSpPr>
              <p:cNvPr id="1121" name="Google Shape;1121;p4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2"/>
            <p:cNvGrpSpPr/>
            <p:nvPr/>
          </p:nvGrpSpPr>
          <p:grpSpPr>
            <a:xfrm>
              <a:off x="6642525" y="1737400"/>
              <a:ext cx="193200" cy="171550"/>
              <a:chOff x="1141700" y="1345000"/>
              <a:chExt cx="193200" cy="171550"/>
            </a:xfrm>
          </p:grpSpPr>
          <p:sp>
            <p:nvSpPr>
              <p:cNvPr id="1124" name="Google Shape;1124;p42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2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42"/>
            <p:cNvGrpSpPr/>
            <p:nvPr/>
          </p:nvGrpSpPr>
          <p:grpSpPr>
            <a:xfrm>
              <a:off x="6850025" y="2434300"/>
              <a:ext cx="175100" cy="143475"/>
              <a:chOff x="1808250" y="1643825"/>
              <a:chExt cx="175100" cy="143475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42"/>
          <p:cNvGrpSpPr/>
          <p:nvPr/>
        </p:nvGrpSpPr>
        <p:grpSpPr>
          <a:xfrm rot="1491108">
            <a:off x="8156720" y="504258"/>
            <a:ext cx="360134" cy="355147"/>
            <a:chOff x="588850" y="618775"/>
            <a:chExt cx="703975" cy="694225"/>
          </a:xfrm>
        </p:grpSpPr>
        <p:sp>
          <p:nvSpPr>
            <p:cNvPr id="1130" name="Google Shape;1130;p42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7535ADC-C012-7F46-6C37-BA6ADF0D0AA9}"/>
              </a:ext>
            </a:extLst>
          </p:cNvPr>
          <p:cNvSpPr txBox="1"/>
          <p:nvPr/>
        </p:nvSpPr>
        <p:spPr>
          <a:xfrm>
            <a:off x="2337954" y="2350639"/>
            <a:ext cx="4468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안녕</a:t>
            </a:r>
            <a:r>
              <a:rPr lang="en-US" altLang="ko-KR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이라는 말을 출력하고 싶을 때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print(“     “)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명령어를 써봐요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2. </a:t>
            </a: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사칙 연산 구현하기　</a:t>
            </a:r>
            <a:endParaRPr sz="36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986" name="Google Shape;986;p41"/>
          <p:cNvSpPr/>
          <p:nvPr/>
        </p:nvSpPr>
        <p:spPr>
          <a:xfrm rot="-2042145">
            <a:off x="7538680" y="461619"/>
            <a:ext cx="1784179" cy="1296140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41"/>
          <p:cNvGrpSpPr/>
          <p:nvPr/>
        </p:nvGrpSpPr>
        <p:grpSpPr>
          <a:xfrm>
            <a:off x="7998567" y="4114592"/>
            <a:ext cx="864315" cy="796282"/>
            <a:chOff x="2993703" y="1628567"/>
            <a:chExt cx="864315" cy="796282"/>
          </a:xfrm>
        </p:grpSpPr>
        <p:grpSp>
          <p:nvGrpSpPr>
            <p:cNvPr id="988" name="Google Shape;988;p41"/>
            <p:cNvGrpSpPr/>
            <p:nvPr/>
          </p:nvGrpSpPr>
          <p:grpSpPr>
            <a:xfrm rot="8437699">
              <a:off x="3080968" y="1718501"/>
              <a:ext cx="438022" cy="431912"/>
              <a:chOff x="588850" y="618775"/>
              <a:chExt cx="703975" cy="694225"/>
            </a:xfrm>
          </p:grpSpPr>
          <p:sp>
            <p:nvSpPr>
              <p:cNvPr id="989" name="Google Shape;989;p4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41"/>
            <p:cNvGrpSpPr/>
            <p:nvPr/>
          </p:nvGrpSpPr>
          <p:grpSpPr>
            <a:xfrm rot="7875230">
              <a:off x="3633233" y="1949182"/>
              <a:ext cx="193201" cy="171551"/>
              <a:chOff x="1141700" y="1345000"/>
              <a:chExt cx="193200" cy="171550"/>
            </a:xfrm>
          </p:grpSpPr>
          <p:sp>
            <p:nvSpPr>
              <p:cNvPr id="992" name="Google Shape;992;p4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41"/>
            <p:cNvGrpSpPr/>
            <p:nvPr/>
          </p:nvGrpSpPr>
          <p:grpSpPr>
            <a:xfrm rot="7875230">
              <a:off x="3048321" y="2239987"/>
              <a:ext cx="175101" cy="143476"/>
              <a:chOff x="1808250" y="1643825"/>
              <a:chExt cx="175100" cy="143475"/>
            </a:xfrm>
          </p:grpSpPr>
          <p:sp>
            <p:nvSpPr>
              <p:cNvPr id="995" name="Google Shape;995;p4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7" name="Google Shape;997;p41"/>
          <p:cNvGrpSpPr/>
          <p:nvPr/>
        </p:nvGrpSpPr>
        <p:grpSpPr>
          <a:xfrm rot="-539198">
            <a:off x="976093" y="2722985"/>
            <a:ext cx="175096" cy="143471"/>
            <a:chOff x="1808250" y="1643825"/>
            <a:chExt cx="175100" cy="143475"/>
          </a:xfrm>
        </p:grpSpPr>
        <p:sp>
          <p:nvSpPr>
            <p:cNvPr id="998" name="Google Shape;998;p41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폰트, 라인, 번호이(가) 표시된 사진">
            <a:extLst>
              <a:ext uri="{FF2B5EF4-FFF2-40B4-BE49-F238E27FC236}">
                <a16:creationId xmlns:a16="http://schemas.microsoft.com/office/drawing/2014/main" id="{BBB2E126-4870-C53B-966B-F31C77F5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47" y="1651028"/>
            <a:ext cx="2871468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88399-AC09-64CA-474B-23E601AD0DC1}"/>
              </a:ext>
            </a:extLst>
          </p:cNvPr>
          <p:cNvSpPr txBox="1"/>
          <p:nvPr/>
        </p:nvSpPr>
        <p:spPr>
          <a:xfrm>
            <a:off x="1195854" y="1250918"/>
            <a:ext cx="163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덧셈</a:t>
            </a:r>
            <a:r>
              <a:rPr lang="ko-KR" altLang="en-US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 + )</a:t>
            </a:r>
            <a:endParaRPr lang="ko-KR" altLang="en-US" sz="20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DF854-BF40-6D84-A995-0B5F81BA1767}"/>
              </a:ext>
            </a:extLst>
          </p:cNvPr>
          <p:cNvSpPr txBox="1"/>
          <p:nvPr/>
        </p:nvSpPr>
        <p:spPr>
          <a:xfrm>
            <a:off x="1195852" y="2883209"/>
            <a:ext cx="1680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뺄셈</a:t>
            </a:r>
            <a:r>
              <a:rPr lang="ko-KR" altLang="en-US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 - )</a:t>
            </a:r>
            <a:endParaRPr lang="ko-KR" altLang="en-US" sz="20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7" name="그림 6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AC41AD-7568-5E6A-8844-F2472C64E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547" y="3276291"/>
            <a:ext cx="2871468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22347D-561A-14B8-3CA0-BC7D8FD5A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541" y="1655790"/>
            <a:ext cx="3077004" cy="952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8CE949-CA4E-21B5-6DAA-814AADD74248}"/>
              </a:ext>
            </a:extLst>
          </p:cNvPr>
          <p:cNvSpPr txBox="1"/>
          <p:nvPr/>
        </p:nvSpPr>
        <p:spPr>
          <a:xfrm>
            <a:off x="4871142" y="1250918"/>
            <a:ext cx="163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곱셈</a:t>
            </a:r>
            <a:r>
              <a:rPr lang="ko-KR" altLang="en-US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 * )</a:t>
            </a:r>
            <a:endParaRPr lang="ko-KR" altLang="en-US" sz="20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12" name="그림 11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3C103A-9C72-6769-A227-D2D5FED80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304" y="3272778"/>
            <a:ext cx="3067478" cy="96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D6555A-475E-2E94-9E22-B0F97857E400}"/>
              </a:ext>
            </a:extLst>
          </p:cNvPr>
          <p:cNvSpPr txBox="1"/>
          <p:nvPr/>
        </p:nvSpPr>
        <p:spPr>
          <a:xfrm>
            <a:off x="4871142" y="2872669"/>
            <a:ext cx="1633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나눗셈</a:t>
            </a:r>
            <a:r>
              <a:rPr lang="ko-KR" altLang="en-US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 / )</a:t>
            </a:r>
            <a:endParaRPr lang="ko-KR" altLang="en-US" sz="20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>
          <a:extLst>
            <a:ext uri="{FF2B5EF4-FFF2-40B4-BE49-F238E27FC236}">
              <a16:creationId xmlns:a16="http://schemas.microsoft.com/office/drawing/2014/main" id="{95E110E4-3B6C-7CF3-9263-10DB61894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9FC3548-6045-C0D2-EB4A-B920F364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799" y="766304"/>
            <a:ext cx="5004401" cy="156970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19" name="Google Shape;1119;p42">
            <a:extLst>
              <a:ext uri="{FF2B5EF4-FFF2-40B4-BE49-F238E27FC236}">
                <a16:creationId xmlns:a16="http://schemas.microsoft.com/office/drawing/2014/main" id="{304B12B1-C8E7-14CB-FEE7-F674AA9C0446}"/>
              </a:ext>
            </a:extLst>
          </p:cNvPr>
          <p:cNvGrpSpPr/>
          <p:nvPr/>
        </p:nvGrpSpPr>
        <p:grpSpPr>
          <a:xfrm>
            <a:off x="8277170" y="4242789"/>
            <a:ext cx="866830" cy="840375"/>
            <a:chOff x="6642525" y="1737400"/>
            <a:chExt cx="866830" cy="840375"/>
          </a:xfrm>
        </p:grpSpPr>
        <p:grpSp>
          <p:nvGrpSpPr>
            <p:cNvPr id="1120" name="Google Shape;1120;p42">
              <a:extLst>
                <a:ext uri="{FF2B5EF4-FFF2-40B4-BE49-F238E27FC236}">
                  <a16:creationId xmlns:a16="http://schemas.microsoft.com/office/drawing/2014/main" id="{B2EA50B5-4D5F-5BBA-12BF-822A1F623292}"/>
                </a:ext>
              </a:extLst>
            </p:cNvPr>
            <p:cNvGrpSpPr/>
            <p:nvPr/>
          </p:nvGrpSpPr>
          <p:grpSpPr>
            <a:xfrm>
              <a:off x="6988202" y="1737409"/>
              <a:ext cx="521153" cy="513935"/>
              <a:chOff x="588850" y="618775"/>
              <a:chExt cx="703975" cy="694225"/>
            </a:xfrm>
          </p:grpSpPr>
          <p:sp>
            <p:nvSpPr>
              <p:cNvPr id="1121" name="Google Shape;1121;p42">
                <a:extLst>
                  <a:ext uri="{FF2B5EF4-FFF2-40B4-BE49-F238E27FC236}">
                    <a16:creationId xmlns:a16="http://schemas.microsoft.com/office/drawing/2014/main" id="{D3441B1F-49A4-D568-DCCA-6B419FCA55AC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22" name="Google Shape;1122;p42">
                <a:extLst>
                  <a:ext uri="{FF2B5EF4-FFF2-40B4-BE49-F238E27FC236}">
                    <a16:creationId xmlns:a16="http://schemas.microsoft.com/office/drawing/2014/main" id="{8FBB170A-9860-A17B-83A8-996FD95F2AE8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2">
              <a:extLst>
                <a:ext uri="{FF2B5EF4-FFF2-40B4-BE49-F238E27FC236}">
                  <a16:creationId xmlns:a16="http://schemas.microsoft.com/office/drawing/2014/main" id="{1A008AB3-FFDD-C07F-7787-1DABDC5D8F5A}"/>
                </a:ext>
              </a:extLst>
            </p:cNvPr>
            <p:cNvGrpSpPr/>
            <p:nvPr/>
          </p:nvGrpSpPr>
          <p:grpSpPr>
            <a:xfrm>
              <a:off x="6642525" y="1737400"/>
              <a:ext cx="193200" cy="171550"/>
              <a:chOff x="1141700" y="1345000"/>
              <a:chExt cx="193200" cy="171550"/>
            </a:xfrm>
          </p:grpSpPr>
          <p:sp>
            <p:nvSpPr>
              <p:cNvPr id="1124" name="Google Shape;1124;p42">
                <a:extLst>
                  <a:ext uri="{FF2B5EF4-FFF2-40B4-BE49-F238E27FC236}">
                    <a16:creationId xmlns:a16="http://schemas.microsoft.com/office/drawing/2014/main" id="{BBA3E424-F60D-4114-3088-CF17F3D8DB80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2">
                <a:extLst>
                  <a:ext uri="{FF2B5EF4-FFF2-40B4-BE49-F238E27FC236}">
                    <a16:creationId xmlns:a16="http://schemas.microsoft.com/office/drawing/2014/main" id="{0150F25E-12D8-AA3E-F498-29B0ACD5AFE8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126" name="Google Shape;1126;p42">
              <a:extLst>
                <a:ext uri="{FF2B5EF4-FFF2-40B4-BE49-F238E27FC236}">
                  <a16:creationId xmlns:a16="http://schemas.microsoft.com/office/drawing/2014/main" id="{DA28BB49-82B1-1115-2419-234AA592CFEE}"/>
                </a:ext>
              </a:extLst>
            </p:cNvPr>
            <p:cNvGrpSpPr/>
            <p:nvPr/>
          </p:nvGrpSpPr>
          <p:grpSpPr>
            <a:xfrm>
              <a:off x="6850025" y="2434300"/>
              <a:ext cx="175100" cy="143475"/>
              <a:chOff x="1808250" y="1643825"/>
              <a:chExt cx="175100" cy="143475"/>
            </a:xfrm>
          </p:grpSpPr>
          <p:sp>
            <p:nvSpPr>
              <p:cNvPr id="1127" name="Google Shape;1127;p42">
                <a:extLst>
                  <a:ext uri="{FF2B5EF4-FFF2-40B4-BE49-F238E27FC236}">
                    <a16:creationId xmlns:a16="http://schemas.microsoft.com/office/drawing/2014/main" id="{6040F1A2-C4EC-4FED-FA69-29A8C86BF36C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>
                <a:extLst>
                  <a:ext uri="{FF2B5EF4-FFF2-40B4-BE49-F238E27FC236}">
                    <a16:creationId xmlns:a16="http://schemas.microsoft.com/office/drawing/2014/main" id="{76B1C3CE-1272-BD9D-5D3E-565CA844C07B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42">
            <a:extLst>
              <a:ext uri="{FF2B5EF4-FFF2-40B4-BE49-F238E27FC236}">
                <a16:creationId xmlns:a16="http://schemas.microsoft.com/office/drawing/2014/main" id="{6934F8F1-E13C-3798-48A4-CAE887587AD9}"/>
              </a:ext>
            </a:extLst>
          </p:cNvPr>
          <p:cNvGrpSpPr/>
          <p:nvPr/>
        </p:nvGrpSpPr>
        <p:grpSpPr>
          <a:xfrm rot="1491108">
            <a:off x="8162957" y="537494"/>
            <a:ext cx="360134" cy="355147"/>
            <a:chOff x="588850" y="618775"/>
            <a:chExt cx="703975" cy="694225"/>
          </a:xfrm>
        </p:grpSpPr>
        <p:sp>
          <p:nvSpPr>
            <p:cNvPr id="1130" name="Google Shape;1130;p42">
              <a:extLst>
                <a:ext uri="{FF2B5EF4-FFF2-40B4-BE49-F238E27FC236}">
                  <a16:creationId xmlns:a16="http://schemas.microsoft.com/office/drawing/2014/main" id="{45E31E65-F06C-A5A2-FD38-E8793FFB0933}"/>
                </a:ext>
              </a:extLst>
            </p:cNvPr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>
              <a:extLst>
                <a:ext uri="{FF2B5EF4-FFF2-40B4-BE49-F238E27FC236}">
                  <a16:creationId xmlns:a16="http://schemas.microsoft.com/office/drawing/2014/main" id="{88B1BABE-C1D9-AEAC-5111-AD4D1CE12E06}"/>
                </a:ext>
              </a:extLst>
            </p:cNvPr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377;p46">
            <a:extLst>
              <a:ext uri="{FF2B5EF4-FFF2-40B4-BE49-F238E27FC236}">
                <a16:creationId xmlns:a16="http://schemas.microsoft.com/office/drawing/2014/main" id="{B6C2F56F-D679-E692-A5A3-2F41988BB6F1}"/>
              </a:ext>
            </a:extLst>
          </p:cNvPr>
          <p:cNvSpPr txBox="1">
            <a:spLocks/>
          </p:cNvSpPr>
          <p:nvPr/>
        </p:nvSpPr>
        <p:spPr>
          <a:xfrm>
            <a:off x="1058778" y="2545943"/>
            <a:ext cx="4761436" cy="1953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나눗셈 기호인 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‘ / ’ 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는 항상 </a:t>
            </a:r>
            <a:r>
              <a:rPr lang="ko-KR" altLang="en-US" sz="1600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실수형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을 나타내요</a:t>
            </a:r>
            <a:endParaRPr lang="en-US" altLang="ko-KR" sz="1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그래서 </a:t>
            </a:r>
            <a:r>
              <a:rPr lang="en-US" altLang="ko-KR" sz="16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6/2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값이 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‘ </a:t>
            </a:r>
            <a:r>
              <a:rPr lang="en-US" altLang="ko-KR" sz="1600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3.0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’ 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으로 나온 거예요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altLang="ko-KR" sz="1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만약 </a:t>
            </a:r>
            <a:r>
              <a:rPr lang="en-US" altLang="ko-KR" sz="16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5/2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 입력했을 때 </a:t>
            </a:r>
            <a:r>
              <a:rPr lang="en-US" altLang="ko-KR" sz="1600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2.5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가 아니라 </a:t>
            </a:r>
            <a:r>
              <a:rPr lang="en-US" altLang="ko-KR" sz="1600" dirty="0">
                <a:solidFill>
                  <a:srgbClr val="ED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가 나오는 걸 </a:t>
            </a:r>
            <a:endParaRPr lang="en-US" altLang="ko-KR" sz="1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막기 위해서예요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sz="1600" dirty="0">
              <a:solidFill>
                <a:srgbClr val="00B05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sz="1600" dirty="0">
              <a:solidFill>
                <a:srgbClr val="00B05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4" name="Google Shape;1000;p41">
            <a:extLst>
              <a:ext uri="{FF2B5EF4-FFF2-40B4-BE49-F238E27FC236}">
                <a16:creationId xmlns:a16="http://schemas.microsoft.com/office/drawing/2014/main" id="{83ACA35C-7A6D-AC64-D631-7F3759D13B7E}"/>
              </a:ext>
            </a:extLst>
          </p:cNvPr>
          <p:cNvSpPr/>
          <p:nvPr/>
        </p:nvSpPr>
        <p:spPr>
          <a:xfrm>
            <a:off x="6276691" y="2617274"/>
            <a:ext cx="1889678" cy="1811159"/>
          </a:xfrm>
          <a:prstGeom prst="wedgeRoundRectCallout">
            <a:avLst>
              <a:gd name="adj1" fmla="val -82026"/>
              <a:gd name="adj2" fmla="val 10745"/>
              <a:gd name="adj3" fmla="val 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6" name="Google Shape;1377;p46">
            <a:extLst>
              <a:ext uri="{FF2B5EF4-FFF2-40B4-BE49-F238E27FC236}">
                <a16:creationId xmlns:a16="http://schemas.microsoft.com/office/drawing/2014/main" id="{B7BDCDA1-DA2E-502A-021A-8DE2DB021EE6}"/>
              </a:ext>
            </a:extLst>
          </p:cNvPr>
          <p:cNvSpPr txBox="1">
            <a:spLocks/>
          </p:cNvSpPr>
          <p:nvPr/>
        </p:nvSpPr>
        <p:spPr>
          <a:xfrm>
            <a:off x="6329363" y="2617274"/>
            <a:ext cx="1784831" cy="181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rgbClr val="FF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정수형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으로 값을 받고 싶다면</a:t>
            </a:r>
            <a:endParaRPr lang="en-US" altLang="ko-KR" sz="1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‘ // ’</a:t>
            </a: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연산자를 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 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이용하면 돼요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  <a:endParaRPr lang="en-US" sz="1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sz="1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669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>
          <a:extLst>
            <a:ext uri="{FF2B5EF4-FFF2-40B4-BE49-F238E27FC236}">
              <a16:creationId xmlns:a16="http://schemas.microsoft.com/office/drawing/2014/main" id="{F8B2D0BF-CDB6-F1CE-0A72-6670CC16F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6">
            <a:extLst>
              <a:ext uri="{FF2B5EF4-FFF2-40B4-BE49-F238E27FC236}">
                <a16:creationId xmlns:a16="http://schemas.microsoft.com/office/drawing/2014/main" id="{2D8619D2-5702-8E3F-2B7D-09CC7364AD56}"/>
              </a:ext>
            </a:extLst>
          </p:cNvPr>
          <p:cNvSpPr/>
          <p:nvPr/>
        </p:nvSpPr>
        <p:spPr>
          <a:xfrm rot="-2700000">
            <a:off x="6194439" y="1356799"/>
            <a:ext cx="1057666" cy="638611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6">
            <a:extLst>
              <a:ext uri="{FF2B5EF4-FFF2-40B4-BE49-F238E27FC236}">
                <a16:creationId xmlns:a16="http://schemas.microsoft.com/office/drawing/2014/main" id="{9D0D1C7A-48C2-6C3E-3F10-9BDD1A17EE7F}"/>
              </a:ext>
            </a:extLst>
          </p:cNvPr>
          <p:cNvSpPr/>
          <p:nvPr/>
        </p:nvSpPr>
        <p:spPr>
          <a:xfrm rot="478323">
            <a:off x="4045840" y="1356797"/>
            <a:ext cx="1057670" cy="638614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6">
            <a:extLst>
              <a:ext uri="{FF2B5EF4-FFF2-40B4-BE49-F238E27FC236}">
                <a16:creationId xmlns:a16="http://schemas.microsoft.com/office/drawing/2014/main" id="{D596CF68-9CD4-0150-EA41-9BFE2A8B0976}"/>
              </a:ext>
            </a:extLst>
          </p:cNvPr>
          <p:cNvSpPr/>
          <p:nvPr/>
        </p:nvSpPr>
        <p:spPr>
          <a:xfrm rot="-1101008">
            <a:off x="1890925" y="1380055"/>
            <a:ext cx="1057700" cy="638632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6">
            <a:extLst>
              <a:ext uri="{FF2B5EF4-FFF2-40B4-BE49-F238E27FC236}">
                <a16:creationId xmlns:a16="http://schemas.microsoft.com/office/drawing/2014/main" id="{8BB80B9E-DEC9-379B-37E9-1E2910E04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3. </a:t>
            </a: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변수 만들기</a:t>
            </a:r>
            <a:endParaRPr sz="36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319" name="Google Shape;1319;p46">
            <a:extLst>
              <a:ext uri="{FF2B5EF4-FFF2-40B4-BE49-F238E27FC236}">
                <a16:creationId xmlns:a16="http://schemas.microsoft.com/office/drawing/2014/main" id="{063AF408-7785-F0D5-209C-03F1F2A01DC4}"/>
              </a:ext>
            </a:extLst>
          </p:cNvPr>
          <p:cNvSpPr txBox="1"/>
          <p:nvPr/>
        </p:nvSpPr>
        <p:spPr>
          <a:xfrm flipH="1">
            <a:off x="1344211" y="2669623"/>
            <a:ext cx="2149863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4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Lilita One"/>
                <a:sym typeface="Lilita One"/>
              </a:rPr>
              <a:t>변수</a:t>
            </a:r>
            <a:endParaRPr lang="en-US" altLang="ko-KR" sz="2400" dirty="0">
              <a:solidFill>
                <a:srgbClr val="3886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Lilita One"/>
              <a:sym typeface="Lilita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4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Lilita One"/>
                <a:sym typeface="Lilita One"/>
              </a:rPr>
              <a:t> 이름 짓기</a:t>
            </a:r>
            <a:endParaRPr sz="2400" dirty="0">
              <a:solidFill>
                <a:srgbClr val="3886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Lilita One"/>
              <a:sym typeface="Lilita One"/>
            </a:endParaRPr>
          </a:p>
        </p:txBody>
      </p:sp>
      <p:sp>
        <p:nvSpPr>
          <p:cNvPr id="1320" name="Google Shape;1320;p46">
            <a:extLst>
              <a:ext uri="{FF2B5EF4-FFF2-40B4-BE49-F238E27FC236}">
                <a16:creationId xmlns:a16="http://schemas.microsoft.com/office/drawing/2014/main" id="{65C1BB7E-5716-EBD2-BB92-CB6796DE6DC4}"/>
              </a:ext>
            </a:extLst>
          </p:cNvPr>
          <p:cNvSpPr txBox="1"/>
          <p:nvPr/>
        </p:nvSpPr>
        <p:spPr>
          <a:xfrm flipH="1">
            <a:off x="1950875" y="1358748"/>
            <a:ext cx="937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01</a:t>
            </a:r>
            <a:endParaRPr sz="3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21" name="Google Shape;1321;p46">
            <a:extLst>
              <a:ext uri="{FF2B5EF4-FFF2-40B4-BE49-F238E27FC236}">
                <a16:creationId xmlns:a16="http://schemas.microsoft.com/office/drawing/2014/main" id="{CC0BBAEB-15C7-7B3A-6DD6-45A4CAEC5615}"/>
              </a:ext>
            </a:extLst>
          </p:cNvPr>
          <p:cNvSpPr txBox="1"/>
          <p:nvPr/>
        </p:nvSpPr>
        <p:spPr>
          <a:xfrm flipH="1">
            <a:off x="3500375" y="2669623"/>
            <a:ext cx="21486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4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Lilita One"/>
                <a:sym typeface="Lilita One"/>
              </a:rPr>
              <a:t>안에</a:t>
            </a:r>
            <a:endParaRPr lang="en-US" altLang="ko-KR" sz="2400" dirty="0">
              <a:solidFill>
                <a:srgbClr val="3886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Lilita One"/>
              <a:sym typeface="Lilita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-KR" altLang="en-US" sz="24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Lilita One"/>
                <a:sym typeface="Lilita One"/>
              </a:rPr>
              <a:t> 내용 넣기</a:t>
            </a:r>
            <a:endParaRPr sz="2400" dirty="0">
              <a:solidFill>
                <a:srgbClr val="3886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Lilita One"/>
              <a:sym typeface="Lilita One"/>
            </a:endParaRPr>
          </a:p>
        </p:txBody>
      </p:sp>
      <p:sp>
        <p:nvSpPr>
          <p:cNvPr id="1322" name="Google Shape;1322;p46">
            <a:extLst>
              <a:ext uri="{FF2B5EF4-FFF2-40B4-BE49-F238E27FC236}">
                <a16:creationId xmlns:a16="http://schemas.microsoft.com/office/drawing/2014/main" id="{83AEA6E8-6AD7-403E-1062-74A30FE44926}"/>
              </a:ext>
            </a:extLst>
          </p:cNvPr>
          <p:cNvSpPr txBox="1"/>
          <p:nvPr/>
        </p:nvSpPr>
        <p:spPr>
          <a:xfrm flipH="1">
            <a:off x="4099475" y="1358748"/>
            <a:ext cx="937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02</a:t>
            </a:r>
            <a:endParaRPr sz="3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23" name="Google Shape;1323;p46">
            <a:extLst>
              <a:ext uri="{FF2B5EF4-FFF2-40B4-BE49-F238E27FC236}">
                <a16:creationId xmlns:a16="http://schemas.microsoft.com/office/drawing/2014/main" id="{FA362C7B-45A5-875B-205C-0D90F1F16896}"/>
              </a:ext>
            </a:extLst>
          </p:cNvPr>
          <p:cNvSpPr txBox="1"/>
          <p:nvPr/>
        </p:nvSpPr>
        <p:spPr>
          <a:xfrm flipH="1">
            <a:off x="5648975" y="2669623"/>
            <a:ext cx="21486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Lilita One"/>
                <a:sym typeface="Lilita One"/>
              </a:rPr>
              <a:t>출력</a:t>
            </a:r>
            <a:endParaRPr lang="en-US" altLang="ko-KR" sz="2400" dirty="0">
              <a:solidFill>
                <a:srgbClr val="3886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Lilita One"/>
              <a:sym typeface="Lilita On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Lilita One"/>
                <a:sym typeface="Lilita One"/>
              </a:rPr>
              <a:t>해보기</a:t>
            </a:r>
            <a:endParaRPr sz="2400" dirty="0">
              <a:solidFill>
                <a:srgbClr val="388600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Lilita One"/>
              <a:sym typeface="Lilita One"/>
            </a:endParaRPr>
          </a:p>
        </p:txBody>
      </p:sp>
      <p:sp>
        <p:nvSpPr>
          <p:cNvPr id="1324" name="Google Shape;1324;p46">
            <a:extLst>
              <a:ext uri="{FF2B5EF4-FFF2-40B4-BE49-F238E27FC236}">
                <a16:creationId xmlns:a16="http://schemas.microsoft.com/office/drawing/2014/main" id="{FAB85504-8C31-ADC0-3710-DBBC41FAC9F9}"/>
              </a:ext>
            </a:extLst>
          </p:cNvPr>
          <p:cNvSpPr txBox="1"/>
          <p:nvPr/>
        </p:nvSpPr>
        <p:spPr>
          <a:xfrm flipH="1">
            <a:off x="6254375" y="1358748"/>
            <a:ext cx="937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03</a:t>
            </a:r>
            <a:endParaRPr sz="3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cxnSp>
        <p:nvCxnSpPr>
          <p:cNvPr id="1325" name="Google Shape;1325;p46">
            <a:extLst>
              <a:ext uri="{FF2B5EF4-FFF2-40B4-BE49-F238E27FC236}">
                <a16:creationId xmlns:a16="http://schemas.microsoft.com/office/drawing/2014/main" id="{9FF45600-883C-D419-CC4D-4CA516F24620}"/>
              </a:ext>
            </a:extLst>
          </p:cNvPr>
          <p:cNvCxnSpPr>
            <a:cxnSpLocks/>
            <a:stCxn id="1319" idx="0"/>
            <a:endCxn id="1320" idx="2"/>
          </p:cNvCxnSpPr>
          <p:nvPr/>
        </p:nvCxnSpPr>
        <p:spPr>
          <a:xfrm flipV="1">
            <a:off x="2419142" y="1993548"/>
            <a:ext cx="633" cy="6760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46">
            <a:extLst>
              <a:ext uri="{FF2B5EF4-FFF2-40B4-BE49-F238E27FC236}">
                <a16:creationId xmlns:a16="http://schemas.microsoft.com/office/drawing/2014/main" id="{4A49D5E1-AD46-7CDB-9A6A-52894D62FA05}"/>
              </a:ext>
            </a:extLst>
          </p:cNvPr>
          <p:cNvCxnSpPr>
            <a:cxnSpLocks/>
            <a:stCxn id="1321" idx="0"/>
            <a:endCxn id="1322" idx="2"/>
          </p:cNvCxnSpPr>
          <p:nvPr/>
        </p:nvCxnSpPr>
        <p:spPr>
          <a:xfrm rot="10800000">
            <a:off x="4568375" y="1993423"/>
            <a:ext cx="6300" cy="676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46">
            <a:extLst>
              <a:ext uri="{FF2B5EF4-FFF2-40B4-BE49-F238E27FC236}">
                <a16:creationId xmlns:a16="http://schemas.microsoft.com/office/drawing/2014/main" id="{30630DB7-EDA0-47B5-0A25-FED1D0D90CAD}"/>
              </a:ext>
            </a:extLst>
          </p:cNvPr>
          <p:cNvCxnSpPr>
            <a:stCxn id="1323" idx="0"/>
            <a:endCxn id="1324" idx="2"/>
          </p:cNvCxnSpPr>
          <p:nvPr/>
        </p:nvCxnSpPr>
        <p:spPr>
          <a:xfrm rot="10800000">
            <a:off x="6723275" y="1993423"/>
            <a:ext cx="0" cy="676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8" name="Google Shape;1328;p46">
            <a:extLst>
              <a:ext uri="{FF2B5EF4-FFF2-40B4-BE49-F238E27FC236}">
                <a16:creationId xmlns:a16="http://schemas.microsoft.com/office/drawing/2014/main" id="{D91D713B-BB01-BD21-6B1D-4EF04AE2E480}"/>
              </a:ext>
            </a:extLst>
          </p:cNvPr>
          <p:cNvSpPr/>
          <p:nvPr/>
        </p:nvSpPr>
        <p:spPr>
          <a:xfrm rot="-10331035">
            <a:off x="-604362" y="963123"/>
            <a:ext cx="1784093" cy="129607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9" name="Google Shape;1329;p46">
            <a:extLst>
              <a:ext uri="{FF2B5EF4-FFF2-40B4-BE49-F238E27FC236}">
                <a16:creationId xmlns:a16="http://schemas.microsoft.com/office/drawing/2014/main" id="{1D4589EA-7C33-79FA-42E5-4608813EDDA6}"/>
              </a:ext>
            </a:extLst>
          </p:cNvPr>
          <p:cNvGrpSpPr/>
          <p:nvPr/>
        </p:nvGrpSpPr>
        <p:grpSpPr>
          <a:xfrm flipH="1">
            <a:off x="-1026483" y="2958886"/>
            <a:ext cx="3423459" cy="2310039"/>
            <a:chOff x="5908316" y="2958886"/>
            <a:chExt cx="3423459" cy="2310039"/>
          </a:xfrm>
        </p:grpSpPr>
        <p:sp>
          <p:nvSpPr>
            <p:cNvPr id="1330" name="Google Shape;1330;p46">
              <a:extLst>
                <a:ext uri="{FF2B5EF4-FFF2-40B4-BE49-F238E27FC236}">
                  <a16:creationId xmlns:a16="http://schemas.microsoft.com/office/drawing/2014/main" id="{2D14748B-F5A9-EE0C-B980-72F61CC692CC}"/>
                </a:ext>
              </a:extLst>
            </p:cNvPr>
            <p:cNvSpPr/>
            <p:nvPr/>
          </p:nvSpPr>
          <p:spPr>
            <a:xfrm rot="4063554">
              <a:off x="6160316" y="4258456"/>
              <a:ext cx="686128" cy="1005054"/>
            </a:xfrm>
            <a:custGeom>
              <a:avLst/>
              <a:gdLst/>
              <a:ahLst/>
              <a:cxnLst/>
              <a:rect l="l" t="t" r="r" b="b"/>
              <a:pathLst>
                <a:path w="3937" h="5767" extrusionOk="0">
                  <a:moveTo>
                    <a:pt x="967" y="5029"/>
                  </a:moveTo>
                  <a:lnTo>
                    <a:pt x="967" y="5029"/>
                  </a:lnTo>
                  <a:cubicBezTo>
                    <a:pt x="934" y="5129"/>
                    <a:pt x="901" y="5196"/>
                    <a:pt x="867" y="5296"/>
                  </a:cubicBezTo>
                  <a:cubicBezTo>
                    <a:pt x="834" y="5329"/>
                    <a:pt x="801" y="5396"/>
                    <a:pt x="801" y="5462"/>
                  </a:cubicBezTo>
                  <a:cubicBezTo>
                    <a:pt x="801" y="5429"/>
                    <a:pt x="801" y="5396"/>
                    <a:pt x="801" y="5362"/>
                  </a:cubicBezTo>
                  <a:cubicBezTo>
                    <a:pt x="867" y="5229"/>
                    <a:pt x="934" y="5129"/>
                    <a:pt x="967" y="5029"/>
                  </a:cubicBezTo>
                  <a:close/>
                  <a:moveTo>
                    <a:pt x="3786" y="0"/>
                  </a:moveTo>
                  <a:cubicBezTo>
                    <a:pt x="3778" y="0"/>
                    <a:pt x="3770" y="8"/>
                    <a:pt x="3770" y="25"/>
                  </a:cubicBezTo>
                  <a:cubicBezTo>
                    <a:pt x="3569" y="292"/>
                    <a:pt x="3369" y="559"/>
                    <a:pt x="3169" y="859"/>
                  </a:cubicBezTo>
                  <a:cubicBezTo>
                    <a:pt x="2869" y="1326"/>
                    <a:pt x="2569" y="1826"/>
                    <a:pt x="2268" y="2327"/>
                  </a:cubicBezTo>
                  <a:cubicBezTo>
                    <a:pt x="2002" y="2794"/>
                    <a:pt x="1701" y="3261"/>
                    <a:pt x="1401" y="3728"/>
                  </a:cubicBezTo>
                  <a:cubicBezTo>
                    <a:pt x="1301" y="3895"/>
                    <a:pt x="1201" y="4061"/>
                    <a:pt x="1068" y="4228"/>
                  </a:cubicBezTo>
                  <a:cubicBezTo>
                    <a:pt x="1068" y="4228"/>
                    <a:pt x="1068" y="4228"/>
                    <a:pt x="1034" y="4261"/>
                  </a:cubicBezTo>
                  <a:cubicBezTo>
                    <a:pt x="934" y="4261"/>
                    <a:pt x="834" y="4261"/>
                    <a:pt x="734" y="4295"/>
                  </a:cubicBezTo>
                  <a:cubicBezTo>
                    <a:pt x="501" y="4362"/>
                    <a:pt x="334" y="4428"/>
                    <a:pt x="167" y="4495"/>
                  </a:cubicBezTo>
                  <a:cubicBezTo>
                    <a:pt x="0" y="4528"/>
                    <a:pt x="34" y="4695"/>
                    <a:pt x="167" y="4762"/>
                  </a:cubicBezTo>
                  <a:cubicBezTo>
                    <a:pt x="300" y="4795"/>
                    <a:pt x="434" y="4795"/>
                    <a:pt x="567" y="4795"/>
                  </a:cubicBezTo>
                  <a:cubicBezTo>
                    <a:pt x="467" y="4862"/>
                    <a:pt x="434" y="4929"/>
                    <a:pt x="367" y="5062"/>
                  </a:cubicBezTo>
                  <a:cubicBezTo>
                    <a:pt x="300" y="5162"/>
                    <a:pt x="167" y="5296"/>
                    <a:pt x="167" y="5462"/>
                  </a:cubicBezTo>
                  <a:cubicBezTo>
                    <a:pt x="191" y="5521"/>
                    <a:pt x="231" y="5543"/>
                    <a:pt x="278" y="5543"/>
                  </a:cubicBezTo>
                  <a:cubicBezTo>
                    <a:pt x="363" y="5543"/>
                    <a:pt x="469" y="5472"/>
                    <a:pt x="534" y="5429"/>
                  </a:cubicBezTo>
                  <a:cubicBezTo>
                    <a:pt x="534" y="5396"/>
                    <a:pt x="567" y="5362"/>
                    <a:pt x="601" y="5329"/>
                  </a:cubicBezTo>
                  <a:lnTo>
                    <a:pt x="601" y="5329"/>
                  </a:lnTo>
                  <a:cubicBezTo>
                    <a:pt x="567" y="5429"/>
                    <a:pt x="567" y="5496"/>
                    <a:pt x="567" y="5596"/>
                  </a:cubicBezTo>
                  <a:cubicBezTo>
                    <a:pt x="546" y="5701"/>
                    <a:pt x="619" y="5767"/>
                    <a:pt x="700" y="5767"/>
                  </a:cubicBezTo>
                  <a:cubicBezTo>
                    <a:pt x="747" y="5767"/>
                    <a:pt x="797" y="5745"/>
                    <a:pt x="834" y="5696"/>
                  </a:cubicBezTo>
                  <a:cubicBezTo>
                    <a:pt x="934" y="5562"/>
                    <a:pt x="968" y="5429"/>
                    <a:pt x="1034" y="5296"/>
                  </a:cubicBezTo>
                  <a:cubicBezTo>
                    <a:pt x="1068" y="5229"/>
                    <a:pt x="1068" y="5162"/>
                    <a:pt x="1101" y="5095"/>
                  </a:cubicBezTo>
                  <a:cubicBezTo>
                    <a:pt x="1168" y="5229"/>
                    <a:pt x="1234" y="5396"/>
                    <a:pt x="1301" y="5462"/>
                  </a:cubicBezTo>
                  <a:cubicBezTo>
                    <a:pt x="1346" y="5492"/>
                    <a:pt x="1398" y="5509"/>
                    <a:pt x="1444" y="5509"/>
                  </a:cubicBezTo>
                  <a:cubicBezTo>
                    <a:pt x="1501" y="5509"/>
                    <a:pt x="1550" y="5484"/>
                    <a:pt x="1568" y="5429"/>
                  </a:cubicBezTo>
                  <a:cubicBezTo>
                    <a:pt x="1601" y="5262"/>
                    <a:pt x="1535" y="5095"/>
                    <a:pt x="1468" y="4929"/>
                  </a:cubicBezTo>
                  <a:cubicBezTo>
                    <a:pt x="1401" y="4762"/>
                    <a:pt x="1334" y="4662"/>
                    <a:pt x="1268" y="4528"/>
                  </a:cubicBezTo>
                  <a:cubicBezTo>
                    <a:pt x="1501" y="4161"/>
                    <a:pt x="1735" y="3794"/>
                    <a:pt x="1968" y="3428"/>
                  </a:cubicBezTo>
                  <a:cubicBezTo>
                    <a:pt x="2202" y="3027"/>
                    <a:pt x="2435" y="2660"/>
                    <a:pt x="2702" y="2293"/>
                  </a:cubicBezTo>
                  <a:cubicBezTo>
                    <a:pt x="2802" y="2127"/>
                    <a:pt x="2869" y="1926"/>
                    <a:pt x="2936" y="1826"/>
                  </a:cubicBezTo>
                  <a:cubicBezTo>
                    <a:pt x="3036" y="1660"/>
                    <a:pt x="3169" y="1493"/>
                    <a:pt x="3269" y="1326"/>
                  </a:cubicBezTo>
                  <a:cubicBezTo>
                    <a:pt x="3469" y="992"/>
                    <a:pt x="3603" y="759"/>
                    <a:pt x="3836" y="359"/>
                  </a:cubicBezTo>
                  <a:cubicBezTo>
                    <a:pt x="3870" y="292"/>
                    <a:pt x="3936" y="259"/>
                    <a:pt x="3936" y="159"/>
                  </a:cubicBezTo>
                  <a:cubicBezTo>
                    <a:pt x="3936" y="92"/>
                    <a:pt x="3870" y="58"/>
                    <a:pt x="3836" y="58"/>
                  </a:cubicBezTo>
                  <a:cubicBezTo>
                    <a:pt x="3836" y="58"/>
                    <a:pt x="3836" y="25"/>
                    <a:pt x="3803" y="25"/>
                  </a:cubicBezTo>
                  <a:cubicBezTo>
                    <a:pt x="3803" y="8"/>
                    <a:pt x="3795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>
              <a:extLst>
                <a:ext uri="{FF2B5EF4-FFF2-40B4-BE49-F238E27FC236}">
                  <a16:creationId xmlns:a16="http://schemas.microsoft.com/office/drawing/2014/main" id="{D7D861A2-6145-4837-C4B3-9CBA951EEDFD}"/>
                </a:ext>
              </a:extLst>
            </p:cNvPr>
            <p:cNvSpPr/>
            <p:nvPr/>
          </p:nvSpPr>
          <p:spPr>
            <a:xfrm rot="10521217">
              <a:off x="8606063" y="2985025"/>
              <a:ext cx="686131" cy="1005060"/>
            </a:xfrm>
            <a:custGeom>
              <a:avLst/>
              <a:gdLst/>
              <a:ahLst/>
              <a:cxnLst/>
              <a:rect l="l" t="t" r="r" b="b"/>
              <a:pathLst>
                <a:path w="3937" h="5767" extrusionOk="0">
                  <a:moveTo>
                    <a:pt x="967" y="5029"/>
                  </a:moveTo>
                  <a:lnTo>
                    <a:pt x="967" y="5029"/>
                  </a:lnTo>
                  <a:cubicBezTo>
                    <a:pt x="934" y="5129"/>
                    <a:pt x="901" y="5196"/>
                    <a:pt x="867" y="5296"/>
                  </a:cubicBezTo>
                  <a:cubicBezTo>
                    <a:pt x="834" y="5329"/>
                    <a:pt x="801" y="5396"/>
                    <a:pt x="801" y="5462"/>
                  </a:cubicBezTo>
                  <a:cubicBezTo>
                    <a:pt x="801" y="5429"/>
                    <a:pt x="801" y="5396"/>
                    <a:pt x="801" y="5362"/>
                  </a:cubicBezTo>
                  <a:cubicBezTo>
                    <a:pt x="867" y="5229"/>
                    <a:pt x="934" y="5129"/>
                    <a:pt x="967" y="5029"/>
                  </a:cubicBezTo>
                  <a:close/>
                  <a:moveTo>
                    <a:pt x="3786" y="0"/>
                  </a:moveTo>
                  <a:cubicBezTo>
                    <a:pt x="3778" y="0"/>
                    <a:pt x="3770" y="8"/>
                    <a:pt x="3770" y="25"/>
                  </a:cubicBezTo>
                  <a:cubicBezTo>
                    <a:pt x="3569" y="292"/>
                    <a:pt x="3369" y="559"/>
                    <a:pt x="3169" y="859"/>
                  </a:cubicBezTo>
                  <a:cubicBezTo>
                    <a:pt x="2869" y="1326"/>
                    <a:pt x="2569" y="1826"/>
                    <a:pt x="2268" y="2327"/>
                  </a:cubicBezTo>
                  <a:cubicBezTo>
                    <a:pt x="2002" y="2794"/>
                    <a:pt x="1701" y="3261"/>
                    <a:pt x="1401" y="3728"/>
                  </a:cubicBezTo>
                  <a:cubicBezTo>
                    <a:pt x="1301" y="3895"/>
                    <a:pt x="1201" y="4061"/>
                    <a:pt x="1068" y="4228"/>
                  </a:cubicBezTo>
                  <a:cubicBezTo>
                    <a:pt x="1068" y="4228"/>
                    <a:pt x="1068" y="4228"/>
                    <a:pt x="1034" y="4261"/>
                  </a:cubicBezTo>
                  <a:cubicBezTo>
                    <a:pt x="934" y="4261"/>
                    <a:pt x="834" y="4261"/>
                    <a:pt x="734" y="4295"/>
                  </a:cubicBezTo>
                  <a:cubicBezTo>
                    <a:pt x="501" y="4362"/>
                    <a:pt x="334" y="4428"/>
                    <a:pt x="167" y="4495"/>
                  </a:cubicBezTo>
                  <a:cubicBezTo>
                    <a:pt x="0" y="4528"/>
                    <a:pt x="34" y="4695"/>
                    <a:pt x="167" y="4762"/>
                  </a:cubicBezTo>
                  <a:cubicBezTo>
                    <a:pt x="300" y="4795"/>
                    <a:pt x="434" y="4795"/>
                    <a:pt x="567" y="4795"/>
                  </a:cubicBezTo>
                  <a:cubicBezTo>
                    <a:pt x="467" y="4862"/>
                    <a:pt x="434" y="4929"/>
                    <a:pt x="367" y="5062"/>
                  </a:cubicBezTo>
                  <a:cubicBezTo>
                    <a:pt x="300" y="5162"/>
                    <a:pt x="167" y="5296"/>
                    <a:pt x="167" y="5462"/>
                  </a:cubicBezTo>
                  <a:cubicBezTo>
                    <a:pt x="191" y="5521"/>
                    <a:pt x="231" y="5543"/>
                    <a:pt x="278" y="5543"/>
                  </a:cubicBezTo>
                  <a:cubicBezTo>
                    <a:pt x="363" y="5543"/>
                    <a:pt x="469" y="5472"/>
                    <a:pt x="534" y="5429"/>
                  </a:cubicBezTo>
                  <a:cubicBezTo>
                    <a:pt x="534" y="5396"/>
                    <a:pt x="567" y="5362"/>
                    <a:pt x="601" y="5329"/>
                  </a:cubicBezTo>
                  <a:lnTo>
                    <a:pt x="601" y="5329"/>
                  </a:lnTo>
                  <a:cubicBezTo>
                    <a:pt x="567" y="5429"/>
                    <a:pt x="567" y="5496"/>
                    <a:pt x="567" y="5596"/>
                  </a:cubicBezTo>
                  <a:cubicBezTo>
                    <a:pt x="546" y="5701"/>
                    <a:pt x="619" y="5767"/>
                    <a:pt x="700" y="5767"/>
                  </a:cubicBezTo>
                  <a:cubicBezTo>
                    <a:pt x="747" y="5767"/>
                    <a:pt x="797" y="5745"/>
                    <a:pt x="834" y="5696"/>
                  </a:cubicBezTo>
                  <a:cubicBezTo>
                    <a:pt x="934" y="5562"/>
                    <a:pt x="968" y="5429"/>
                    <a:pt x="1034" y="5296"/>
                  </a:cubicBezTo>
                  <a:cubicBezTo>
                    <a:pt x="1068" y="5229"/>
                    <a:pt x="1068" y="5162"/>
                    <a:pt x="1101" y="5095"/>
                  </a:cubicBezTo>
                  <a:cubicBezTo>
                    <a:pt x="1168" y="5229"/>
                    <a:pt x="1234" y="5396"/>
                    <a:pt x="1301" y="5462"/>
                  </a:cubicBezTo>
                  <a:cubicBezTo>
                    <a:pt x="1346" y="5492"/>
                    <a:pt x="1398" y="5509"/>
                    <a:pt x="1444" y="5509"/>
                  </a:cubicBezTo>
                  <a:cubicBezTo>
                    <a:pt x="1501" y="5509"/>
                    <a:pt x="1550" y="5484"/>
                    <a:pt x="1568" y="5429"/>
                  </a:cubicBezTo>
                  <a:cubicBezTo>
                    <a:pt x="1601" y="5262"/>
                    <a:pt x="1535" y="5095"/>
                    <a:pt x="1468" y="4929"/>
                  </a:cubicBezTo>
                  <a:cubicBezTo>
                    <a:pt x="1401" y="4762"/>
                    <a:pt x="1334" y="4662"/>
                    <a:pt x="1268" y="4528"/>
                  </a:cubicBezTo>
                  <a:cubicBezTo>
                    <a:pt x="1501" y="4161"/>
                    <a:pt x="1735" y="3794"/>
                    <a:pt x="1968" y="3428"/>
                  </a:cubicBezTo>
                  <a:cubicBezTo>
                    <a:pt x="2202" y="3027"/>
                    <a:pt x="2435" y="2660"/>
                    <a:pt x="2702" y="2293"/>
                  </a:cubicBezTo>
                  <a:cubicBezTo>
                    <a:pt x="2802" y="2127"/>
                    <a:pt x="2869" y="1926"/>
                    <a:pt x="2936" y="1826"/>
                  </a:cubicBezTo>
                  <a:cubicBezTo>
                    <a:pt x="3036" y="1660"/>
                    <a:pt x="3169" y="1493"/>
                    <a:pt x="3269" y="1326"/>
                  </a:cubicBezTo>
                  <a:cubicBezTo>
                    <a:pt x="3469" y="992"/>
                    <a:pt x="3603" y="759"/>
                    <a:pt x="3836" y="359"/>
                  </a:cubicBezTo>
                  <a:cubicBezTo>
                    <a:pt x="3870" y="292"/>
                    <a:pt x="3936" y="259"/>
                    <a:pt x="3936" y="159"/>
                  </a:cubicBezTo>
                  <a:cubicBezTo>
                    <a:pt x="3936" y="92"/>
                    <a:pt x="3870" y="58"/>
                    <a:pt x="3836" y="58"/>
                  </a:cubicBezTo>
                  <a:cubicBezTo>
                    <a:pt x="3836" y="58"/>
                    <a:pt x="3836" y="25"/>
                    <a:pt x="3803" y="25"/>
                  </a:cubicBezTo>
                  <a:cubicBezTo>
                    <a:pt x="3803" y="8"/>
                    <a:pt x="3795" y="0"/>
                    <a:pt x="3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2" name="Google Shape;1332;p46">
              <a:extLst>
                <a:ext uri="{FF2B5EF4-FFF2-40B4-BE49-F238E27FC236}">
                  <a16:creationId xmlns:a16="http://schemas.microsoft.com/office/drawing/2014/main" id="{1B386D03-7AC3-978F-BBF0-88FD088BCD22}"/>
                </a:ext>
              </a:extLst>
            </p:cNvPr>
            <p:cNvGrpSpPr/>
            <p:nvPr/>
          </p:nvGrpSpPr>
          <p:grpSpPr>
            <a:xfrm rot="10800000" flipH="1">
              <a:off x="6753506" y="3250575"/>
              <a:ext cx="2361038" cy="1891924"/>
              <a:chOff x="4012400" y="3569875"/>
              <a:chExt cx="420600" cy="337025"/>
            </a:xfrm>
          </p:grpSpPr>
          <p:sp>
            <p:nvSpPr>
              <p:cNvPr id="1333" name="Google Shape;1333;p46">
                <a:extLst>
                  <a:ext uri="{FF2B5EF4-FFF2-40B4-BE49-F238E27FC236}">
                    <a16:creationId xmlns:a16="http://schemas.microsoft.com/office/drawing/2014/main" id="{29293230-9AE8-D72C-266A-38D89EB9B579}"/>
                  </a:ext>
                </a:extLst>
              </p:cNvPr>
              <p:cNvSpPr/>
              <p:nvPr/>
            </p:nvSpPr>
            <p:spPr>
              <a:xfrm>
                <a:off x="4050500" y="3569875"/>
                <a:ext cx="382500" cy="25040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0016" extrusionOk="0">
                    <a:moveTo>
                      <a:pt x="7742" y="1"/>
                    </a:moveTo>
                    <a:cubicBezTo>
                      <a:pt x="5654" y="1"/>
                      <a:pt x="3565" y="40"/>
                      <a:pt x="1477" y="121"/>
                    </a:cubicBezTo>
                    <a:cubicBezTo>
                      <a:pt x="1381" y="121"/>
                      <a:pt x="607" y="133"/>
                      <a:pt x="179" y="419"/>
                    </a:cubicBezTo>
                    <a:cubicBezTo>
                      <a:pt x="131" y="443"/>
                      <a:pt x="84" y="478"/>
                      <a:pt x="60" y="538"/>
                    </a:cubicBezTo>
                    <a:cubicBezTo>
                      <a:pt x="36" y="585"/>
                      <a:pt x="36" y="645"/>
                      <a:pt x="36" y="705"/>
                    </a:cubicBezTo>
                    <a:cubicBezTo>
                      <a:pt x="24" y="1014"/>
                      <a:pt x="24" y="1336"/>
                      <a:pt x="12" y="1657"/>
                    </a:cubicBezTo>
                    <a:cubicBezTo>
                      <a:pt x="0" y="2002"/>
                      <a:pt x="0" y="2359"/>
                      <a:pt x="155" y="2669"/>
                    </a:cubicBezTo>
                    <a:cubicBezTo>
                      <a:pt x="203" y="2752"/>
                      <a:pt x="262" y="2824"/>
                      <a:pt x="346" y="2871"/>
                    </a:cubicBezTo>
                    <a:cubicBezTo>
                      <a:pt x="417" y="2895"/>
                      <a:pt x="488" y="2895"/>
                      <a:pt x="572" y="2907"/>
                    </a:cubicBezTo>
                    <a:cubicBezTo>
                      <a:pt x="1239" y="2907"/>
                      <a:pt x="3727" y="3336"/>
                      <a:pt x="4501" y="3729"/>
                    </a:cubicBezTo>
                    <a:cubicBezTo>
                      <a:pt x="5549" y="3919"/>
                      <a:pt x="6620" y="4324"/>
                      <a:pt x="8311" y="5622"/>
                    </a:cubicBezTo>
                    <a:cubicBezTo>
                      <a:pt x="9144" y="6265"/>
                      <a:pt x="10990" y="9051"/>
                      <a:pt x="11204" y="9646"/>
                    </a:cubicBezTo>
                    <a:cubicBezTo>
                      <a:pt x="11264" y="9813"/>
                      <a:pt x="11347" y="9991"/>
                      <a:pt x="11526" y="10015"/>
                    </a:cubicBezTo>
                    <a:cubicBezTo>
                      <a:pt x="11621" y="10015"/>
                      <a:pt x="11704" y="9968"/>
                      <a:pt x="11787" y="9920"/>
                    </a:cubicBezTo>
                    <a:cubicBezTo>
                      <a:pt x="12573" y="9468"/>
                      <a:pt x="13359" y="8991"/>
                      <a:pt x="14121" y="8479"/>
                    </a:cubicBezTo>
                    <a:cubicBezTo>
                      <a:pt x="14169" y="8444"/>
                      <a:pt x="14228" y="8396"/>
                      <a:pt x="14264" y="8336"/>
                    </a:cubicBezTo>
                    <a:cubicBezTo>
                      <a:pt x="14288" y="8265"/>
                      <a:pt x="14276" y="8182"/>
                      <a:pt x="14252" y="8110"/>
                    </a:cubicBezTo>
                    <a:cubicBezTo>
                      <a:pt x="14062" y="7372"/>
                      <a:pt x="13800" y="6658"/>
                      <a:pt x="13466" y="5967"/>
                    </a:cubicBezTo>
                    <a:cubicBezTo>
                      <a:pt x="13395" y="5824"/>
                      <a:pt x="13311" y="5658"/>
                      <a:pt x="13347" y="5491"/>
                    </a:cubicBezTo>
                    <a:cubicBezTo>
                      <a:pt x="13359" y="5396"/>
                      <a:pt x="13407" y="5300"/>
                      <a:pt x="13466" y="5217"/>
                    </a:cubicBezTo>
                    <a:cubicBezTo>
                      <a:pt x="14383" y="3669"/>
                      <a:pt x="15002" y="1943"/>
                      <a:pt x="15300" y="169"/>
                    </a:cubicBezTo>
                    <a:cubicBezTo>
                      <a:pt x="12781" y="58"/>
                      <a:pt x="10261" y="1"/>
                      <a:pt x="77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6">
                <a:extLst>
                  <a:ext uri="{FF2B5EF4-FFF2-40B4-BE49-F238E27FC236}">
                    <a16:creationId xmlns:a16="http://schemas.microsoft.com/office/drawing/2014/main" id="{D4B40819-5CB1-DC6F-6589-7DAC502604DF}"/>
                  </a:ext>
                </a:extLst>
              </p:cNvPr>
              <p:cNvSpPr/>
              <p:nvPr/>
            </p:nvSpPr>
            <p:spPr>
              <a:xfrm>
                <a:off x="4041575" y="3648850"/>
                <a:ext cx="253025" cy="227125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9085" extrusionOk="0">
                    <a:moveTo>
                      <a:pt x="2992" y="0"/>
                    </a:moveTo>
                    <a:cubicBezTo>
                      <a:pt x="2921" y="0"/>
                      <a:pt x="2851" y="11"/>
                      <a:pt x="2786" y="34"/>
                    </a:cubicBezTo>
                    <a:cubicBezTo>
                      <a:pt x="2465" y="141"/>
                      <a:pt x="2107" y="415"/>
                      <a:pt x="2096" y="748"/>
                    </a:cubicBezTo>
                    <a:cubicBezTo>
                      <a:pt x="2084" y="1078"/>
                      <a:pt x="2334" y="1549"/>
                      <a:pt x="2646" y="1549"/>
                    </a:cubicBezTo>
                    <a:cubicBezTo>
                      <a:pt x="2661" y="1549"/>
                      <a:pt x="2676" y="1548"/>
                      <a:pt x="2691" y="1546"/>
                    </a:cubicBezTo>
                    <a:lnTo>
                      <a:pt x="2691" y="1546"/>
                    </a:lnTo>
                    <a:cubicBezTo>
                      <a:pt x="2453" y="1915"/>
                      <a:pt x="2155" y="2558"/>
                      <a:pt x="1655" y="2891"/>
                    </a:cubicBezTo>
                    <a:cubicBezTo>
                      <a:pt x="1155" y="3225"/>
                      <a:pt x="607" y="3558"/>
                      <a:pt x="310" y="4082"/>
                    </a:cubicBezTo>
                    <a:cubicBezTo>
                      <a:pt x="60" y="4511"/>
                      <a:pt x="0" y="5035"/>
                      <a:pt x="83" y="5511"/>
                    </a:cubicBezTo>
                    <a:cubicBezTo>
                      <a:pt x="167" y="5999"/>
                      <a:pt x="369" y="6463"/>
                      <a:pt x="631" y="6880"/>
                    </a:cubicBezTo>
                    <a:cubicBezTo>
                      <a:pt x="1155" y="7761"/>
                      <a:pt x="1929" y="8511"/>
                      <a:pt x="2893" y="8856"/>
                    </a:cubicBezTo>
                    <a:cubicBezTo>
                      <a:pt x="3353" y="9021"/>
                      <a:pt x="3842" y="9084"/>
                      <a:pt x="4325" y="9084"/>
                    </a:cubicBezTo>
                    <a:cubicBezTo>
                      <a:pt x="4368" y="9084"/>
                      <a:pt x="4411" y="9084"/>
                      <a:pt x="4453" y="9083"/>
                    </a:cubicBezTo>
                    <a:cubicBezTo>
                      <a:pt x="5929" y="9023"/>
                      <a:pt x="7370" y="8285"/>
                      <a:pt x="8215" y="7082"/>
                    </a:cubicBezTo>
                    <a:cubicBezTo>
                      <a:pt x="8382" y="7406"/>
                      <a:pt x="8750" y="7619"/>
                      <a:pt x="9119" y="7619"/>
                    </a:cubicBezTo>
                    <a:cubicBezTo>
                      <a:pt x="9171" y="7619"/>
                      <a:pt x="9223" y="7615"/>
                      <a:pt x="9275" y="7606"/>
                    </a:cubicBezTo>
                    <a:cubicBezTo>
                      <a:pt x="9692" y="7535"/>
                      <a:pt x="10037" y="7166"/>
                      <a:pt x="10073" y="6749"/>
                    </a:cubicBezTo>
                    <a:cubicBezTo>
                      <a:pt x="10120" y="6320"/>
                      <a:pt x="9858" y="5892"/>
                      <a:pt x="9477" y="5737"/>
                    </a:cubicBezTo>
                    <a:cubicBezTo>
                      <a:pt x="9430" y="5713"/>
                      <a:pt x="9370" y="5689"/>
                      <a:pt x="9346" y="5654"/>
                    </a:cubicBezTo>
                    <a:cubicBezTo>
                      <a:pt x="9311" y="5606"/>
                      <a:pt x="9299" y="5547"/>
                      <a:pt x="9299" y="5487"/>
                    </a:cubicBezTo>
                    <a:cubicBezTo>
                      <a:pt x="9501" y="4451"/>
                      <a:pt x="9025" y="3534"/>
                      <a:pt x="8573" y="2665"/>
                    </a:cubicBezTo>
                    <a:cubicBezTo>
                      <a:pt x="8525" y="2570"/>
                      <a:pt x="8477" y="2475"/>
                      <a:pt x="8477" y="2368"/>
                    </a:cubicBezTo>
                    <a:cubicBezTo>
                      <a:pt x="8477" y="2272"/>
                      <a:pt x="8501" y="2189"/>
                      <a:pt x="8525" y="2106"/>
                    </a:cubicBezTo>
                    <a:cubicBezTo>
                      <a:pt x="8692" y="1570"/>
                      <a:pt x="8442" y="951"/>
                      <a:pt x="7953" y="665"/>
                    </a:cubicBezTo>
                    <a:cubicBezTo>
                      <a:pt x="7767" y="553"/>
                      <a:pt x="7551" y="500"/>
                      <a:pt x="7334" y="500"/>
                    </a:cubicBezTo>
                    <a:cubicBezTo>
                      <a:pt x="6997" y="500"/>
                      <a:pt x="6657" y="628"/>
                      <a:pt x="6418" y="867"/>
                    </a:cubicBezTo>
                    <a:cubicBezTo>
                      <a:pt x="5994" y="705"/>
                      <a:pt x="5498" y="614"/>
                      <a:pt x="4989" y="614"/>
                    </a:cubicBezTo>
                    <a:cubicBezTo>
                      <a:pt x="4640" y="614"/>
                      <a:pt x="4285" y="656"/>
                      <a:pt x="3941" y="748"/>
                    </a:cubicBezTo>
                    <a:cubicBezTo>
                      <a:pt x="3870" y="353"/>
                      <a:pt x="3402" y="0"/>
                      <a:pt x="2992" y="0"/>
                    </a:cubicBezTo>
                    <a:close/>
                  </a:path>
                </a:pathLst>
              </a:custGeom>
              <a:solidFill>
                <a:srgbClr val="FFDF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6">
                <a:extLst>
                  <a:ext uri="{FF2B5EF4-FFF2-40B4-BE49-F238E27FC236}">
                    <a16:creationId xmlns:a16="http://schemas.microsoft.com/office/drawing/2014/main" id="{AA649912-C18E-462B-2777-82A454BF44A1}"/>
                  </a:ext>
                </a:extLst>
              </p:cNvPr>
              <p:cNvSpPr/>
              <p:nvPr/>
            </p:nvSpPr>
            <p:spPr>
              <a:xfrm>
                <a:off x="4012400" y="3680050"/>
                <a:ext cx="223850" cy="225650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9026" extrusionOk="0">
                    <a:moveTo>
                      <a:pt x="3334" y="0"/>
                    </a:moveTo>
                    <a:cubicBezTo>
                      <a:pt x="2893" y="358"/>
                      <a:pt x="2477" y="822"/>
                      <a:pt x="2239" y="1358"/>
                    </a:cubicBezTo>
                    <a:cubicBezTo>
                      <a:pt x="1889" y="1467"/>
                      <a:pt x="1569" y="1647"/>
                      <a:pt x="1297" y="1888"/>
                    </a:cubicBezTo>
                    <a:lnTo>
                      <a:pt x="1297" y="1888"/>
                    </a:lnTo>
                    <a:cubicBezTo>
                      <a:pt x="1350" y="1804"/>
                      <a:pt x="1346" y="1676"/>
                      <a:pt x="1274" y="1596"/>
                    </a:cubicBezTo>
                    <a:cubicBezTo>
                      <a:pt x="1216" y="1529"/>
                      <a:pt x="1122" y="1491"/>
                      <a:pt x="1026" y="1491"/>
                    </a:cubicBezTo>
                    <a:cubicBezTo>
                      <a:pt x="985" y="1491"/>
                      <a:pt x="944" y="1498"/>
                      <a:pt x="905" y="1512"/>
                    </a:cubicBezTo>
                    <a:cubicBezTo>
                      <a:pt x="774" y="1548"/>
                      <a:pt x="667" y="1643"/>
                      <a:pt x="572" y="1751"/>
                    </a:cubicBezTo>
                    <a:cubicBezTo>
                      <a:pt x="179" y="2203"/>
                      <a:pt x="48" y="2822"/>
                      <a:pt x="24" y="3417"/>
                    </a:cubicBezTo>
                    <a:cubicBezTo>
                      <a:pt x="0" y="4489"/>
                      <a:pt x="334" y="5561"/>
                      <a:pt x="977" y="6418"/>
                    </a:cubicBezTo>
                    <a:cubicBezTo>
                      <a:pt x="1631" y="7263"/>
                      <a:pt x="2596" y="7870"/>
                      <a:pt x="3644" y="8073"/>
                    </a:cubicBezTo>
                    <a:cubicBezTo>
                      <a:pt x="3727" y="8085"/>
                      <a:pt x="3810" y="8097"/>
                      <a:pt x="3894" y="8144"/>
                    </a:cubicBezTo>
                    <a:cubicBezTo>
                      <a:pt x="3953" y="8180"/>
                      <a:pt x="4001" y="8239"/>
                      <a:pt x="4048" y="8275"/>
                    </a:cubicBezTo>
                    <a:cubicBezTo>
                      <a:pt x="4780" y="8853"/>
                      <a:pt x="5444" y="9025"/>
                      <a:pt x="6013" y="9025"/>
                    </a:cubicBezTo>
                    <a:cubicBezTo>
                      <a:pt x="6814" y="9025"/>
                      <a:pt x="7427" y="8684"/>
                      <a:pt x="7775" y="8656"/>
                    </a:cubicBezTo>
                    <a:cubicBezTo>
                      <a:pt x="8026" y="8633"/>
                      <a:pt x="8288" y="8594"/>
                      <a:pt x="8550" y="8594"/>
                    </a:cubicBezTo>
                    <a:cubicBezTo>
                      <a:pt x="8685" y="8594"/>
                      <a:pt x="8820" y="8604"/>
                      <a:pt x="8954" y="8632"/>
                    </a:cubicBezTo>
                    <a:cubicBezTo>
                      <a:pt x="8919" y="8277"/>
                      <a:pt x="8597" y="7976"/>
                      <a:pt x="8244" y="7976"/>
                    </a:cubicBezTo>
                    <a:cubicBezTo>
                      <a:pt x="8230" y="7976"/>
                      <a:pt x="8217" y="7977"/>
                      <a:pt x="8204" y="7978"/>
                    </a:cubicBezTo>
                    <a:cubicBezTo>
                      <a:pt x="8323" y="7906"/>
                      <a:pt x="8347" y="7727"/>
                      <a:pt x="8275" y="7608"/>
                    </a:cubicBezTo>
                    <a:cubicBezTo>
                      <a:pt x="8204" y="7489"/>
                      <a:pt x="8073" y="7418"/>
                      <a:pt x="7954" y="7370"/>
                    </a:cubicBezTo>
                    <a:cubicBezTo>
                      <a:pt x="7763" y="7299"/>
                      <a:pt x="7573" y="7263"/>
                      <a:pt x="7370" y="7263"/>
                    </a:cubicBezTo>
                    <a:cubicBezTo>
                      <a:pt x="7561" y="7192"/>
                      <a:pt x="7656" y="6942"/>
                      <a:pt x="7585" y="6751"/>
                    </a:cubicBezTo>
                    <a:cubicBezTo>
                      <a:pt x="7525" y="6561"/>
                      <a:pt x="7335" y="6418"/>
                      <a:pt x="7132" y="6358"/>
                    </a:cubicBezTo>
                    <a:cubicBezTo>
                      <a:pt x="6948" y="6312"/>
                      <a:pt x="6540" y="6143"/>
                      <a:pt x="6331" y="6143"/>
                    </a:cubicBezTo>
                    <a:cubicBezTo>
                      <a:pt x="6324" y="6143"/>
                      <a:pt x="6317" y="6144"/>
                      <a:pt x="6311" y="6144"/>
                    </a:cubicBezTo>
                    <a:cubicBezTo>
                      <a:pt x="5418" y="6215"/>
                      <a:pt x="4798" y="6418"/>
                      <a:pt x="3953" y="6680"/>
                    </a:cubicBezTo>
                    <a:cubicBezTo>
                      <a:pt x="3929" y="6465"/>
                      <a:pt x="4310" y="6180"/>
                      <a:pt x="4584" y="5942"/>
                    </a:cubicBezTo>
                    <a:cubicBezTo>
                      <a:pt x="4822" y="5739"/>
                      <a:pt x="5584" y="5370"/>
                      <a:pt x="5453" y="4941"/>
                    </a:cubicBezTo>
                    <a:cubicBezTo>
                      <a:pt x="5441" y="4882"/>
                      <a:pt x="5382" y="4846"/>
                      <a:pt x="5346" y="4799"/>
                    </a:cubicBezTo>
                    <a:cubicBezTo>
                      <a:pt x="5123" y="4459"/>
                      <a:pt x="4726" y="4362"/>
                      <a:pt x="4322" y="4362"/>
                    </a:cubicBezTo>
                    <a:cubicBezTo>
                      <a:pt x="4144" y="4362"/>
                      <a:pt x="3965" y="4380"/>
                      <a:pt x="3798" y="4406"/>
                    </a:cubicBezTo>
                    <a:cubicBezTo>
                      <a:pt x="3953" y="4263"/>
                      <a:pt x="4203" y="3941"/>
                      <a:pt x="3858" y="3644"/>
                    </a:cubicBezTo>
                    <a:cubicBezTo>
                      <a:pt x="3679" y="3484"/>
                      <a:pt x="3329" y="3440"/>
                      <a:pt x="2968" y="3440"/>
                    </a:cubicBezTo>
                    <a:cubicBezTo>
                      <a:pt x="2682" y="3440"/>
                      <a:pt x="2388" y="3468"/>
                      <a:pt x="2167" y="3489"/>
                    </a:cubicBezTo>
                    <a:cubicBezTo>
                      <a:pt x="2405" y="3263"/>
                      <a:pt x="2929" y="2763"/>
                      <a:pt x="2905" y="2441"/>
                    </a:cubicBezTo>
                    <a:cubicBezTo>
                      <a:pt x="2891" y="2204"/>
                      <a:pt x="2709" y="2134"/>
                      <a:pt x="2496" y="2134"/>
                    </a:cubicBezTo>
                    <a:cubicBezTo>
                      <a:pt x="2346" y="2134"/>
                      <a:pt x="2181" y="2169"/>
                      <a:pt x="2048" y="2203"/>
                    </a:cubicBezTo>
                    <a:cubicBezTo>
                      <a:pt x="2310" y="1989"/>
                      <a:pt x="2584" y="1774"/>
                      <a:pt x="2846" y="1572"/>
                    </a:cubicBezTo>
                    <a:cubicBezTo>
                      <a:pt x="3286" y="1215"/>
                      <a:pt x="3739" y="834"/>
                      <a:pt x="3917" y="298"/>
                    </a:cubicBezTo>
                    <a:cubicBezTo>
                      <a:pt x="3691" y="298"/>
                      <a:pt x="3465" y="191"/>
                      <a:pt x="3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6">
                <a:extLst>
                  <a:ext uri="{FF2B5EF4-FFF2-40B4-BE49-F238E27FC236}">
                    <a16:creationId xmlns:a16="http://schemas.microsoft.com/office/drawing/2014/main" id="{4D42E214-8B79-4DF1-4044-20DC388A58A6}"/>
                  </a:ext>
                </a:extLst>
              </p:cNvPr>
              <p:cNvSpPr/>
              <p:nvPr/>
            </p:nvSpPr>
            <p:spPr>
              <a:xfrm>
                <a:off x="4197825" y="3823825"/>
                <a:ext cx="61950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2298" extrusionOk="0">
                    <a:moveTo>
                      <a:pt x="2061" y="0"/>
                    </a:moveTo>
                    <a:cubicBezTo>
                      <a:pt x="1501" y="607"/>
                      <a:pt x="727" y="1191"/>
                      <a:pt x="1" y="1595"/>
                    </a:cubicBezTo>
                    <a:cubicBezTo>
                      <a:pt x="191" y="1846"/>
                      <a:pt x="418" y="2060"/>
                      <a:pt x="668" y="2250"/>
                    </a:cubicBezTo>
                    <a:cubicBezTo>
                      <a:pt x="691" y="2274"/>
                      <a:pt x="715" y="2286"/>
                      <a:pt x="739" y="2298"/>
                    </a:cubicBezTo>
                    <a:cubicBezTo>
                      <a:pt x="775" y="2298"/>
                      <a:pt x="810" y="2274"/>
                      <a:pt x="834" y="2238"/>
                    </a:cubicBezTo>
                    <a:cubicBezTo>
                      <a:pt x="1406" y="1762"/>
                      <a:pt x="2001" y="1084"/>
                      <a:pt x="2454" y="500"/>
                    </a:cubicBezTo>
                    <a:cubicBezTo>
                      <a:pt x="2477" y="488"/>
                      <a:pt x="2263" y="381"/>
                      <a:pt x="2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6">
                <a:extLst>
                  <a:ext uri="{FF2B5EF4-FFF2-40B4-BE49-F238E27FC236}">
                    <a16:creationId xmlns:a16="http://schemas.microsoft.com/office/drawing/2014/main" id="{0E853858-0F82-035D-75F3-2E9FDE3D6B7D}"/>
                  </a:ext>
                </a:extLst>
              </p:cNvPr>
              <p:cNvSpPr/>
              <p:nvPr/>
            </p:nvSpPr>
            <p:spPr>
              <a:xfrm>
                <a:off x="4151700" y="3769850"/>
                <a:ext cx="2055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756" extrusionOk="0">
                    <a:moveTo>
                      <a:pt x="308" y="1"/>
                    </a:moveTo>
                    <a:cubicBezTo>
                      <a:pt x="292" y="1"/>
                      <a:pt x="277" y="2"/>
                      <a:pt x="262" y="4"/>
                    </a:cubicBezTo>
                    <a:cubicBezTo>
                      <a:pt x="167" y="16"/>
                      <a:pt x="84" y="75"/>
                      <a:pt x="36" y="147"/>
                    </a:cubicBezTo>
                    <a:cubicBezTo>
                      <a:pt x="0" y="218"/>
                      <a:pt x="0" y="326"/>
                      <a:pt x="24" y="337"/>
                    </a:cubicBezTo>
                    <a:cubicBezTo>
                      <a:pt x="24" y="445"/>
                      <a:pt x="96" y="552"/>
                      <a:pt x="179" y="623"/>
                    </a:cubicBezTo>
                    <a:cubicBezTo>
                      <a:pt x="277" y="699"/>
                      <a:pt x="395" y="756"/>
                      <a:pt x="523" y="756"/>
                    </a:cubicBezTo>
                    <a:cubicBezTo>
                      <a:pt x="536" y="756"/>
                      <a:pt x="548" y="755"/>
                      <a:pt x="560" y="754"/>
                    </a:cubicBezTo>
                    <a:cubicBezTo>
                      <a:pt x="691" y="730"/>
                      <a:pt x="822" y="623"/>
                      <a:pt x="822" y="480"/>
                    </a:cubicBezTo>
                    <a:cubicBezTo>
                      <a:pt x="822" y="433"/>
                      <a:pt x="810" y="385"/>
                      <a:pt x="786" y="349"/>
                    </a:cubicBezTo>
                    <a:cubicBezTo>
                      <a:pt x="739" y="218"/>
                      <a:pt x="643" y="111"/>
                      <a:pt x="512" y="52"/>
                    </a:cubicBezTo>
                    <a:cubicBezTo>
                      <a:pt x="454" y="22"/>
                      <a:pt x="379" y="1"/>
                      <a:pt x="308" y="1"/>
                    </a:cubicBezTo>
                    <a:close/>
                  </a:path>
                </a:pathLst>
              </a:custGeom>
              <a:solidFill>
                <a:srgbClr val="FFAC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6">
                <a:extLst>
                  <a:ext uri="{FF2B5EF4-FFF2-40B4-BE49-F238E27FC236}">
                    <a16:creationId xmlns:a16="http://schemas.microsoft.com/office/drawing/2014/main" id="{B5D8546B-A5AB-D504-42A0-FFE96FBA8B53}"/>
                  </a:ext>
                </a:extLst>
              </p:cNvPr>
              <p:cNvSpPr/>
              <p:nvPr/>
            </p:nvSpPr>
            <p:spPr>
              <a:xfrm>
                <a:off x="4114200" y="3682950"/>
                <a:ext cx="50025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791" extrusionOk="0">
                    <a:moveTo>
                      <a:pt x="995" y="1"/>
                    </a:moveTo>
                    <a:cubicBezTo>
                      <a:pt x="929" y="1"/>
                      <a:pt x="863" y="9"/>
                      <a:pt x="798" y="27"/>
                    </a:cubicBezTo>
                    <a:cubicBezTo>
                      <a:pt x="667" y="63"/>
                      <a:pt x="536" y="134"/>
                      <a:pt x="429" y="218"/>
                    </a:cubicBezTo>
                    <a:cubicBezTo>
                      <a:pt x="274" y="313"/>
                      <a:pt x="143" y="432"/>
                      <a:pt x="72" y="587"/>
                    </a:cubicBezTo>
                    <a:cubicBezTo>
                      <a:pt x="24" y="694"/>
                      <a:pt x="0" y="813"/>
                      <a:pt x="12" y="932"/>
                    </a:cubicBezTo>
                    <a:cubicBezTo>
                      <a:pt x="36" y="1301"/>
                      <a:pt x="310" y="1635"/>
                      <a:pt x="655" y="1754"/>
                    </a:cubicBezTo>
                    <a:cubicBezTo>
                      <a:pt x="738" y="1779"/>
                      <a:pt x="825" y="1791"/>
                      <a:pt x="911" y="1791"/>
                    </a:cubicBezTo>
                    <a:cubicBezTo>
                      <a:pt x="1196" y="1791"/>
                      <a:pt x="1482" y="1660"/>
                      <a:pt x="1655" y="1432"/>
                    </a:cubicBezTo>
                    <a:cubicBezTo>
                      <a:pt x="1834" y="1420"/>
                      <a:pt x="2000" y="1087"/>
                      <a:pt x="1965" y="789"/>
                    </a:cubicBezTo>
                    <a:cubicBezTo>
                      <a:pt x="1929" y="503"/>
                      <a:pt x="1703" y="242"/>
                      <a:pt x="1441" y="111"/>
                    </a:cubicBezTo>
                    <a:cubicBezTo>
                      <a:pt x="1300" y="44"/>
                      <a:pt x="1147" y="1"/>
                      <a:pt x="995" y="1"/>
                    </a:cubicBezTo>
                    <a:close/>
                  </a:path>
                </a:pathLst>
              </a:custGeom>
              <a:solidFill>
                <a:srgbClr val="FFAC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6">
                <a:extLst>
                  <a:ext uri="{FF2B5EF4-FFF2-40B4-BE49-F238E27FC236}">
                    <a16:creationId xmlns:a16="http://schemas.microsoft.com/office/drawing/2014/main" id="{AB62C0E1-479F-26BD-BB05-2BAE5F1FB1B2}"/>
                  </a:ext>
                </a:extLst>
              </p:cNvPr>
              <p:cNvSpPr/>
              <p:nvPr/>
            </p:nvSpPr>
            <p:spPr>
              <a:xfrm>
                <a:off x="4211225" y="3771325"/>
                <a:ext cx="51225" cy="461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1847" extrusionOk="0">
                    <a:moveTo>
                      <a:pt x="1200" y="1"/>
                    </a:moveTo>
                    <a:cubicBezTo>
                      <a:pt x="964" y="1"/>
                      <a:pt x="724" y="99"/>
                      <a:pt x="513" y="219"/>
                    </a:cubicBezTo>
                    <a:cubicBezTo>
                      <a:pt x="121" y="452"/>
                      <a:pt x="30" y="996"/>
                      <a:pt x="57" y="996"/>
                    </a:cubicBezTo>
                    <a:cubicBezTo>
                      <a:pt x="60" y="996"/>
                      <a:pt x="65" y="987"/>
                      <a:pt x="72" y="969"/>
                    </a:cubicBezTo>
                    <a:lnTo>
                      <a:pt x="72" y="969"/>
                    </a:lnTo>
                    <a:cubicBezTo>
                      <a:pt x="1" y="1195"/>
                      <a:pt x="167" y="1505"/>
                      <a:pt x="370" y="1648"/>
                    </a:cubicBezTo>
                    <a:cubicBezTo>
                      <a:pt x="549" y="1780"/>
                      <a:pt x="769" y="1846"/>
                      <a:pt x="989" y="1846"/>
                    </a:cubicBezTo>
                    <a:cubicBezTo>
                      <a:pt x="1106" y="1846"/>
                      <a:pt x="1223" y="1828"/>
                      <a:pt x="1334" y="1791"/>
                    </a:cubicBezTo>
                    <a:cubicBezTo>
                      <a:pt x="1644" y="1671"/>
                      <a:pt x="1906" y="1410"/>
                      <a:pt x="2001" y="1076"/>
                    </a:cubicBezTo>
                    <a:cubicBezTo>
                      <a:pt x="2037" y="957"/>
                      <a:pt x="2049" y="814"/>
                      <a:pt x="2025" y="683"/>
                    </a:cubicBezTo>
                    <a:cubicBezTo>
                      <a:pt x="1965" y="374"/>
                      <a:pt x="1715" y="112"/>
                      <a:pt x="1406" y="28"/>
                    </a:cubicBezTo>
                    <a:cubicBezTo>
                      <a:pt x="1338" y="9"/>
                      <a:pt x="1269" y="1"/>
                      <a:pt x="1200" y="1"/>
                    </a:cubicBezTo>
                    <a:close/>
                  </a:path>
                </a:pathLst>
              </a:custGeom>
              <a:solidFill>
                <a:srgbClr val="FFAC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6">
                <a:extLst>
                  <a:ext uri="{FF2B5EF4-FFF2-40B4-BE49-F238E27FC236}">
                    <a16:creationId xmlns:a16="http://schemas.microsoft.com/office/drawing/2014/main" id="{FF5AC599-4466-0861-91E7-8F08DACDB8CD}"/>
                  </a:ext>
                </a:extLst>
              </p:cNvPr>
              <p:cNvSpPr/>
              <p:nvPr/>
            </p:nvSpPr>
            <p:spPr>
              <a:xfrm>
                <a:off x="4136225" y="3702975"/>
                <a:ext cx="108075" cy="9515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3806" extrusionOk="0">
                    <a:moveTo>
                      <a:pt x="1548" y="0"/>
                    </a:moveTo>
                    <a:cubicBezTo>
                      <a:pt x="1084" y="0"/>
                      <a:pt x="619" y="179"/>
                      <a:pt x="310" y="512"/>
                    </a:cubicBezTo>
                    <a:cubicBezTo>
                      <a:pt x="179" y="655"/>
                      <a:pt x="84" y="834"/>
                      <a:pt x="36" y="1024"/>
                    </a:cubicBezTo>
                    <a:cubicBezTo>
                      <a:pt x="0" y="1215"/>
                      <a:pt x="36" y="1417"/>
                      <a:pt x="155" y="1572"/>
                    </a:cubicBezTo>
                    <a:cubicBezTo>
                      <a:pt x="357" y="1822"/>
                      <a:pt x="715" y="1869"/>
                      <a:pt x="1012" y="1977"/>
                    </a:cubicBezTo>
                    <a:cubicBezTo>
                      <a:pt x="1608" y="2179"/>
                      <a:pt x="2084" y="2643"/>
                      <a:pt x="2417" y="3179"/>
                    </a:cubicBezTo>
                    <a:cubicBezTo>
                      <a:pt x="2528" y="3357"/>
                      <a:pt x="2827" y="3805"/>
                      <a:pt x="3186" y="3805"/>
                    </a:cubicBezTo>
                    <a:cubicBezTo>
                      <a:pt x="3211" y="3805"/>
                      <a:pt x="3237" y="3803"/>
                      <a:pt x="3263" y="3798"/>
                    </a:cubicBezTo>
                    <a:cubicBezTo>
                      <a:pt x="3453" y="3763"/>
                      <a:pt x="3775" y="3572"/>
                      <a:pt x="3882" y="3405"/>
                    </a:cubicBezTo>
                    <a:cubicBezTo>
                      <a:pt x="4322" y="2667"/>
                      <a:pt x="4179" y="2119"/>
                      <a:pt x="4048" y="1703"/>
                    </a:cubicBezTo>
                    <a:cubicBezTo>
                      <a:pt x="3989" y="1524"/>
                      <a:pt x="3894" y="1346"/>
                      <a:pt x="3786" y="1191"/>
                    </a:cubicBezTo>
                    <a:cubicBezTo>
                      <a:pt x="3536" y="857"/>
                      <a:pt x="3215" y="584"/>
                      <a:pt x="2858" y="381"/>
                    </a:cubicBezTo>
                    <a:cubicBezTo>
                      <a:pt x="2453" y="155"/>
                      <a:pt x="2012" y="0"/>
                      <a:pt x="1548" y="0"/>
                    </a:cubicBezTo>
                    <a:close/>
                  </a:path>
                </a:pathLst>
              </a:custGeom>
              <a:solidFill>
                <a:srgbClr val="33261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6">
                <a:extLst>
                  <a:ext uri="{FF2B5EF4-FFF2-40B4-BE49-F238E27FC236}">
                    <a16:creationId xmlns:a16="http://schemas.microsoft.com/office/drawing/2014/main" id="{F3F4AF38-E97B-A824-4995-E8133DFBCCD4}"/>
                  </a:ext>
                </a:extLst>
              </p:cNvPr>
              <p:cNvSpPr/>
              <p:nvPr/>
            </p:nvSpPr>
            <p:spPr>
              <a:xfrm>
                <a:off x="4136825" y="3728175"/>
                <a:ext cx="77400" cy="6787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715" extrusionOk="0">
                    <a:moveTo>
                      <a:pt x="302" y="1"/>
                    </a:moveTo>
                    <a:cubicBezTo>
                      <a:pt x="204" y="1"/>
                      <a:pt x="107" y="35"/>
                      <a:pt x="48" y="111"/>
                    </a:cubicBezTo>
                    <a:cubicBezTo>
                      <a:pt x="12" y="147"/>
                      <a:pt x="0" y="195"/>
                      <a:pt x="0" y="242"/>
                    </a:cubicBezTo>
                    <a:cubicBezTo>
                      <a:pt x="0" y="278"/>
                      <a:pt x="12" y="314"/>
                      <a:pt x="24" y="349"/>
                    </a:cubicBezTo>
                    <a:cubicBezTo>
                      <a:pt x="107" y="552"/>
                      <a:pt x="310" y="707"/>
                      <a:pt x="512" y="802"/>
                    </a:cubicBezTo>
                    <a:cubicBezTo>
                      <a:pt x="726" y="897"/>
                      <a:pt x="941" y="957"/>
                      <a:pt x="1155" y="1064"/>
                    </a:cubicBezTo>
                    <a:cubicBezTo>
                      <a:pt x="1655" y="1290"/>
                      <a:pt x="2036" y="1719"/>
                      <a:pt x="2346" y="2171"/>
                    </a:cubicBezTo>
                    <a:cubicBezTo>
                      <a:pt x="2477" y="2350"/>
                      <a:pt x="2596" y="2540"/>
                      <a:pt x="2774" y="2671"/>
                    </a:cubicBezTo>
                    <a:cubicBezTo>
                      <a:pt x="2802" y="2689"/>
                      <a:pt x="2836" y="2715"/>
                      <a:pt x="2856" y="2715"/>
                    </a:cubicBezTo>
                    <a:cubicBezTo>
                      <a:pt x="2862" y="2715"/>
                      <a:pt x="2867" y="2712"/>
                      <a:pt x="2869" y="2707"/>
                    </a:cubicBezTo>
                    <a:cubicBezTo>
                      <a:pt x="2953" y="2600"/>
                      <a:pt x="3012" y="2469"/>
                      <a:pt x="3060" y="2350"/>
                    </a:cubicBezTo>
                    <a:cubicBezTo>
                      <a:pt x="3084" y="2290"/>
                      <a:pt x="3096" y="2231"/>
                      <a:pt x="3096" y="2171"/>
                    </a:cubicBezTo>
                    <a:cubicBezTo>
                      <a:pt x="3084" y="2040"/>
                      <a:pt x="2989" y="1921"/>
                      <a:pt x="2905" y="1826"/>
                    </a:cubicBezTo>
                    <a:cubicBezTo>
                      <a:pt x="2477" y="1373"/>
                      <a:pt x="2012" y="945"/>
                      <a:pt x="1441" y="671"/>
                    </a:cubicBezTo>
                    <a:cubicBezTo>
                      <a:pt x="1393" y="647"/>
                      <a:pt x="1345" y="623"/>
                      <a:pt x="1286" y="623"/>
                    </a:cubicBezTo>
                    <a:cubicBezTo>
                      <a:pt x="1273" y="621"/>
                      <a:pt x="1259" y="620"/>
                      <a:pt x="1246" y="620"/>
                    </a:cubicBezTo>
                    <a:cubicBezTo>
                      <a:pt x="1098" y="620"/>
                      <a:pt x="979" y="740"/>
                      <a:pt x="869" y="850"/>
                    </a:cubicBezTo>
                    <a:cubicBezTo>
                      <a:pt x="941" y="730"/>
                      <a:pt x="1000" y="623"/>
                      <a:pt x="1060" y="516"/>
                    </a:cubicBezTo>
                    <a:cubicBezTo>
                      <a:pt x="1072" y="504"/>
                      <a:pt x="1072" y="492"/>
                      <a:pt x="1072" y="480"/>
                    </a:cubicBezTo>
                    <a:cubicBezTo>
                      <a:pt x="1072" y="469"/>
                      <a:pt x="1060" y="457"/>
                      <a:pt x="1048" y="457"/>
                    </a:cubicBezTo>
                    <a:lnTo>
                      <a:pt x="774" y="230"/>
                    </a:lnTo>
                    <a:cubicBezTo>
                      <a:pt x="667" y="147"/>
                      <a:pt x="548" y="64"/>
                      <a:pt x="417" y="16"/>
                    </a:cubicBezTo>
                    <a:cubicBezTo>
                      <a:pt x="380" y="6"/>
                      <a:pt x="341" y="1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6">
                <a:extLst>
                  <a:ext uri="{FF2B5EF4-FFF2-40B4-BE49-F238E27FC236}">
                    <a16:creationId xmlns:a16="http://schemas.microsoft.com/office/drawing/2014/main" id="{3AAE6932-1044-D1AB-860B-BCF426BA7CB8}"/>
                  </a:ext>
                </a:extLst>
              </p:cNvPr>
              <p:cNvSpPr/>
              <p:nvPr/>
            </p:nvSpPr>
            <p:spPr>
              <a:xfrm>
                <a:off x="4187125" y="3705800"/>
                <a:ext cx="47950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455" extrusionOk="0">
                    <a:moveTo>
                      <a:pt x="187" y="1"/>
                    </a:moveTo>
                    <a:cubicBezTo>
                      <a:pt x="153" y="1"/>
                      <a:pt x="118" y="3"/>
                      <a:pt x="84" y="6"/>
                    </a:cubicBezTo>
                    <a:cubicBezTo>
                      <a:pt x="60" y="6"/>
                      <a:pt x="36" y="18"/>
                      <a:pt x="12" y="30"/>
                    </a:cubicBezTo>
                    <a:cubicBezTo>
                      <a:pt x="0" y="54"/>
                      <a:pt x="0" y="78"/>
                      <a:pt x="0" y="113"/>
                    </a:cubicBezTo>
                    <a:cubicBezTo>
                      <a:pt x="72" y="530"/>
                      <a:pt x="334" y="911"/>
                      <a:pt x="691" y="1149"/>
                    </a:cubicBezTo>
                    <a:cubicBezTo>
                      <a:pt x="1000" y="1355"/>
                      <a:pt x="1371" y="1454"/>
                      <a:pt x="1742" y="1454"/>
                    </a:cubicBezTo>
                    <a:cubicBezTo>
                      <a:pt x="1801" y="1454"/>
                      <a:pt x="1859" y="1452"/>
                      <a:pt x="1917" y="1447"/>
                    </a:cubicBezTo>
                    <a:cubicBezTo>
                      <a:pt x="1810" y="1197"/>
                      <a:pt x="1739" y="1066"/>
                      <a:pt x="1655" y="935"/>
                    </a:cubicBezTo>
                    <a:cubicBezTo>
                      <a:pt x="1548" y="792"/>
                      <a:pt x="1429" y="661"/>
                      <a:pt x="1298" y="542"/>
                    </a:cubicBezTo>
                    <a:cubicBezTo>
                      <a:pt x="990" y="256"/>
                      <a:pt x="601" y="1"/>
                      <a:pt x="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6">
                <a:extLst>
                  <a:ext uri="{FF2B5EF4-FFF2-40B4-BE49-F238E27FC236}">
                    <a16:creationId xmlns:a16="http://schemas.microsoft.com/office/drawing/2014/main" id="{7F7D050D-D16F-0DCE-CAEA-9452664C094E}"/>
                  </a:ext>
                </a:extLst>
              </p:cNvPr>
              <p:cNvSpPr/>
              <p:nvPr/>
            </p:nvSpPr>
            <p:spPr>
              <a:xfrm>
                <a:off x="4048400" y="3574675"/>
                <a:ext cx="51525" cy="7087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835" extrusionOk="0">
                    <a:moveTo>
                      <a:pt x="632" y="132"/>
                    </a:moveTo>
                    <a:lnTo>
                      <a:pt x="632" y="132"/>
                    </a:lnTo>
                    <a:cubicBezTo>
                      <a:pt x="501" y="632"/>
                      <a:pt x="477" y="1144"/>
                      <a:pt x="501" y="1656"/>
                    </a:cubicBezTo>
                    <a:cubicBezTo>
                      <a:pt x="525" y="2025"/>
                      <a:pt x="584" y="2322"/>
                      <a:pt x="596" y="2691"/>
                    </a:cubicBezTo>
                    <a:cubicBezTo>
                      <a:pt x="549" y="2691"/>
                      <a:pt x="513" y="2691"/>
                      <a:pt x="477" y="2679"/>
                    </a:cubicBezTo>
                    <a:cubicBezTo>
                      <a:pt x="430" y="2679"/>
                      <a:pt x="370" y="2668"/>
                      <a:pt x="346" y="2596"/>
                    </a:cubicBezTo>
                    <a:cubicBezTo>
                      <a:pt x="168" y="2298"/>
                      <a:pt x="180" y="1906"/>
                      <a:pt x="180" y="1501"/>
                    </a:cubicBezTo>
                    <a:cubicBezTo>
                      <a:pt x="191" y="1108"/>
                      <a:pt x="144" y="584"/>
                      <a:pt x="239" y="298"/>
                    </a:cubicBezTo>
                    <a:cubicBezTo>
                      <a:pt x="287" y="203"/>
                      <a:pt x="453" y="155"/>
                      <a:pt x="632" y="132"/>
                    </a:cubicBezTo>
                    <a:close/>
                    <a:moveTo>
                      <a:pt x="1132" y="1"/>
                    </a:moveTo>
                    <a:cubicBezTo>
                      <a:pt x="846" y="1"/>
                      <a:pt x="501" y="36"/>
                      <a:pt x="275" y="132"/>
                    </a:cubicBezTo>
                    <a:cubicBezTo>
                      <a:pt x="191" y="155"/>
                      <a:pt x="144" y="227"/>
                      <a:pt x="120" y="298"/>
                    </a:cubicBezTo>
                    <a:cubicBezTo>
                      <a:pt x="25" y="608"/>
                      <a:pt x="72" y="953"/>
                      <a:pt x="60" y="1275"/>
                    </a:cubicBezTo>
                    <a:cubicBezTo>
                      <a:pt x="60" y="1679"/>
                      <a:pt x="1" y="2096"/>
                      <a:pt x="144" y="2477"/>
                    </a:cubicBezTo>
                    <a:cubicBezTo>
                      <a:pt x="251" y="2834"/>
                      <a:pt x="370" y="2834"/>
                      <a:pt x="715" y="2834"/>
                    </a:cubicBezTo>
                    <a:lnTo>
                      <a:pt x="1894" y="2834"/>
                    </a:lnTo>
                    <a:cubicBezTo>
                      <a:pt x="1942" y="2822"/>
                      <a:pt x="1989" y="2834"/>
                      <a:pt x="2037" y="2810"/>
                    </a:cubicBezTo>
                    <a:cubicBezTo>
                      <a:pt x="2061" y="2787"/>
                      <a:pt x="2061" y="2739"/>
                      <a:pt x="2025" y="2715"/>
                    </a:cubicBezTo>
                    <a:cubicBezTo>
                      <a:pt x="1977" y="2703"/>
                      <a:pt x="1930" y="2703"/>
                      <a:pt x="1882" y="2703"/>
                    </a:cubicBezTo>
                    <a:cubicBezTo>
                      <a:pt x="1799" y="2697"/>
                      <a:pt x="1718" y="2697"/>
                      <a:pt x="1638" y="2697"/>
                    </a:cubicBezTo>
                    <a:cubicBezTo>
                      <a:pt x="1558" y="2697"/>
                      <a:pt x="1477" y="2697"/>
                      <a:pt x="1394" y="2691"/>
                    </a:cubicBezTo>
                    <a:cubicBezTo>
                      <a:pt x="1235" y="2691"/>
                      <a:pt x="1076" y="2697"/>
                      <a:pt x="918" y="2697"/>
                    </a:cubicBezTo>
                    <a:cubicBezTo>
                      <a:pt x="838" y="2697"/>
                      <a:pt x="759" y="2695"/>
                      <a:pt x="680" y="2691"/>
                    </a:cubicBezTo>
                    <a:cubicBezTo>
                      <a:pt x="680" y="2679"/>
                      <a:pt x="680" y="2656"/>
                      <a:pt x="680" y="2632"/>
                    </a:cubicBezTo>
                    <a:cubicBezTo>
                      <a:pt x="656" y="2310"/>
                      <a:pt x="608" y="2037"/>
                      <a:pt x="584" y="1727"/>
                    </a:cubicBezTo>
                    <a:cubicBezTo>
                      <a:pt x="561" y="1441"/>
                      <a:pt x="572" y="1144"/>
                      <a:pt x="596" y="858"/>
                    </a:cubicBezTo>
                    <a:cubicBezTo>
                      <a:pt x="608" y="655"/>
                      <a:pt x="632" y="501"/>
                      <a:pt x="680" y="298"/>
                    </a:cubicBezTo>
                    <a:cubicBezTo>
                      <a:pt x="680" y="239"/>
                      <a:pt x="715" y="179"/>
                      <a:pt x="715" y="120"/>
                    </a:cubicBezTo>
                    <a:cubicBezTo>
                      <a:pt x="763" y="108"/>
                      <a:pt x="799" y="108"/>
                      <a:pt x="846" y="96"/>
                    </a:cubicBezTo>
                    <a:cubicBezTo>
                      <a:pt x="867" y="93"/>
                      <a:pt x="892" y="92"/>
                      <a:pt x="920" y="92"/>
                    </a:cubicBezTo>
                    <a:cubicBezTo>
                      <a:pt x="947" y="92"/>
                      <a:pt x="977" y="93"/>
                      <a:pt x="1007" y="93"/>
                    </a:cubicBezTo>
                    <a:cubicBezTo>
                      <a:pt x="1067" y="93"/>
                      <a:pt x="1126" y="90"/>
                      <a:pt x="1168" y="72"/>
                    </a:cubicBezTo>
                    <a:cubicBezTo>
                      <a:pt x="1192" y="48"/>
                      <a:pt x="1168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6">
                <a:extLst>
                  <a:ext uri="{FF2B5EF4-FFF2-40B4-BE49-F238E27FC236}">
                    <a16:creationId xmlns:a16="http://schemas.microsoft.com/office/drawing/2014/main" id="{604A615A-E3A7-D617-47E2-EAE6856860F3}"/>
                  </a:ext>
                </a:extLst>
              </p:cNvPr>
              <p:cNvSpPr/>
              <p:nvPr/>
            </p:nvSpPr>
            <p:spPr>
              <a:xfrm>
                <a:off x="4346950" y="3767650"/>
                <a:ext cx="58225" cy="38825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553" extrusionOk="0">
                    <a:moveTo>
                      <a:pt x="2293" y="1"/>
                    </a:moveTo>
                    <a:cubicBezTo>
                      <a:pt x="2287" y="1"/>
                      <a:pt x="2281" y="3"/>
                      <a:pt x="2275" y="9"/>
                    </a:cubicBezTo>
                    <a:cubicBezTo>
                      <a:pt x="1858" y="390"/>
                      <a:pt x="1442" y="699"/>
                      <a:pt x="953" y="985"/>
                    </a:cubicBezTo>
                    <a:cubicBezTo>
                      <a:pt x="668" y="1164"/>
                      <a:pt x="370" y="1342"/>
                      <a:pt x="60" y="1473"/>
                    </a:cubicBezTo>
                    <a:cubicBezTo>
                      <a:pt x="0" y="1483"/>
                      <a:pt x="8" y="1553"/>
                      <a:pt x="47" y="1553"/>
                    </a:cubicBezTo>
                    <a:cubicBezTo>
                      <a:pt x="55" y="1553"/>
                      <a:pt x="63" y="1550"/>
                      <a:pt x="72" y="1545"/>
                    </a:cubicBezTo>
                    <a:cubicBezTo>
                      <a:pt x="346" y="1414"/>
                      <a:pt x="608" y="1283"/>
                      <a:pt x="858" y="1116"/>
                    </a:cubicBezTo>
                    <a:cubicBezTo>
                      <a:pt x="1192" y="914"/>
                      <a:pt x="1537" y="699"/>
                      <a:pt x="1846" y="449"/>
                    </a:cubicBezTo>
                    <a:cubicBezTo>
                      <a:pt x="2001" y="330"/>
                      <a:pt x="2156" y="187"/>
                      <a:pt x="2311" y="44"/>
                    </a:cubicBezTo>
                    <a:cubicBezTo>
                      <a:pt x="2329" y="26"/>
                      <a:pt x="2312" y="1"/>
                      <a:pt x="2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6">
                <a:extLst>
                  <a:ext uri="{FF2B5EF4-FFF2-40B4-BE49-F238E27FC236}">
                    <a16:creationId xmlns:a16="http://schemas.microsoft.com/office/drawing/2014/main" id="{4A7E1A64-AE97-CECA-5412-B601B607FF60}"/>
                  </a:ext>
                </a:extLst>
              </p:cNvPr>
              <p:cNvSpPr/>
              <p:nvPr/>
            </p:nvSpPr>
            <p:spPr>
              <a:xfrm>
                <a:off x="4208950" y="3832725"/>
                <a:ext cx="33850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151" extrusionOk="0">
                    <a:moveTo>
                      <a:pt x="1322" y="1"/>
                    </a:moveTo>
                    <a:cubicBezTo>
                      <a:pt x="1313" y="1"/>
                      <a:pt x="1303" y="5"/>
                      <a:pt x="1294" y="13"/>
                    </a:cubicBezTo>
                    <a:cubicBezTo>
                      <a:pt x="1127" y="168"/>
                      <a:pt x="973" y="335"/>
                      <a:pt x="782" y="478"/>
                    </a:cubicBezTo>
                    <a:cubicBezTo>
                      <a:pt x="639" y="597"/>
                      <a:pt x="449" y="787"/>
                      <a:pt x="318" y="882"/>
                    </a:cubicBezTo>
                    <a:cubicBezTo>
                      <a:pt x="223" y="954"/>
                      <a:pt x="115" y="1025"/>
                      <a:pt x="20" y="1097"/>
                    </a:cubicBezTo>
                    <a:cubicBezTo>
                      <a:pt x="1" y="1116"/>
                      <a:pt x="21" y="1151"/>
                      <a:pt x="41" y="1151"/>
                    </a:cubicBezTo>
                    <a:cubicBezTo>
                      <a:pt x="46" y="1151"/>
                      <a:pt x="51" y="1149"/>
                      <a:pt x="56" y="1144"/>
                    </a:cubicBezTo>
                    <a:cubicBezTo>
                      <a:pt x="318" y="978"/>
                      <a:pt x="556" y="787"/>
                      <a:pt x="782" y="573"/>
                    </a:cubicBezTo>
                    <a:cubicBezTo>
                      <a:pt x="985" y="418"/>
                      <a:pt x="1151" y="251"/>
                      <a:pt x="1318" y="85"/>
                    </a:cubicBezTo>
                    <a:cubicBezTo>
                      <a:pt x="1342" y="73"/>
                      <a:pt x="1354" y="61"/>
                      <a:pt x="1354" y="37"/>
                    </a:cubicBezTo>
                    <a:cubicBezTo>
                      <a:pt x="1354" y="14"/>
                      <a:pt x="1339" y="1"/>
                      <a:pt x="1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6">
                <a:extLst>
                  <a:ext uri="{FF2B5EF4-FFF2-40B4-BE49-F238E27FC236}">
                    <a16:creationId xmlns:a16="http://schemas.microsoft.com/office/drawing/2014/main" id="{7E5A2A76-BDFA-2692-9573-C5F7F019114A}"/>
                  </a:ext>
                </a:extLst>
              </p:cNvPr>
              <p:cNvSpPr/>
              <p:nvPr/>
            </p:nvSpPr>
            <p:spPr>
              <a:xfrm>
                <a:off x="4252350" y="3791675"/>
                <a:ext cx="43725" cy="48850"/>
              </a:xfrm>
              <a:custGeom>
                <a:avLst/>
                <a:gdLst/>
                <a:ahLst/>
                <a:cxnLst/>
                <a:rect l="l" t="t" r="r" b="b"/>
                <a:pathLst>
                  <a:path w="1749" h="1954" extrusionOk="0">
                    <a:moveTo>
                      <a:pt x="1011" y="0"/>
                    </a:moveTo>
                    <a:cubicBezTo>
                      <a:pt x="951" y="0"/>
                      <a:pt x="951" y="84"/>
                      <a:pt x="1011" y="95"/>
                    </a:cubicBezTo>
                    <a:cubicBezTo>
                      <a:pt x="1035" y="119"/>
                      <a:pt x="1189" y="191"/>
                      <a:pt x="1249" y="226"/>
                    </a:cubicBezTo>
                    <a:cubicBezTo>
                      <a:pt x="1451" y="369"/>
                      <a:pt x="1570" y="512"/>
                      <a:pt x="1618" y="738"/>
                    </a:cubicBezTo>
                    <a:cubicBezTo>
                      <a:pt x="1666" y="941"/>
                      <a:pt x="1666" y="1179"/>
                      <a:pt x="1547" y="1369"/>
                    </a:cubicBezTo>
                    <a:cubicBezTo>
                      <a:pt x="1439" y="1572"/>
                      <a:pt x="1296" y="1691"/>
                      <a:pt x="1094" y="1798"/>
                    </a:cubicBezTo>
                    <a:cubicBezTo>
                      <a:pt x="1002" y="1834"/>
                      <a:pt x="880" y="1856"/>
                      <a:pt x="756" y="1856"/>
                    </a:cubicBezTo>
                    <a:cubicBezTo>
                      <a:pt x="672" y="1856"/>
                      <a:pt x="588" y="1846"/>
                      <a:pt x="511" y="1822"/>
                    </a:cubicBezTo>
                    <a:cubicBezTo>
                      <a:pt x="392" y="1786"/>
                      <a:pt x="261" y="1715"/>
                      <a:pt x="165" y="1596"/>
                    </a:cubicBezTo>
                    <a:cubicBezTo>
                      <a:pt x="118" y="1548"/>
                      <a:pt x="94" y="1477"/>
                      <a:pt x="46" y="1441"/>
                    </a:cubicBezTo>
                    <a:cubicBezTo>
                      <a:pt x="43" y="1439"/>
                      <a:pt x="40" y="1438"/>
                      <a:pt x="37" y="1438"/>
                    </a:cubicBezTo>
                    <a:cubicBezTo>
                      <a:pt x="17" y="1438"/>
                      <a:pt x="0" y="1468"/>
                      <a:pt x="11" y="1488"/>
                    </a:cubicBezTo>
                    <a:cubicBezTo>
                      <a:pt x="177" y="1788"/>
                      <a:pt x="488" y="1953"/>
                      <a:pt x="806" y="1953"/>
                    </a:cubicBezTo>
                    <a:cubicBezTo>
                      <a:pt x="944" y="1953"/>
                      <a:pt x="1084" y="1922"/>
                      <a:pt x="1213" y="1858"/>
                    </a:cubicBezTo>
                    <a:cubicBezTo>
                      <a:pt x="1499" y="1691"/>
                      <a:pt x="1737" y="1381"/>
                      <a:pt x="1749" y="1036"/>
                    </a:cubicBezTo>
                    <a:cubicBezTo>
                      <a:pt x="1749" y="810"/>
                      <a:pt x="1713" y="584"/>
                      <a:pt x="1582" y="393"/>
                    </a:cubicBezTo>
                    <a:cubicBezTo>
                      <a:pt x="1475" y="250"/>
                      <a:pt x="1320" y="131"/>
                      <a:pt x="1154" y="48"/>
                    </a:cubicBezTo>
                    <a:cubicBezTo>
                      <a:pt x="1082" y="24"/>
                      <a:pt x="1082" y="0"/>
                      <a:pt x="1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6">
                <a:extLst>
                  <a:ext uri="{FF2B5EF4-FFF2-40B4-BE49-F238E27FC236}">
                    <a16:creationId xmlns:a16="http://schemas.microsoft.com/office/drawing/2014/main" id="{3ECC0DCF-5C76-84A4-769F-524785705E8E}"/>
                  </a:ext>
                </a:extLst>
              </p:cNvPr>
              <p:cNvSpPr/>
              <p:nvPr/>
            </p:nvSpPr>
            <p:spPr>
              <a:xfrm>
                <a:off x="4263925" y="3818700"/>
                <a:ext cx="11925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01" extrusionOk="0">
                    <a:moveTo>
                      <a:pt x="59" y="1"/>
                    </a:moveTo>
                    <a:cubicBezTo>
                      <a:pt x="32" y="1"/>
                      <a:pt x="0" y="21"/>
                      <a:pt x="0" y="50"/>
                    </a:cubicBezTo>
                    <a:cubicBezTo>
                      <a:pt x="0" y="181"/>
                      <a:pt x="83" y="324"/>
                      <a:pt x="214" y="360"/>
                    </a:cubicBezTo>
                    <a:cubicBezTo>
                      <a:pt x="274" y="384"/>
                      <a:pt x="333" y="396"/>
                      <a:pt x="393" y="396"/>
                    </a:cubicBezTo>
                    <a:cubicBezTo>
                      <a:pt x="396" y="399"/>
                      <a:pt x="400" y="400"/>
                      <a:pt x="403" y="400"/>
                    </a:cubicBezTo>
                    <a:cubicBezTo>
                      <a:pt x="412" y="400"/>
                      <a:pt x="420" y="392"/>
                      <a:pt x="429" y="384"/>
                    </a:cubicBezTo>
                    <a:cubicBezTo>
                      <a:pt x="476" y="324"/>
                      <a:pt x="405" y="312"/>
                      <a:pt x="369" y="312"/>
                    </a:cubicBezTo>
                    <a:cubicBezTo>
                      <a:pt x="202" y="277"/>
                      <a:pt x="155" y="229"/>
                      <a:pt x="107" y="110"/>
                    </a:cubicBezTo>
                    <a:cubicBezTo>
                      <a:pt x="95" y="74"/>
                      <a:pt x="107" y="74"/>
                      <a:pt x="95" y="26"/>
                    </a:cubicBezTo>
                    <a:cubicBezTo>
                      <a:pt x="91" y="8"/>
                      <a:pt x="76" y="1"/>
                      <a:pt x="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6">
                <a:extLst>
                  <a:ext uri="{FF2B5EF4-FFF2-40B4-BE49-F238E27FC236}">
                    <a16:creationId xmlns:a16="http://schemas.microsoft.com/office/drawing/2014/main" id="{A1D93949-FE5E-658D-D335-174867D768C8}"/>
                  </a:ext>
                </a:extLst>
              </p:cNvPr>
              <p:cNvSpPr/>
              <p:nvPr/>
            </p:nvSpPr>
            <p:spPr>
              <a:xfrm>
                <a:off x="4145150" y="3663275"/>
                <a:ext cx="133675" cy="121875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4875" extrusionOk="0">
                    <a:moveTo>
                      <a:pt x="869" y="0"/>
                    </a:moveTo>
                    <a:cubicBezTo>
                      <a:pt x="698" y="0"/>
                      <a:pt x="526" y="12"/>
                      <a:pt x="358" y="40"/>
                    </a:cubicBezTo>
                    <a:cubicBezTo>
                      <a:pt x="239" y="64"/>
                      <a:pt x="84" y="76"/>
                      <a:pt x="24" y="147"/>
                    </a:cubicBezTo>
                    <a:cubicBezTo>
                      <a:pt x="0" y="183"/>
                      <a:pt x="24" y="231"/>
                      <a:pt x="60" y="243"/>
                    </a:cubicBezTo>
                    <a:cubicBezTo>
                      <a:pt x="108" y="243"/>
                      <a:pt x="155" y="219"/>
                      <a:pt x="191" y="207"/>
                    </a:cubicBezTo>
                    <a:cubicBezTo>
                      <a:pt x="298" y="183"/>
                      <a:pt x="405" y="171"/>
                      <a:pt x="512" y="147"/>
                    </a:cubicBezTo>
                    <a:cubicBezTo>
                      <a:pt x="588" y="139"/>
                      <a:pt x="687" y="135"/>
                      <a:pt x="794" y="135"/>
                    </a:cubicBezTo>
                    <a:cubicBezTo>
                      <a:pt x="990" y="135"/>
                      <a:pt x="1217" y="148"/>
                      <a:pt x="1393" y="171"/>
                    </a:cubicBezTo>
                    <a:cubicBezTo>
                      <a:pt x="1989" y="278"/>
                      <a:pt x="2608" y="481"/>
                      <a:pt x="3144" y="838"/>
                    </a:cubicBezTo>
                    <a:cubicBezTo>
                      <a:pt x="3465" y="1052"/>
                      <a:pt x="3656" y="1160"/>
                      <a:pt x="3930" y="1457"/>
                    </a:cubicBezTo>
                    <a:cubicBezTo>
                      <a:pt x="4168" y="1719"/>
                      <a:pt x="4322" y="1945"/>
                      <a:pt x="4549" y="2326"/>
                    </a:cubicBezTo>
                    <a:cubicBezTo>
                      <a:pt x="4751" y="2636"/>
                      <a:pt x="4882" y="2910"/>
                      <a:pt x="4989" y="3255"/>
                    </a:cubicBezTo>
                    <a:cubicBezTo>
                      <a:pt x="5084" y="3565"/>
                      <a:pt x="5132" y="3827"/>
                      <a:pt x="5180" y="4136"/>
                    </a:cubicBezTo>
                    <a:cubicBezTo>
                      <a:pt x="5203" y="4291"/>
                      <a:pt x="5239" y="4374"/>
                      <a:pt x="5239" y="4529"/>
                    </a:cubicBezTo>
                    <a:cubicBezTo>
                      <a:pt x="5239" y="4612"/>
                      <a:pt x="5239" y="4696"/>
                      <a:pt x="5227" y="4779"/>
                    </a:cubicBezTo>
                    <a:cubicBezTo>
                      <a:pt x="5227" y="4815"/>
                      <a:pt x="5203" y="4839"/>
                      <a:pt x="5227" y="4862"/>
                    </a:cubicBezTo>
                    <a:cubicBezTo>
                      <a:pt x="5236" y="4871"/>
                      <a:pt x="5247" y="4875"/>
                      <a:pt x="5258" y="4875"/>
                    </a:cubicBezTo>
                    <a:cubicBezTo>
                      <a:pt x="5279" y="4875"/>
                      <a:pt x="5299" y="4862"/>
                      <a:pt x="5299" y="4839"/>
                    </a:cubicBezTo>
                    <a:cubicBezTo>
                      <a:pt x="5346" y="4589"/>
                      <a:pt x="5323" y="4327"/>
                      <a:pt x="5287" y="4112"/>
                    </a:cubicBezTo>
                    <a:cubicBezTo>
                      <a:pt x="5251" y="3803"/>
                      <a:pt x="5203" y="3505"/>
                      <a:pt x="5084" y="3148"/>
                    </a:cubicBezTo>
                    <a:cubicBezTo>
                      <a:pt x="5001" y="2826"/>
                      <a:pt x="4834" y="2517"/>
                      <a:pt x="4656" y="2231"/>
                    </a:cubicBezTo>
                    <a:cubicBezTo>
                      <a:pt x="4513" y="1957"/>
                      <a:pt x="4311" y="1683"/>
                      <a:pt x="4156" y="1481"/>
                    </a:cubicBezTo>
                    <a:cubicBezTo>
                      <a:pt x="3894" y="1148"/>
                      <a:pt x="3537" y="909"/>
                      <a:pt x="3179" y="695"/>
                    </a:cubicBezTo>
                    <a:cubicBezTo>
                      <a:pt x="2632" y="362"/>
                      <a:pt x="2084" y="159"/>
                      <a:pt x="1441" y="40"/>
                    </a:cubicBezTo>
                    <a:cubicBezTo>
                      <a:pt x="1253" y="15"/>
                      <a:pt x="1061" y="0"/>
                      <a:pt x="8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6">
                <a:extLst>
                  <a:ext uri="{FF2B5EF4-FFF2-40B4-BE49-F238E27FC236}">
                    <a16:creationId xmlns:a16="http://schemas.microsoft.com/office/drawing/2014/main" id="{07BC02E3-E2F0-BEA7-E0CE-EEAC35B59F71}"/>
                  </a:ext>
                </a:extLst>
              </p:cNvPr>
              <p:cNvSpPr/>
              <p:nvPr/>
            </p:nvSpPr>
            <p:spPr>
              <a:xfrm>
                <a:off x="4088000" y="3647575"/>
                <a:ext cx="5367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1600" extrusionOk="0">
                    <a:moveTo>
                      <a:pt x="1183" y="1"/>
                    </a:moveTo>
                    <a:cubicBezTo>
                      <a:pt x="936" y="1"/>
                      <a:pt x="692" y="94"/>
                      <a:pt x="512" y="252"/>
                    </a:cubicBezTo>
                    <a:cubicBezTo>
                      <a:pt x="131" y="561"/>
                      <a:pt x="0" y="1061"/>
                      <a:pt x="441" y="1407"/>
                    </a:cubicBezTo>
                    <a:cubicBezTo>
                      <a:pt x="536" y="1478"/>
                      <a:pt x="655" y="1537"/>
                      <a:pt x="774" y="1561"/>
                    </a:cubicBezTo>
                    <a:cubicBezTo>
                      <a:pt x="826" y="1572"/>
                      <a:pt x="886" y="1599"/>
                      <a:pt x="947" y="1599"/>
                    </a:cubicBezTo>
                    <a:cubicBezTo>
                      <a:pt x="957" y="1599"/>
                      <a:pt x="967" y="1599"/>
                      <a:pt x="977" y="1597"/>
                    </a:cubicBezTo>
                    <a:cubicBezTo>
                      <a:pt x="1012" y="1585"/>
                      <a:pt x="1001" y="1549"/>
                      <a:pt x="977" y="1537"/>
                    </a:cubicBezTo>
                    <a:cubicBezTo>
                      <a:pt x="512" y="1466"/>
                      <a:pt x="262" y="1192"/>
                      <a:pt x="286" y="835"/>
                    </a:cubicBezTo>
                    <a:cubicBezTo>
                      <a:pt x="346" y="514"/>
                      <a:pt x="631" y="264"/>
                      <a:pt x="965" y="180"/>
                    </a:cubicBezTo>
                    <a:cubicBezTo>
                      <a:pt x="1049" y="158"/>
                      <a:pt x="1110" y="146"/>
                      <a:pt x="1171" y="146"/>
                    </a:cubicBezTo>
                    <a:cubicBezTo>
                      <a:pt x="1240" y="146"/>
                      <a:pt x="1310" y="161"/>
                      <a:pt x="1417" y="192"/>
                    </a:cubicBezTo>
                    <a:cubicBezTo>
                      <a:pt x="1608" y="252"/>
                      <a:pt x="1739" y="311"/>
                      <a:pt x="1870" y="466"/>
                    </a:cubicBezTo>
                    <a:cubicBezTo>
                      <a:pt x="1905" y="502"/>
                      <a:pt x="2013" y="692"/>
                      <a:pt x="2025" y="740"/>
                    </a:cubicBezTo>
                    <a:cubicBezTo>
                      <a:pt x="2029" y="767"/>
                      <a:pt x="2049" y="779"/>
                      <a:pt x="2071" y="779"/>
                    </a:cubicBezTo>
                    <a:cubicBezTo>
                      <a:pt x="2107" y="779"/>
                      <a:pt x="2146" y="748"/>
                      <a:pt x="2132" y="704"/>
                    </a:cubicBezTo>
                    <a:cubicBezTo>
                      <a:pt x="2084" y="561"/>
                      <a:pt x="1953" y="347"/>
                      <a:pt x="1798" y="228"/>
                    </a:cubicBezTo>
                    <a:cubicBezTo>
                      <a:pt x="1632" y="109"/>
                      <a:pt x="1429" y="25"/>
                      <a:pt x="1227" y="2"/>
                    </a:cubicBezTo>
                    <a:cubicBezTo>
                      <a:pt x="1212" y="1"/>
                      <a:pt x="1197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6">
                <a:extLst>
                  <a:ext uri="{FF2B5EF4-FFF2-40B4-BE49-F238E27FC236}">
                    <a16:creationId xmlns:a16="http://schemas.microsoft.com/office/drawing/2014/main" id="{32E4AC87-7EAD-437D-90B4-7B222F5DCE20}"/>
                  </a:ext>
                </a:extLst>
              </p:cNvPr>
              <p:cNvSpPr/>
              <p:nvPr/>
            </p:nvSpPr>
            <p:spPr>
              <a:xfrm>
                <a:off x="4101700" y="3667525"/>
                <a:ext cx="19025" cy="965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86" extrusionOk="0">
                    <a:moveTo>
                      <a:pt x="55" y="1"/>
                    </a:moveTo>
                    <a:cubicBezTo>
                      <a:pt x="37" y="1"/>
                      <a:pt x="20" y="14"/>
                      <a:pt x="12" y="37"/>
                    </a:cubicBezTo>
                    <a:cubicBezTo>
                      <a:pt x="0" y="85"/>
                      <a:pt x="48" y="120"/>
                      <a:pt x="72" y="168"/>
                    </a:cubicBezTo>
                    <a:cubicBezTo>
                      <a:pt x="131" y="239"/>
                      <a:pt x="155" y="287"/>
                      <a:pt x="238" y="335"/>
                    </a:cubicBezTo>
                    <a:cubicBezTo>
                      <a:pt x="318" y="371"/>
                      <a:pt x="403" y="385"/>
                      <a:pt x="487" y="385"/>
                    </a:cubicBezTo>
                    <a:cubicBezTo>
                      <a:pt x="540" y="385"/>
                      <a:pt x="592" y="380"/>
                      <a:pt x="643" y="370"/>
                    </a:cubicBezTo>
                    <a:cubicBezTo>
                      <a:pt x="679" y="358"/>
                      <a:pt x="726" y="358"/>
                      <a:pt x="750" y="335"/>
                    </a:cubicBezTo>
                    <a:cubicBezTo>
                      <a:pt x="761" y="304"/>
                      <a:pt x="744" y="273"/>
                      <a:pt x="716" y="273"/>
                    </a:cubicBezTo>
                    <a:cubicBezTo>
                      <a:pt x="712" y="273"/>
                      <a:pt x="707" y="274"/>
                      <a:pt x="703" y="275"/>
                    </a:cubicBezTo>
                    <a:cubicBezTo>
                      <a:pt x="640" y="291"/>
                      <a:pt x="564" y="300"/>
                      <a:pt x="493" y="300"/>
                    </a:cubicBezTo>
                    <a:cubicBezTo>
                      <a:pt x="400" y="300"/>
                      <a:pt x="314" y="285"/>
                      <a:pt x="274" y="251"/>
                    </a:cubicBezTo>
                    <a:cubicBezTo>
                      <a:pt x="214" y="204"/>
                      <a:pt x="191" y="144"/>
                      <a:pt x="131" y="61"/>
                    </a:cubicBezTo>
                    <a:cubicBezTo>
                      <a:pt x="107" y="49"/>
                      <a:pt x="107" y="25"/>
                      <a:pt x="83" y="13"/>
                    </a:cubicBezTo>
                    <a:cubicBezTo>
                      <a:pt x="75" y="5"/>
                      <a:pt x="65" y="1"/>
                      <a:pt x="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6">
                <a:extLst>
                  <a:ext uri="{FF2B5EF4-FFF2-40B4-BE49-F238E27FC236}">
                    <a16:creationId xmlns:a16="http://schemas.microsoft.com/office/drawing/2014/main" id="{4C67AB25-D928-D5F5-12CF-65F5EACD4671}"/>
                  </a:ext>
                </a:extLst>
              </p:cNvPr>
              <p:cNvSpPr/>
              <p:nvPr/>
            </p:nvSpPr>
            <p:spPr>
              <a:xfrm>
                <a:off x="4081750" y="3691025"/>
                <a:ext cx="27100" cy="29650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1186" extrusionOk="0">
                    <a:moveTo>
                      <a:pt x="1056" y="0"/>
                    </a:moveTo>
                    <a:cubicBezTo>
                      <a:pt x="1039" y="0"/>
                      <a:pt x="1019" y="13"/>
                      <a:pt x="1012" y="26"/>
                    </a:cubicBezTo>
                    <a:cubicBezTo>
                      <a:pt x="798" y="383"/>
                      <a:pt x="548" y="681"/>
                      <a:pt x="203" y="966"/>
                    </a:cubicBezTo>
                    <a:cubicBezTo>
                      <a:pt x="143" y="1026"/>
                      <a:pt x="72" y="1073"/>
                      <a:pt x="12" y="1133"/>
                    </a:cubicBezTo>
                    <a:cubicBezTo>
                      <a:pt x="0" y="1133"/>
                      <a:pt x="0" y="1145"/>
                      <a:pt x="0" y="1157"/>
                    </a:cubicBezTo>
                    <a:cubicBezTo>
                      <a:pt x="0" y="1174"/>
                      <a:pt x="20" y="1185"/>
                      <a:pt x="34" y="1185"/>
                    </a:cubicBezTo>
                    <a:cubicBezTo>
                      <a:pt x="40" y="1185"/>
                      <a:pt x="45" y="1184"/>
                      <a:pt x="48" y="1181"/>
                    </a:cubicBezTo>
                    <a:cubicBezTo>
                      <a:pt x="453" y="883"/>
                      <a:pt x="917" y="431"/>
                      <a:pt x="1084" y="38"/>
                    </a:cubicBezTo>
                    <a:cubicBezTo>
                      <a:pt x="1084" y="10"/>
                      <a:pt x="1071" y="0"/>
                      <a:pt x="10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6">
                <a:extLst>
                  <a:ext uri="{FF2B5EF4-FFF2-40B4-BE49-F238E27FC236}">
                    <a16:creationId xmlns:a16="http://schemas.microsoft.com/office/drawing/2014/main" id="{FA30038F-DA8D-DE7C-B690-FF33C383741F}"/>
                  </a:ext>
                </a:extLst>
              </p:cNvPr>
              <p:cNvSpPr/>
              <p:nvPr/>
            </p:nvSpPr>
            <p:spPr>
              <a:xfrm>
                <a:off x="4066450" y="3680250"/>
                <a:ext cx="3030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1298" extrusionOk="0">
                    <a:moveTo>
                      <a:pt x="1150" y="0"/>
                    </a:moveTo>
                    <a:cubicBezTo>
                      <a:pt x="1135" y="0"/>
                      <a:pt x="1117" y="8"/>
                      <a:pt x="1101" y="28"/>
                    </a:cubicBezTo>
                    <a:cubicBezTo>
                      <a:pt x="946" y="171"/>
                      <a:pt x="791" y="302"/>
                      <a:pt x="660" y="457"/>
                    </a:cubicBezTo>
                    <a:cubicBezTo>
                      <a:pt x="446" y="707"/>
                      <a:pt x="208" y="957"/>
                      <a:pt x="17" y="1231"/>
                    </a:cubicBezTo>
                    <a:cubicBezTo>
                      <a:pt x="0" y="1264"/>
                      <a:pt x="31" y="1298"/>
                      <a:pt x="59" y="1298"/>
                    </a:cubicBezTo>
                    <a:cubicBezTo>
                      <a:pt x="71" y="1298"/>
                      <a:pt x="82" y="1292"/>
                      <a:pt x="89" y="1278"/>
                    </a:cubicBezTo>
                    <a:cubicBezTo>
                      <a:pt x="267" y="1028"/>
                      <a:pt x="422" y="873"/>
                      <a:pt x="648" y="623"/>
                    </a:cubicBezTo>
                    <a:cubicBezTo>
                      <a:pt x="779" y="457"/>
                      <a:pt x="970" y="254"/>
                      <a:pt x="1160" y="88"/>
                    </a:cubicBezTo>
                    <a:cubicBezTo>
                      <a:pt x="1212" y="53"/>
                      <a:pt x="1189" y="0"/>
                      <a:pt x="1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6">
                <a:extLst>
                  <a:ext uri="{FF2B5EF4-FFF2-40B4-BE49-F238E27FC236}">
                    <a16:creationId xmlns:a16="http://schemas.microsoft.com/office/drawing/2014/main" id="{07A8BA05-B6FD-B4BF-D494-E68A31B1F92A}"/>
                  </a:ext>
                </a:extLst>
              </p:cNvPr>
              <p:cNvSpPr/>
              <p:nvPr/>
            </p:nvSpPr>
            <p:spPr>
              <a:xfrm>
                <a:off x="4226175" y="3839475"/>
                <a:ext cx="31500" cy="3337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335" extrusionOk="0">
                    <a:moveTo>
                      <a:pt x="1214" y="0"/>
                    </a:moveTo>
                    <a:cubicBezTo>
                      <a:pt x="1209" y="0"/>
                      <a:pt x="1204" y="2"/>
                      <a:pt x="1200" y="5"/>
                    </a:cubicBezTo>
                    <a:cubicBezTo>
                      <a:pt x="1177" y="17"/>
                      <a:pt x="1177" y="41"/>
                      <a:pt x="1165" y="53"/>
                    </a:cubicBezTo>
                    <a:cubicBezTo>
                      <a:pt x="927" y="386"/>
                      <a:pt x="629" y="708"/>
                      <a:pt x="319" y="1017"/>
                    </a:cubicBezTo>
                    <a:cubicBezTo>
                      <a:pt x="224" y="1112"/>
                      <a:pt x="105" y="1196"/>
                      <a:pt x="10" y="1291"/>
                    </a:cubicBezTo>
                    <a:cubicBezTo>
                      <a:pt x="1" y="1309"/>
                      <a:pt x="20" y="1335"/>
                      <a:pt x="40" y="1335"/>
                    </a:cubicBezTo>
                    <a:cubicBezTo>
                      <a:pt x="46" y="1335"/>
                      <a:pt x="52" y="1332"/>
                      <a:pt x="57" y="1327"/>
                    </a:cubicBezTo>
                    <a:cubicBezTo>
                      <a:pt x="367" y="1077"/>
                      <a:pt x="653" y="791"/>
                      <a:pt x="915" y="505"/>
                    </a:cubicBezTo>
                    <a:cubicBezTo>
                      <a:pt x="1010" y="374"/>
                      <a:pt x="1117" y="255"/>
                      <a:pt x="1212" y="124"/>
                    </a:cubicBezTo>
                    <a:cubicBezTo>
                      <a:pt x="1224" y="88"/>
                      <a:pt x="1260" y="65"/>
                      <a:pt x="1248" y="29"/>
                    </a:cubicBezTo>
                    <a:cubicBezTo>
                      <a:pt x="1248" y="11"/>
                      <a:pt x="1229" y="0"/>
                      <a:pt x="12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6">
                <a:extLst>
                  <a:ext uri="{FF2B5EF4-FFF2-40B4-BE49-F238E27FC236}">
                    <a16:creationId xmlns:a16="http://schemas.microsoft.com/office/drawing/2014/main" id="{684ED7D4-D361-2F07-3EAA-70477CB702AD}"/>
                  </a:ext>
                </a:extLst>
              </p:cNvPr>
              <p:cNvSpPr/>
              <p:nvPr/>
            </p:nvSpPr>
            <p:spPr>
              <a:xfrm>
                <a:off x="4106450" y="3833625"/>
                <a:ext cx="133375" cy="73275"/>
              </a:xfrm>
              <a:custGeom>
                <a:avLst/>
                <a:gdLst/>
                <a:ahLst/>
                <a:cxnLst/>
                <a:rect l="l" t="t" r="r" b="b"/>
                <a:pathLst>
                  <a:path w="5335" h="2931" extrusionOk="0">
                    <a:moveTo>
                      <a:pt x="3549" y="1180"/>
                    </a:moveTo>
                    <a:cubicBezTo>
                      <a:pt x="3418" y="1275"/>
                      <a:pt x="3263" y="1334"/>
                      <a:pt x="3108" y="1358"/>
                    </a:cubicBezTo>
                    <a:cubicBezTo>
                      <a:pt x="3071" y="1364"/>
                      <a:pt x="3010" y="1369"/>
                      <a:pt x="2955" y="1369"/>
                    </a:cubicBezTo>
                    <a:cubicBezTo>
                      <a:pt x="2887" y="1369"/>
                      <a:pt x="2828" y="1361"/>
                      <a:pt x="2834" y="1334"/>
                    </a:cubicBezTo>
                    <a:cubicBezTo>
                      <a:pt x="2906" y="1287"/>
                      <a:pt x="3013" y="1263"/>
                      <a:pt x="3120" y="1239"/>
                    </a:cubicBezTo>
                    <a:cubicBezTo>
                      <a:pt x="3275" y="1192"/>
                      <a:pt x="3406" y="1180"/>
                      <a:pt x="3549" y="1180"/>
                    </a:cubicBezTo>
                    <a:close/>
                    <a:moveTo>
                      <a:pt x="4005" y="1744"/>
                    </a:moveTo>
                    <a:cubicBezTo>
                      <a:pt x="4059" y="1744"/>
                      <a:pt x="4114" y="1746"/>
                      <a:pt x="4168" y="1751"/>
                    </a:cubicBezTo>
                    <a:cubicBezTo>
                      <a:pt x="4239" y="1751"/>
                      <a:pt x="4323" y="1763"/>
                      <a:pt x="4418" y="1787"/>
                    </a:cubicBezTo>
                    <a:cubicBezTo>
                      <a:pt x="4323" y="1906"/>
                      <a:pt x="4156" y="1942"/>
                      <a:pt x="3965" y="1942"/>
                    </a:cubicBezTo>
                    <a:cubicBezTo>
                      <a:pt x="3787" y="1942"/>
                      <a:pt x="3620" y="1930"/>
                      <a:pt x="3596" y="1823"/>
                    </a:cubicBezTo>
                    <a:cubicBezTo>
                      <a:pt x="3624" y="1776"/>
                      <a:pt x="3807" y="1744"/>
                      <a:pt x="4005" y="1744"/>
                    </a:cubicBezTo>
                    <a:close/>
                    <a:moveTo>
                      <a:pt x="2549" y="1"/>
                    </a:moveTo>
                    <a:cubicBezTo>
                      <a:pt x="2144" y="1"/>
                      <a:pt x="1751" y="84"/>
                      <a:pt x="1370" y="191"/>
                    </a:cubicBezTo>
                    <a:cubicBezTo>
                      <a:pt x="1144" y="263"/>
                      <a:pt x="882" y="322"/>
                      <a:pt x="667" y="442"/>
                    </a:cubicBezTo>
                    <a:cubicBezTo>
                      <a:pt x="646" y="473"/>
                      <a:pt x="672" y="515"/>
                      <a:pt x="704" y="515"/>
                    </a:cubicBezTo>
                    <a:cubicBezTo>
                      <a:pt x="707" y="515"/>
                      <a:pt x="711" y="514"/>
                      <a:pt x="715" y="513"/>
                    </a:cubicBezTo>
                    <a:cubicBezTo>
                      <a:pt x="1156" y="322"/>
                      <a:pt x="1608" y="191"/>
                      <a:pt x="2084" y="132"/>
                    </a:cubicBezTo>
                    <a:cubicBezTo>
                      <a:pt x="2226" y="106"/>
                      <a:pt x="2386" y="93"/>
                      <a:pt x="2549" y="93"/>
                    </a:cubicBezTo>
                    <a:cubicBezTo>
                      <a:pt x="2922" y="93"/>
                      <a:pt x="3316" y="162"/>
                      <a:pt x="3573" y="311"/>
                    </a:cubicBezTo>
                    <a:cubicBezTo>
                      <a:pt x="3739" y="453"/>
                      <a:pt x="3834" y="632"/>
                      <a:pt x="3834" y="834"/>
                    </a:cubicBezTo>
                    <a:cubicBezTo>
                      <a:pt x="3823" y="930"/>
                      <a:pt x="3763" y="1025"/>
                      <a:pt x="3668" y="1096"/>
                    </a:cubicBezTo>
                    <a:lnTo>
                      <a:pt x="3584" y="1096"/>
                    </a:lnTo>
                    <a:cubicBezTo>
                      <a:pt x="3418" y="1096"/>
                      <a:pt x="3251" y="1120"/>
                      <a:pt x="3096" y="1156"/>
                    </a:cubicBezTo>
                    <a:cubicBezTo>
                      <a:pt x="2989" y="1192"/>
                      <a:pt x="2858" y="1215"/>
                      <a:pt x="2775" y="1287"/>
                    </a:cubicBezTo>
                    <a:cubicBezTo>
                      <a:pt x="2751" y="1311"/>
                      <a:pt x="2763" y="1370"/>
                      <a:pt x="2787" y="1394"/>
                    </a:cubicBezTo>
                    <a:cubicBezTo>
                      <a:pt x="2825" y="1447"/>
                      <a:pt x="2891" y="1457"/>
                      <a:pt x="2960" y="1457"/>
                    </a:cubicBezTo>
                    <a:cubicBezTo>
                      <a:pt x="2998" y="1457"/>
                      <a:pt x="3038" y="1454"/>
                      <a:pt x="3072" y="1454"/>
                    </a:cubicBezTo>
                    <a:cubicBezTo>
                      <a:pt x="3275" y="1418"/>
                      <a:pt x="3537" y="1334"/>
                      <a:pt x="3715" y="1192"/>
                    </a:cubicBezTo>
                    <a:cubicBezTo>
                      <a:pt x="3977" y="1203"/>
                      <a:pt x="4227" y="1263"/>
                      <a:pt x="4394" y="1442"/>
                    </a:cubicBezTo>
                    <a:cubicBezTo>
                      <a:pt x="4454" y="1513"/>
                      <a:pt x="4501" y="1608"/>
                      <a:pt x="4465" y="1704"/>
                    </a:cubicBezTo>
                    <a:cubicBezTo>
                      <a:pt x="4370" y="1680"/>
                      <a:pt x="4275" y="1668"/>
                      <a:pt x="4168" y="1656"/>
                    </a:cubicBezTo>
                    <a:cubicBezTo>
                      <a:pt x="4116" y="1652"/>
                      <a:pt x="4062" y="1649"/>
                      <a:pt x="4007" y="1649"/>
                    </a:cubicBezTo>
                    <a:cubicBezTo>
                      <a:pt x="3913" y="1649"/>
                      <a:pt x="3818" y="1657"/>
                      <a:pt x="3727" y="1680"/>
                    </a:cubicBezTo>
                    <a:cubicBezTo>
                      <a:pt x="3668" y="1692"/>
                      <a:pt x="3608" y="1704"/>
                      <a:pt x="3561" y="1751"/>
                    </a:cubicBezTo>
                    <a:cubicBezTo>
                      <a:pt x="3501" y="1799"/>
                      <a:pt x="3513" y="1882"/>
                      <a:pt x="3573" y="1930"/>
                    </a:cubicBezTo>
                    <a:cubicBezTo>
                      <a:pt x="3668" y="2025"/>
                      <a:pt x="3811" y="2025"/>
                      <a:pt x="3930" y="2037"/>
                    </a:cubicBezTo>
                    <a:cubicBezTo>
                      <a:pt x="4084" y="2037"/>
                      <a:pt x="4251" y="2025"/>
                      <a:pt x="4394" y="1942"/>
                    </a:cubicBezTo>
                    <a:cubicBezTo>
                      <a:pt x="4454" y="1906"/>
                      <a:pt x="4501" y="1858"/>
                      <a:pt x="4525" y="1811"/>
                    </a:cubicBezTo>
                    <a:cubicBezTo>
                      <a:pt x="4549" y="1811"/>
                      <a:pt x="4561" y="1823"/>
                      <a:pt x="4585" y="1823"/>
                    </a:cubicBezTo>
                    <a:cubicBezTo>
                      <a:pt x="4668" y="1858"/>
                      <a:pt x="4775" y="1918"/>
                      <a:pt x="4870" y="1989"/>
                    </a:cubicBezTo>
                    <a:cubicBezTo>
                      <a:pt x="5001" y="2096"/>
                      <a:pt x="5156" y="2275"/>
                      <a:pt x="5144" y="2406"/>
                    </a:cubicBezTo>
                    <a:cubicBezTo>
                      <a:pt x="5108" y="2406"/>
                      <a:pt x="4989" y="2370"/>
                      <a:pt x="4977" y="2370"/>
                    </a:cubicBezTo>
                    <a:cubicBezTo>
                      <a:pt x="4871" y="2348"/>
                      <a:pt x="4761" y="2338"/>
                      <a:pt x="4649" y="2338"/>
                    </a:cubicBezTo>
                    <a:cubicBezTo>
                      <a:pt x="3936" y="2338"/>
                      <a:pt x="3136" y="2739"/>
                      <a:pt x="2477" y="2811"/>
                    </a:cubicBezTo>
                    <a:cubicBezTo>
                      <a:pt x="2380" y="2822"/>
                      <a:pt x="2282" y="2827"/>
                      <a:pt x="2185" y="2827"/>
                    </a:cubicBezTo>
                    <a:cubicBezTo>
                      <a:pt x="1761" y="2827"/>
                      <a:pt x="1345" y="2726"/>
                      <a:pt x="977" y="2561"/>
                    </a:cubicBezTo>
                    <a:cubicBezTo>
                      <a:pt x="691" y="2418"/>
                      <a:pt x="417" y="2192"/>
                      <a:pt x="227" y="2001"/>
                    </a:cubicBezTo>
                    <a:cubicBezTo>
                      <a:pt x="215" y="1977"/>
                      <a:pt x="215" y="1977"/>
                      <a:pt x="215" y="1965"/>
                    </a:cubicBezTo>
                    <a:cubicBezTo>
                      <a:pt x="203" y="1942"/>
                      <a:pt x="179" y="1918"/>
                      <a:pt x="144" y="1918"/>
                    </a:cubicBezTo>
                    <a:cubicBezTo>
                      <a:pt x="1" y="2001"/>
                      <a:pt x="334" y="2216"/>
                      <a:pt x="394" y="2287"/>
                    </a:cubicBezTo>
                    <a:cubicBezTo>
                      <a:pt x="608" y="2466"/>
                      <a:pt x="834" y="2632"/>
                      <a:pt x="1096" y="2727"/>
                    </a:cubicBezTo>
                    <a:cubicBezTo>
                      <a:pt x="1444" y="2846"/>
                      <a:pt x="1812" y="2930"/>
                      <a:pt x="2186" y="2930"/>
                    </a:cubicBezTo>
                    <a:cubicBezTo>
                      <a:pt x="2299" y="2930"/>
                      <a:pt x="2412" y="2923"/>
                      <a:pt x="2525" y="2906"/>
                    </a:cubicBezTo>
                    <a:cubicBezTo>
                      <a:pt x="3180" y="2835"/>
                      <a:pt x="3834" y="2501"/>
                      <a:pt x="4465" y="2466"/>
                    </a:cubicBezTo>
                    <a:cubicBezTo>
                      <a:pt x="4513" y="2458"/>
                      <a:pt x="4571" y="2455"/>
                      <a:pt x="4629" y="2455"/>
                    </a:cubicBezTo>
                    <a:cubicBezTo>
                      <a:pt x="4760" y="2455"/>
                      <a:pt x="4900" y="2469"/>
                      <a:pt x="4966" y="2477"/>
                    </a:cubicBezTo>
                    <a:cubicBezTo>
                      <a:pt x="5000" y="2477"/>
                      <a:pt x="5066" y="2503"/>
                      <a:pt x="5127" y="2503"/>
                    </a:cubicBezTo>
                    <a:cubicBezTo>
                      <a:pt x="5150" y="2503"/>
                      <a:pt x="5172" y="2499"/>
                      <a:pt x="5192" y="2489"/>
                    </a:cubicBezTo>
                    <a:cubicBezTo>
                      <a:pt x="5335" y="2418"/>
                      <a:pt x="5120" y="2120"/>
                      <a:pt x="5049" y="2049"/>
                    </a:cubicBezTo>
                    <a:cubicBezTo>
                      <a:pt x="4930" y="1930"/>
                      <a:pt x="4787" y="1823"/>
                      <a:pt x="4644" y="1751"/>
                    </a:cubicBezTo>
                    <a:cubicBezTo>
                      <a:pt x="4620" y="1739"/>
                      <a:pt x="4596" y="1739"/>
                      <a:pt x="4573" y="1727"/>
                    </a:cubicBezTo>
                    <a:cubicBezTo>
                      <a:pt x="4608" y="1584"/>
                      <a:pt x="4537" y="1418"/>
                      <a:pt x="4382" y="1299"/>
                    </a:cubicBezTo>
                    <a:cubicBezTo>
                      <a:pt x="4215" y="1180"/>
                      <a:pt x="4013" y="1120"/>
                      <a:pt x="3799" y="1108"/>
                    </a:cubicBezTo>
                    <a:cubicBezTo>
                      <a:pt x="3870" y="1025"/>
                      <a:pt x="3930" y="930"/>
                      <a:pt x="3942" y="823"/>
                    </a:cubicBezTo>
                    <a:cubicBezTo>
                      <a:pt x="3930" y="596"/>
                      <a:pt x="3811" y="382"/>
                      <a:pt x="3620" y="227"/>
                    </a:cubicBezTo>
                    <a:cubicBezTo>
                      <a:pt x="3513" y="156"/>
                      <a:pt x="3370" y="120"/>
                      <a:pt x="3239" y="84"/>
                    </a:cubicBezTo>
                    <a:cubicBezTo>
                      <a:pt x="3013" y="37"/>
                      <a:pt x="2775" y="13"/>
                      <a:pt x="2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6">
                <a:extLst>
                  <a:ext uri="{FF2B5EF4-FFF2-40B4-BE49-F238E27FC236}">
                    <a16:creationId xmlns:a16="http://schemas.microsoft.com/office/drawing/2014/main" id="{ECCB7CEE-CF48-A451-A3C4-D365008E6C04}"/>
                  </a:ext>
                </a:extLst>
              </p:cNvPr>
              <p:cNvSpPr/>
              <p:nvPr/>
            </p:nvSpPr>
            <p:spPr>
              <a:xfrm>
                <a:off x="4060025" y="3732100"/>
                <a:ext cx="92300" cy="11762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4705" extrusionOk="0">
                    <a:moveTo>
                      <a:pt x="1870" y="2383"/>
                    </a:moveTo>
                    <a:lnTo>
                      <a:pt x="1870" y="2383"/>
                    </a:lnTo>
                    <a:cubicBezTo>
                      <a:pt x="1750" y="2502"/>
                      <a:pt x="1596" y="2598"/>
                      <a:pt x="1441" y="2681"/>
                    </a:cubicBezTo>
                    <a:cubicBezTo>
                      <a:pt x="1322" y="2728"/>
                      <a:pt x="1143" y="2800"/>
                      <a:pt x="977" y="2800"/>
                    </a:cubicBezTo>
                    <a:cubicBezTo>
                      <a:pt x="798" y="2788"/>
                      <a:pt x="810" y="2717"/>
                      <a:pt x="965" y="2598"/>
                    </a:cubicBezTo>
                    <a:cubicBezTo>
                      <a:pt x="1239" y="2455"/>
                      <a:pt x="1548" y="2407"/>
                      <a:pt x="1870" y="2383"/>
                    </a:cubicBezTo>
                    <a:close/>
                    <a:moveTo>
                      <a:pt x="596" y="1"/>
                    </a:moveTo>
                    <a:cubicBezTo>
                      <a:pt x="548" y="1"/>
                      <a:pt x="500" y="2"/>
                      <a:pt x="453" y="2"/>
                    </a:cubicBezTo>
                    <a:cubicBezTo>
                      <a:pt x="310" y="14"/>
                      <a:pt x="167" y="26"/>
                      <a:pt x="36" y="85"/>
                    </a:cubicBezTo>
                    <a:cubicBezTo>
                      <a:pt x="0" y="97"/>
                      <a:pt x="12" y="157"/>
                      <a:pt x="36" y="169"/>
                    </a:cubicBezTo>
                    <a:cubicBezTo>
                      <a:pt x="48" y="175"/>
                      <a:pt x="57" y="178"/>
                      <a:pt x="66" y="178"/>
                    </a:cubicBezTo>
                    <a:cubicBezTo>
                      <a:pt x="75" y="178"/>
                      <a:pt x="84" y="175"/>
                      <a:pt x="96" y="169"/>
                    </a:cubicBezTo>
                    <a:lnTo>
                      <a:pt x="107" y="169"/>
                    </a:lnTo>
                    <a:cubicBezTo>
                      <a:pt x="155" y="145"/>
                      <a:pt x="215" y="133"/>
                      <a:pt x="274" y="121"/>
                    </a:cubicBezTo>
                    <a:cubicBezTo>
                      <a:pt x="316" y="113"/>
                      <a:pt x="495" y="104"/>
                      <a:pt x="622" y="104"/>
                    </a:cubicBezTo>
                    <a:cubicBezTo>
                      <a:pt x="674" y="104"/>
                      <a:pt x="718" y="106"/>
                      <a:pt x="738" y="109"/>
                    </a:cubicBezTo>
                    <a:cubicBezTo>
                      <a:pt x="1143" y="145"/>
                      <a:pt x="1000" y="621"/>
                      <a:pt x="786" y="871"/>
                    </a:cubicBezTo>
                    <a:cubicBezTo>
                      <a:pt x="619" y="1050"/>
                      <a:pt x="488" y="1169"/>
                      <a:pt x="286" y="1288"/>
                    </a:cubicBezTo>
                    <a:cubicBezTo>
                      <a:pt x="238" y="1312"/>
                      <a:pt x="215" y="1312"/>
                      <a:pt x="191" y="1359"/>
                    </a:cubicBezTo>
                    <a:cubicBezTo>
                      <a:pt x="184" y="1416"/>
                      <a:pt x="214" y="1430"/>
                      <a:pt x="253" y="1430"/>
                    </a:cubicBezTo>
                    <a:cubicBezTo>
                      <a:pt x="279" y="1430"/>
                      <a:pt x="309" y="1424"/>
                      <a:pt x="334" y="1419"/>
                    </a:cubicBezTo>
                    <a:cubicBezTo>
                      <a:pt x="429" y="1395"/>
                      <a:pt x="465" y="1395"/>
                      <a:pt x="548" y="1383"/>
                    </a:cubicBezTo>
                    <a:cubicBezTo>
                      <a:pt x="659" y="1383"/>
                      <a:pt x="770" y="1381"/>
                      <a:pt x="880" y="1381"/>
                    </a:cubicBezTo>
                    <a:cubicBezTo>
                      <a:pt x="1265" y="1381"/>
                      <a:pt x="1635" y="1403"/>
                      <a:pt x="1941" y="1597"/>
                    </a:cubicBezTo>
                    <a:cubicBezTo>
                      <a:pt x="2191" y="1824"/>
                      <a:pt x="2143" y="2074"/>
                      <a:pt x="1965" y="2288"/>
                    </a:cubicBezTo>
                    <a:cubicBezTo>
                      <a:pt x="1608" y="2312"/>
                      <a:pt x="1250" y="2359"/>
                      <a:pt x="941" y="2514"/>
                    </a:cubicBezTo>
                    <a:cubicBezTo>
                      <a:pt x="869" y="2562"/>
                      <a:pt x="774" y="2621"/>
                      <a:pt x="750" y="2717"/>
                    </a:cubicBezTo>
                    <a:cubicBezTo>
                      <a:pt x="738" y="2800"/>
                      <a:pt x="810" y="2871"/>
                      <a:pt x="881" y="2883"/>
                    </a:cubicBezTo>
                    <a:cubicBezTo>
                      <a:pt x="927" y="2894"/>
                      <a:pt x="973" y="2899"/>
                      <a:pt x="1018" y="2899"/>
                    </a:cubicBezTo>
                    <a:cubicBezTo>
                      <a:pt x="1173" y="2899"/>
                      <a:pt x="1324" y="2843"/>
                      <a:pt x="1453" y="2788"/>
                    </a:cubicBezTo>
                    <a:cubicBezTo>
                      <a:pt x="1643" y="2705"/>
                      <a:pt x="1858" y="2550"/>
                      <a:pt x="2012" y="2371"/>
                    </a:cubicBezTo>
                    <a:lnTo>
                      <a:pt x="2334" y="2371"/>
                    </a:lnTo>
                    <a:cubicBezTo>
                      <a:pt x="2608" y="2371"/>
                      <a:pt x="2882" y="2395"/>
                      <a:pt x="3108" y="2478"/>
                    </a:cubicBezTo>
                    <a:cubicBezTo>
                      <a:pt x="3298" y="2574"/>
                      <a:pt x="3453" y="2728"/>
                      <a:pt x="3501" y="2931"/>
                    </a:cubicBezTo>
                    <a:cubicBezTo>
                      <a:pt x="3525" y="3074"/>
                      <a:pt x="3429" y="3205"/>
                      <a:pt x="3274" y="3324"/>
                    </a:cubicBezTo>
                    <a:cubicBezTo>
                      <a:pt x="3084" y="3479"/>
                      <a:pt x="2822" y="3621"/>
                      <a:pt x="2620" y="3800"/>
                    </a:cubicBezTo>
                    <a:cubicBezTo>
                      <a:pt x="2417" y="3967"/>
                      <a:pt x="2239" y="4169"/>
                      <a:pt x="2096" y="4383"/>
                    </a:cubicBezTo>
                    <a:cubicBezTo>
                      <a:pt x="2048" y="4467"/>
                      <a:pt x="1977" y="4562"/>
                      <a:pt x="1989" y="4657"/>
                    </a:cubicBezTo>
                    <a:cubicBezTo>
                      <a:pt x="2002" y="4691"/>
                      <a:pt x="2026" y="4704"/>
                      <a:pt x="2055" y="4704"/>
                    </a:cubicBezTo>
                    <a:cubicBezTo>
                      <a:pt x="2126" y="4704"/>
                      <a:pt x="2230" y="4627"/>
                      <a:pt x="2298" y="4610"/>
                    </a:cubicBezTo>
                    <a:cubicBezTo>
                      <a:pt x="2354" y="4599"/>
                      <a:pt x="2337" y="4525"/>
                      <a:pt x="2286" y="4525"/>
                    </a:cubicBezTo>
                    <a:cubicBezTo>
                      <a:pt x="2282" y="4525"/>
                      <a:pt x="2278" y="4526"/>
                      <a:pt x="2274" y="4526"/>
                    </a:cubicBezTo>
                    <a:cubicBezTo>
                      <a:pt x="2227" y="4550"/>
                      <a:pt x="2143" y="4574"/>
                      <a:pt x="2096" y="4598"/>
                    </a:cubicBezTo>
                    <a:cubicBezTo>
                      <a:pt x="2191" y="4348"/>
                      <a:pt x="2524" y="3967"/>
                      <a:pt x="2774" y="3788"/>
                    </a:cubicBezTo>
                    <a:cubicBezTo>
                      <a:pt x="2989" y="3621"/>
                      <a:pt x="3227" y="3479"/>
                      <a:pt x="3429" y="3276"/>
                    </a:cubicBezTo>
                    <a:cubicBezTo>
                      <a:pt x="3691" y="3038"/>
                      <a:pt x="3525" y="2681"/>
                      <a:pt x="3274" y="2502"/>
                    </a:cubicBezTo>
                    <a:cubicBezTo>
                      <a:pt x="2953" y="2276"/>
                      <a:pt x="2524" y="2300"/>
                      <a:pt x="2131" y="2288"/>
                    </a:cubicBezTo>
                    <a:lnTo>
                      <a:pt x="2072" y="2288"/>
                    </a:lnTo>
                    <a:cubicBezTo>
                      <a:pt x="2227" y="2062"/>
                      <a:pt x="2262" y="1788"/>
                      <a:pt x="1977" y="1538"/>
                    </a:cubicBezTo>
                    <a:cubicBezTo>
                      <a:pt x="1634" y="1316"/>
                      <a:pt x="1215" y="1299"/>
                      <a:pt x="820" y="1299"/>
                    </a:cubicBezTo>
                    <a:cubicBezTo>
                      <a:pt x="748" y="1299"/>
                      <a:pt x="677" y="1300"/>
                      <a:pt x="607" y="1300"/>
                    </a:cubicBezTo>
                    <a:lnTo>
                      <a:pt x="500" y="1300"/>
                    </a:lnTo>
                    <a:cubicBezTo>
                      <a:pt x="560" y="1252"/>
                      <a:pt x="619" y="1216"/>
                      <a:pt x="655" y="1169"/>
                    </a:cubicBezTo>
                    <a:cubicBezTo>
                      <a:pt x="786" y="1038"/>
                      <a:pt x="917" y="907"/>
                      <a:pt x="1000" y="740"/>
                    </a:cubicBezTo>
                    <a:cubicBezTo>
                      <a:pt x="1131" y="502"/>
                      <a:pt x="1167" y="181"/>
                      <a:pt x="881" y="38"/>
                    </a:cubicBezTo>
                    <a:cubicBezTo>
                      <a:pt x="786" y="6"/>
                      <a:pt x="691" y="1"/>
                      <a:pt x="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6">
                <a:extLst>
                  <a:ext uri="{FF2B5EF4-FFF2-40B4-BE49-F238E27FC236}">
                    <a16:creationId xmlns:a16="http://schemas.microsoft.com/office/drawing/2014/main" id="{213F5670-4413-0FB1-7DC1-824E0BC8F463}"/>
                  </a:ext>
                </a:extLst>
              </p:cNvPr>
              <p:cNvSpPr/>
              <p:nvPr/>
            </p:nvSpPr>
            <p:spPr>
              <a:xfrm>
                <a:off x="4016275" y="3712575"/>
                <a:ext cx="83350" cy="170325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6813" extrusionOk="0">
                    <a:moveTo>
                      <a:pt x="887" y="1"/>
                    </a:moveTo>
                    <a:cubicBezTo>
                      <a:pt x="819" y="1"/>
                      <a:pt x="749" y="29"/>
                      <a:pt x="691" y="69"/>
                    </a:cubicBezTo>
                    <a:cubicBezTo>
                      <a:pt x="536" y="164"/>
                      <a:pt x="429" y="319"/>
                      <a:pt x="333" y="473"/>
                    </a:cubicBezTo>
                    <a:cubicBezTo>
                      <a:pt x="202" y="747"/>
                      <a:pt x="119" y="1057"/>
                      <a:pt x="60" y="1354"/>
                    </a:cubicBezTo>
                    <a:cubicBezTo>
                      <a:pt x="12" y="1724"/>
                      <a:pt x="0" y="2093"/>
                      <a:pt x="0" y="2462"/>
                    </a:cubicBezTo>
                    <a:cubicBezTo>
                      <a:pt x="12" y="2878"/>
                      <a:pt x="60" y="3307"/>
                      <a:pt x="167" y="3712"/>
                    </a:cubicBezTo>
                    <a:cubicBezTo>
                      <a:pt x="322" y="4236"/>
                      <a:pt x="595" y="4712"/>
                      <a:pt x="905" y="5176"/>
                    </a:cubicBezTo>
                    <a:cubicBezTo>
                      <a:pt x="1250" y="5641"/>
                      <a:pt x="1679" y="6200"/>
                      <a:pt x="2262" y="6474"/>
                    </a:cubicBezTo>
                    <a:cubicBezTo>
                      <a:pt x="2441" y="6569"/>
                      <a:pt x="2619" y="6653"/>
                      <a:pt x="2810" y="6712"/>
                    </a:cubicBezTo>
                    <a:cubicBezTo>
                      <a:pt x="2965" y="6748"/>
                      <a:pt x="3108" y="6784"/>
                      <a:pt x="3250" y="6807"/>
                    </a:cubicBezTo>
                    <a:cubicBezTo>
                      <a:pt x="3254" y="6811"/>
                      <a:pt x="3260" y="6813"/>
                      <a:pt x="3265" y="6813"/>
                    </a:cubicBezTo>
                    <a:cubicBezTo>
                      <a:pt x="3277" y="6813"/>
                      <a:pt x="3290" y="6807"/>
                      <a:pt x="3298" y="6807"/>
                    </a:cubicBezTo>
                    <a:cubicBezTo>
                      <a:pt x="3334" y="6784"/>
                      <a:pt x="3322" y="6712"/>
                      <a:pt x="3274" y="6700"/>
                    </a:cubicBezTo>
                    <a:cubicBezTo>
                      <a:pt x="2750" y="6629"/>
                      <a:pt x="2227" y="6391"/>
                      <a:pt x="1834" y="6081"/>
                    </a:cubicBezTo>
                    <a:cubicBezTo>
                      <a:pt x="1405" y="5688"/>
                      <a:pt x="1131" y="5307"/>
                      <a:pt x="845" y="4855"/>
                    </a:cubicBezTo>
                    <a:cubicBezTo>
                      <a:pt x="512" y="4331"/>
                      <a:pt x="310" y="3890"/>
                      <a:pt x="214" y="3271"/>
                    </a:cubicBezTo>
                    <a:cubicBezTo>
                      <a:pt x="155" y="2890"/>
                      <a:pt x="131" y="2378"/>
                      <a:pt x="167" y="1938"/>
                    </a:cubicBezTo>
                    <a:cubicBezTo>
                      <a:pt x="167" y="1688"/>
                      <a:pt x="179" y="1450"/>
                      <a:pt x="238" y="1259"/>
                    </a:cubicBezTo>
                    <a:cubicBezTo>
                      <a:pt x="333" y="878"/>
                      <a:pt x="429" y="533"/>
                      <a:pt x="655" y="295"/>
                    </a:cubicBezTo>
                    <a:cubicBezTo>
                      <a:pt x="733" y="217"/>
                      <a:pt x="819" y="154"/>
                      <a:pt x="887" y="154"/>
                    </a:cubicBezTo>
                    <a:cubicBezTo>
                      <a:pt x="902" y="154"/>
                      <a:pt x="916" y="157"/>
                      <a:pt x="929" y="164"/>
                    </a:cubicBezTo>
                    <a:cubicBezTo>
                      <a:pt x="1048" y="235"/>
                      <a:pt x="1084" y="450"/>
                      <a:pt x="1000" y="652"/>
                    </a:cubicBezTo>
                    <a:cubicBezTo>
                      <a:pt x="988" y="664"/>
                      <a:pt x="976" y="688"/>
                      <a:pt x="976" y="700"/>
                    </a:cubicBezTo>
                    <a:cubicBezTo>
                      <a:pt x="976" y="700"/>
                      <a:pt x="976" y="700"/>
                      <a:pt x="976" y="712"/>
                    </a:cubicBezTo>
                    <a:cubicBezTo>
                      <a:pt x="964" y="712"/>
                      <a:pt x="964" y="723"/>
                      <a:pt x="964" y="723"/>
                    </a:cubicBezTo>
                    <a:cubicBezTo>
                      <a:pt x="964" y="735"/>
                      <a:pt x="964" y="747"/>
                      <a:pt x="964" y="759"/>
                    </a:cubicBezTo>
                    <a:cubicBezTo>
                      <a:pt x="973" y="794"/>
                      <a:pt x="1001" y="816"/>
                      <a:pt x="1029" y="816"/>
                    </a:cubicBezTo>
                    <a:cubicBezTo>
                      <a:pt x="1040" y="816"/>
                      <a:pt x="1050" y="813"/>
                      <a:pt x="1060" y="807"/>
                    </a:cubicBezTo>
                    <a:cubicBezTo>
                      <a:pt x="1072" y="795"/>
                      <a:pt x="1084" y="783"/>
                      <a:pt x="1095" y="771"/>
                    </a:cubicBezTo>
                    <a:cubicBezTo>
                      <a:pt x="1107" y="735"/>
                      <a:pt x="1143" y="700"/>
                      <a:pt x="1191" y="652"/>
                    </a:cubicBezTo>
                    <a:cubicBezTo>
                      <a:pt x="1357" y="497"/>
                      <a:pt x="1524" y="390"/>
                      <a:pt x="1762" y="283"/>
                    </a:cubicBezTo>
                    <a:cubicBezTo>
                      <a:pt x="1885" y="211"/>
                      <a:pt x="2025" y="156"/>
                      <a:pt x="2146" y="156"/>
                    </a:cubicBezTo>
                    <a:cubicBezTo>
                      <a:pt x="2224" y="156"/>
                      <a:pt x="2294" y="179"/>
                      <a:pt x="2346" y="235"/>
                    </a:cubicBezTo>
                    <a:cubicBezTo>
                      <a:pt x="2369" y="271"/>
                      <a:pt x="2298" y="450"/>
                      <a:pt x="2167" y="581"/>
                    </a:cubicBezTo>
                    <a:cubicBezTo>
                      <a:pt x="2107" y="640"/>
                      <a:pt x="2096" y="640"/>
                      <a:pt x="2060" y="676"/>
                    </a:cubicBezTo>
                    <a:cubicBezTo>
                      <a:pt x="2048" y="676"/>
                      <a:pt x="2048" y="700"/>
                      <a:pt x="2048" y="712"/>
                    </a:cubicBezTo>
                    <a:cubicBezTo>
                      <a:pt x="2057" y="741"/>
                      <a:pt x="2073" y="753"/>
                      <a:pt x="2094" y="753"/>
                    </a:cubicBezTo>
                    <a:cubicBezTo>
                      <a:pt x="2183" y="753"/>
                      <a:pt x="2352" y="531"/>
                      <a:pt x="2381" y="473"/>
                    </a:cubicBezTo>
                    <a:cubicBezTo>
                      <a:pt x="2560" y="223"/>
                      <a:pt x="2429" y="57"/>
                      <a:pt x="2143" y="33"/>
                    </a:cubicBezTo>
                    <a:cubicBezTo>
                      <a:pt x="2024" y="33"/>
                      <a:pt x="1893" y="69"/>
                      <a:pt x="1786" y="116"/>
                    </a:cubicBezTo>
                    <a:cubicBezTo>
                      <a:pt x="1572" y="223"/>
                      <a:pt x="1357" y="331"/>
                      <a:pt x="1179" y="485"/>
                    </a:cubicBezTo>
                    <a:cubicBezTo>
                      <a:pt x="1191" y="331"/>
                      <a:pt x="1155" y="176"/>
                      <a:pt x="1048" y="69"/>
                    </a:cubicBezTo>
                    <a:cubicBezTo>
                      <a:pt x="999" y="20"/>
                      <a:pt x="944" y="1"/>
                      <a:pt x="8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6">
                <a:extLst>
                  <a:ext uri="{FF2B5EF4-FFF2-40B4-BE49-F238E27FC236}">
                    <a16:creationId xmlns:a16="http://schemas.microsoft.com/office/drawing/2014/main" id="{1250F9D3-9B75-F7B8-1A2E-8D04B7E081BE}"/>
                  </a:ext>
                </a:extLst>
              </p:cNvPr>
              <p:cNvSpPr/>
              <p:nvPr/>
            </p:nvSpPr>
            <p:spPr>
              <a:xfrm>
                <a:off x="4109125" y="3752975"/>
                <a:ext cx="19375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372" extrusionOk="0">
                    <a:moveTo>
                      <a:pt x="382" y="0"/>
                    </a:moveTo>
                    <a:cubicBezTo>
                      <a:pt x="334" y="0"/>
                      <a:pt x="275" y="0"/>
                      <a:pt x="239" y="12"/>
                    </a:cubicBezTo>
                    <a:cubicBezTo>
                      <a:pt x="215" y="12"/>
                      <a:pt x="203" y="24"/>
                      <a:pt x="191" y="24"/>
                    </a:cubicBezTo>
                    <a:cubicBezTo>
                      <a:pt x="179" y="24"/>
                      <a:pt x="167" y="36"/>
                      <a:pt x="167" y="36"/>
                    </a:cubicBezTo>
                    <a:cubicBezTo>
                      <a:pt x="1" y="167"/>
                      <a:pt x="132" y="334"/>
                      <a:pt x="287" y="358"/>
                    </a:cubicBezTo>
                    <a:cubicBezTo>
                      <a:pt x="329" y="367"/>
                      <a:pt x="369" y="372"/>
                      <a:pt x="407" y="372"/>
                    </a:cubicBezTo>
                    <a:cubicBezTo>
                      <a:pt x="506" y="372"/>
                      <a:pt x="590" y="341"/>
                      <a:pt x="668" y="298"/>
                    </a:cubicBezTo>
                    <a:cubicBezTo>
                      <a:pt x="715" y="262"/>
                      <a:pt x="727" y="250"/>
                      <a:pt x="751" y="215"/>
                    </a:cubicBezTo>
                    <a:cubicBezTo>
                      <a:pt x="763" y="191"/>
                      <a:pt x="775" y="167"/>
                      <a:pt x="763" y="131"/>
                    </a:cubicBezTo>
                    <a:cubicBezTo>
                      <a:pt x="751" y="119"/>
                      <a:pt x="739" y="108"/>
                      <a:pt x="727" y="108"/>
                    </a:cubicBezTo>
                    <a:cubicBezTo>
                      <a:pt x="727" y="96"/>
                      <a:pt x="727" y="96"/>
                      <a:pt x="727" y="96"/>
                    </a:cubicBezTo>
                    <a:cubicBezTo>
                      <a:pt x="715" y="96"/>
                      <a:pt x="703" y="84"/>
                      <a:pt x="691" y="84"/>
                    </a:cubicBezTo>
                    <a:cubicBezTo>
                      <a:pt x="679" y="72"/>
                      <a:pt x="679" y="72"/>
                      <a:pt x="668" y="72"/>
                    </a:cubicBezTo>
                    <a:cubicBezTo>
                      <a:pt x="572" y="24"/>
                      <a:pt x="477" y="12"/>
                      <a:pt x="38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6">
                <a:extLst>
                  <a:ext uri="{FF2B5EF4-FFF2-40B4-BE49-F238E27FC236}">
                    <a16:creationId xmlns:a16="http://schemas.microsoft.com/office/drawing/2014/main" id="{D450935F-27C5-0FA1-51F9-3C0D6847EEE8}"/>
                  </a:ext>
                </a:extLst>
              </p:cNvPr>
              <p:cNvSpPr/>
              <p:nvPr/>
            </p:nvSpPr>
            <p:spPr>
              <a:xfrm>
                <a:off x="4184450" y="3806350"/>
                <a:ext cx="134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671" extrusionOk="0">
                    <a:moveTo>
                      <a:pt x="125" y="1"/>
                    </a:moveTo>
                    <a:cubicBezTo>
                      <a:pt x="115" y="1"/>
                      <a:pt x="107" y="6"/>
                      <a:pt x="107" y="20"/>
                    </a:cubicBezTo>
                    <a:cubicBezTo>
                      <a:pt x="0" y="163"/>
                      <a:pt x="24" y="342"/>
                      <a:pt x="95" y="473"/>
                    </a:cubicBezTo>
                    <a:cubicBezTo>
                      <a:pt x="144" y="560"/>
                      <a:pt x="224" y="671"/>
                      <a:pt x="316" y="671"/>
                    </a:cubicBezTo>
                    <a:cubicBezTo>
                      <a:pt x="337" y="671"/>
                      <a:pt x="359" y="665"/>
                      <a:pt x="381" y="651"/>
                    </a:cubicBezTo>
                    <a:cubicBezTo>
                      <a:pt x="536" y="532"/>
                      <a:pt x="453" y="318"/>
                      <a:pt x="369" y="199"/>
                    </a:cubicBezTo>
                    <a:cubicBezTo>
                      <a:pt x="333" y="139"/>
                      <a:pt x="286" y="80"/>
                      <a:pt x="250" y="56"/>
                    </a:cubicBezTo>
                    <a:cubicBezTo>
                      <a:pt x="226" y="32"/>
                      <a:pt x="202" y="9"/>
                      <a:pt x="167" y="9"/>
                    </a:cubicBezTo>
                    <a:lnTo>
                      <a:pt x="143" y="9"/>
                    </a:lnTo>
                    <a:cubicBezTo>
                      <a:pt x="138" y="4"/>
                      <a:pt x="131" y="1"/>
                      <a:pt x="1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6">
                <a:extLst>
                  <a:ext uri="{FF2B5EF4-FFF2-40B4-BE49-F238E27FC236}">
                    <a16:creationId xmlns:a16="http://schemas.microsoft.com/office/drawing/2014/main" id="{BF6BD73F-BFD5-3345-6B71-96C620DE5A96}"/>
                  </a:ext>
                </a:extLst>
              </p:cNvPr>
              <p:cNvSpPr/>
              <p:nvPr/>
            </p:nvSpPr>
            <p:spPr>
              <a:xfrm>
                <a:off x="4170150" y="3779325"/>
                <a:ext cx="210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84" h="203" extrusionOk="0">
                    <a:moveTo>
                      <a:pt x="36" y="0"/>
                    </a:moveTo>
                    <a:cubicBezTo>
                      <a:pt x="27" y="0"/>
                      <a:pt x="18" y="6"/>
                      <a:pt x="12" y="18"/>
                    </a:cubicBezTo>
                    <a:cubicBezTo>
                      <a:pt x="1" y="54"/>
                      <a:pt x="1" y="89"/>
                      <a:pt x="1" y="113"/>
                    </a:cubicBezTo>
                    <a:cubicBezTo>
                      <a:pt x="1" y="137"/>
                      <a:pt x="1" y="161"/>
                      <a:pt x="12" y="185"/>
                    </a:cubicBezTo>
                    <a:cubicBezTo>
                      <a:pt x="22" y="197"/>
                      <a:pt x="31" y="202"/>
                      <a:pt x="38" y="202"/>
                    </a:cubicBezTo>
                    <a:cubicBezTo>
                      <a:pt x="59" y="202"/>
                      <a:pt x="72" y="163"/>
                      <a:pt x="72" y="137"/>
                    </a:cubicBezTo>
                    <a:cubicBezTo>
                      <a:pt x="72" y="101"/>
                      <a:pt x="84" y="54"/>
                      <a:pt x="60" y="18"/>
                    </a:cubicBezTo>
                    <a:cubicBezTo>
                      <a:pt x="54" y="6"/>
                      <a:pt x="45" y="0"/>
                      <a:pt x="3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6">
                <a:extLst>
                  <a:ext uri="{FF2B5EF4-FFF2-40B4-BE49-F238E27FC236}">
                    <a16:creationId xmlns:a16="http://schemas.microsoft.com/office/drawing/2014/main" id="{DB71D7F5-0588-2B51-59C9-B23F12B05F8A}"/>
                  </a:ext>
                </a:extLst>
              </p:cNvPr>
              <p:cNvSpPr/>
              <p:nvPr/>
            </p:nvSpPr>
            <p:spPr>
              <a:xfrm>
                <a:off x="4157350" y="3769975"/>
                <a:ext cx="5975" cy="26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07" extrusionOk="0">
                    <a:moveTo>
                      <a:pt x="105" y="0"/>
                    </a:moveTo>
                    <a:cubicBezTo>
                      <a:pt x="75" y="0"/>
                      <a:pt x="46" y="7"/>
                      <a:pt x="24" y="23"/>
                    </a:cubicBezTo>
                    <a:cubicBezTo>
                      <a:pt x="1" y="35"/>
                      <a:pt x="1" y="70"/>
                      <a:pt x="36" y="82"/>
                    </a:cubicBezTo>
                    <a:cubicBezTo>
                      <a:pt x="36" y="94"/>
                      <a:pt x="48" y="94"/>
                      <a:pt x="60" y="94"/>
                    </a:cubicBezTo>
                    <a:lnTo>
                      <a:pt x="72" y="94"/>
                    </a:lnTo>
                    <a:cubicBezTo>
                      <a:pt x="108" y="106"/>
                      <a:pt x="132" y="106"/>
                      <a:pt x="167" y="106"/>
                    </a:cubicBezTo>
                    <a:lnTo>
                      <a:pt x="179" y="106"/>
                    </a:lnTo>
                    <a:cubicBezTo>
                      <a:pt x="203" y="94"/>
                      <a:pt x="215" y="94"/>
                      <a:pt x="227" y="82"/>
                    </a:cubicBezTo>
                    <a:cubicBezTo>
                      <a:pt x="239" y="59"/>
                      <a:pt x="227" y="35"/>
                      <a:pt x="215" y="23"/>
                    </a:cubicBezTo>
                    <a:cubicBezTo>
                      <a:pt x="182" y="10"/>
                      <a:pt x="142" y="0"/>
                      <a:pt x="10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6">
                <a:extLst>
                  <a:ext uri="{FF2B5EF4-FFF2-40B4-BE49-F238E27FC236}">
                    <a16:creationId xmlns:a16="http://schemas.microsoft.com/office/drawing/2014/main" id="{7618BE43-4940-A5BE-F5AF-6FD5EF5A35C2}"/>
                  </a:ext>
                </a:extLst>
              </p:cNvPr>
              <p:cNvSpPr/>
              <p:nvPr/>
            </p:nvSpPr>
            <p:spPr>
              <a:xfrm>
                <a:off x="4135025" y="3703200"/>
                <a:ext cx="107175" cy="96225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3849" extrusionOk="0">
                    <a:moveTo>
                      <a:pt x="1675" y="0"/>
                    </a:moveTo>
                    <a:cubicBezTo>
                      <a:pt x="1285" y="0"/>
                      <a:pt x="901" y="91"/>
                      <a:pt x="572" y="301"/>
                    </a:cubicBezTo>
                    <a:cubicBezTo>
                      <a:pt x="429" y="384"/>
                      <a:pt x="239" y="598"/>
                      <a:pt x="132" y="765"/>
                    </a:cubicBezTo>
                    <a:cubicBezTo>
                      <a:pt x="60" y="860"/>
                      <a:pt x="13" y="967"/>
                      <a:pt x="13" y="1087"/>
                    </a:cubicBezTo>
                    <a:cubicBezTo>
                      <a:pt x="24" y="1122"/>
                      <a:pt x="1" y="1182"/>
                      <a:pt x="24" y="1229"/>
                    </a:cubicBezTo>
                    <a:cubicBezTo>
                      <a:pt x="29" y="1234"/>
                      <a:pt x="38" y="1237"/>
                      <a:pt x="48" y="1237"/>
                    </a:cubicBezTo>
                    <a:cubicBezTo>
                      <a:pt x="62" y="1237"/>
                      <a:pt x="77" y="1231"/>
                      <a:pt x="84" y="1217"/>
                    </a:cubicBezTo>
                    <a:cubicBezTo>
                      <a:pt x="96" y="1182"/>
                      <a:pt x="96" y="1194"/>
                      <a:pt x="96" y="1158"/>
                    </a:cubicBezTo>
                    <a:cubicBezTo>
                      <a:pt x="108" y="1063"/>
                      <a:pt x="96" y="1015"/>
                      <a:pt x="120" y="956"/>
                    </a:cubicBezTo>
                    <a:cubicBezTo>
                      <a:pt x="132" y="920"/>
                      <a:pt x="203" y="813"/>
                      <a:pt x="227" y="777"/>
                    </a:cubicBezTo>
                    <a:cubicBezTo>
                      <a:pt x="322" y="646"/>
                      <a:pt x="405" y="539"/>
                      <a:pt x="536" y="420"/>
                    </a:cubicBezTo>
                    <a:cubicBezTo>
                      <a:pt x="848" y="162"/>
                      <a:pt x="1257" y="59"/>
                      <a:pt x="1693" y="59"/>
                    </a:cubicBezTo>
                    <a:cubicBezTo>
                      <a:pt x="1740" y="59"/>
                      <a:pt x="1787" y="60"/>
                      <a:pt x="1834" y="63"/>
                    </a:cubicBezTo>
                    <a:cubicBezTo>
                      <a:pt x="2203" y="98"/>
                      <a:pt x="2656" y="241"/>
                      <a:pt x="3013" y="455"/>
                    </a:cubicBezTo>
                    <a:cubicBezTo>
                      <a:pt x="3251" y="610"/>
                      <a:pt x="3442" y="765"/>
                      <a:pt x="3632" y="991"/>
                    </a:cubicBezTo>
                    <a:cubicBezTo>
                      <a:pt x="3775" y="1146"/>
                      <a:pt x="3906" y="1325"/>
                      <a:pt x="4001" y="1515"/>
                    </a:cubicBezTo>
                    <a:cubicBezTo>
                      <a:pt x="3935" y="1521"/>
                      <a:pt x="3870" y="1524"/>
                      <a:pt x="3805" y="1524"/>
                    </a:cubicBezTo>
                    <a:cubicBezTo>
                      <a:pt x="3476" y="1524"/>
                      <a:pt x="3173" y="1446"/>
                      <a:pt x="2894" y="1277"/>
                    </a:cubicBezTo>
                    <a:cubicBezTo>
                      <a:pt x="2549" y="1087"/>
                      <a:pt x="2275" y="801"/>
                      <a:pt x="2156" y="455"/>
                    </a:cubicBezTo>
                    <a:cubicBezTo>
                      <a:pt x="2132" y="372"/>
                      <a:pt x="2120" y="313"/>
                      <a:pt x="2120" y="253"/>
                    </a:cubicBezTo>
                    <a:cubicBezTo>
                      <a:pt x="2108" y="241"/>
                      <a:pt x="2156" y="146"/>
                      <a:pt x="2072" y="122"/>
                    </a:cubicBezTo>
                    <a:cubicBezTo>
                      <a:pt x="2001" y="122"/>
                      <a:pt x="1989" y="182"/>
                      <a:pt x="2001" y="241"/>
                    </a:cubicBezTo>
                    <a:cubicBezTo>
                      <a:pt x="2001" y="241"/>
                      <a:pt x="2013" y="325"/>
                      <a:pt x="2037" y="372"/>
                    </a:cubicBezTo>
                    <a:cubicBezTo>
                      <a:pt x="2084" y="515"/>
                      <a:pt x="2132" y="646"/>
                      <a:pt x="2215" y="777"/>
                    </a:cubicBezTo>
                    <a:cubicBezTo>
                      <a:pt x="2358" y="956"/>
                      <a:pt x="2513" y="1134"/>
                      <a:pt x="2727" y="1253"/>
                    </a:cubicBezTo>
                    <a:cubicBezTo>
                      <a:pt x="3013" y="1444"/>
                      <a:pt x="3346" y="1563"/>
                      <a:pt x="3703" y="1587"/>
                    </a:cubicBezTo>
                    <a:cubicBezTo>
                      <a:pt x="3811" y="1587"/>
                      <a:pt x="3930" y="1587"/>
                      <a:pt x="4037" y="1575"/>
                    </a:cubicBezTo>
                    <a:cubicBezTo>
                      <a:pt x="4132" y="1777"/>
                      <a:pt x="4192" y="1991"/>
                      <a:pt x="4204" y="2194"/>
                    </a:cubicBezTo>
                    <a:cubicBezTo>
                      <a:pt x="4215" y="2372"/>
                      <a:pt x="4192" y="2575"/>
                      <a:pt x="4168" y="2718"/>
                    </a:cubicBezTo>
                    <a:cubicBezTo>
                      <a:pt x="4132" y="2968"/>
                      <a:pt x="4061" y="3134"/>
                      <a:pt x="3930" y="3349"/>
                    </a:cubicBezTo>
                    <a:cubicBezTo>
                      <a:pt x="3780" y="3591"/>
                      <a:pt x="3496" y="3766"/>
                      <a:pt x="3208" y="3766"/>
                    </a:cubicBezTo>
                    <a:cubicBezTo>
                      <a:pt x="3198" y="3766"/>
                      <a:pt x="3189" y="3766"/>
                      <a:pt x="3180" y="3765"/>
                    </a:cubicBezTo>
                    <a:cubicBezTo>
                      <a:pt x="3132" y="3754"/>
                      <a:pt x="3072" y="3742"/>
                      <a:pt x="3013" y="3718"/>
                    </a:cubicBezTo>
                    <a:cubicBezTo>
                      <a:pt x="3096" y="3587"/>
                      <a:pt x="3156" y="3468"/>
                      <a:pt x="3180" y="3313"/>
                    </a:cubicBezTo>
                    <a:cubicBezTo>
                      <a:pt x="3203" y="3253"/>
                      <a:pt x="3203" y="3182"/>
                      <a:pt x="3180" y="3111"/>
                    </a:cubicBezTo>
                    <a:cubicBezTo>
                      <a:pt x="3156" y="2968"/>
                      <a:pt x="3037" y="2825"/>
                      <a:pt x="2977" y="2753"/>
                    </a:cubicBezTo>
                    <a:cubicBezTo>
                      <a:pt x="2799" y="2527"/>
                      <a:pt x="2584" y="2349"/>
                      <a:pt x="2370" y="2170"/>
                    </a:cubicBezTo>
                    <a:cubicBezTo>
                      <a:pt x="2084" y="1908"/>
                      <a:pt x="1691" y="1658"/>
                      <a:pt x="1370" y="1575"/>
                    </a:cubicBezTo>
                    <a:cubicBezTo>
                      <a:pt x="1345" y="1566"/>
                      <a:pt x="1319" y="1558"/>
                      <a:pt x="1294" y="1558"/>
                    </a:cubicBezTo>
                    <a:cubicBezTo>
                      <a:pt x="1284" y="1558"/>
                      <a:pt x="1273" y="1559"/>
                      <a:pt x="1263" y="1563"/>
                    </a:cubicBezTo>
                    <a:cubicBezTo>
                      <a:pt x="1215" y="1563"/>
                      <a:pt x="1120" y="1634"/>
                      <a:pt x="1132" y="1634"/>
                    </a:cubicBezTo>
                    <a:cubicBezTo>
                      <a:pt x="1120" y="1646"/>
                      <a:pt x="1096" y="1658"/>
                      <a:pt x="1084" y="1670"/>
                    </a:cubicBezTo>
                    <a:cubicBezTo>
                      <a:pt x="1096" y="1646"/>
                      <a:pt x="1120" y="1610"/>
                      <a:pt x="1132" y="1575"/>
                    </a:cubicBezTo>
                    <a:cubicBezTo>
                      <a:pt x="1179" y="1503"/>
                      <a:pt x="1156" y="1432"/>
                      <a:pt x="1096" y="1372"/>
                    </a:cubicBezTo>
                    <a:cubicBezTo>
                      <a:pt x="941" y="1241"/>
                      <a:pt x="810" y="1158"/>
                      <a:pt x="667" y="1051"/>
                    </a:cubicBezTo>
                    <a:cubicBezTo>
                      <a:pt x="572" y="991"/>
                      <a:pt x="525" y="967"/>
                      <a:pt x="441" y="956"/>
                    </a:cubicBezTo>
                    <a:cubicBezTo>
                      <a:pt x="432" y="955"/>
                      <a:pt x="423" y="954"/>
                      <a:pt x="415" y="954"/>
                    </a:cubicBezTo>
                    <a:cubicBezTo>
                      <a:pt x="305" y="954"/>
                      <a:pt x="198" y="1020"/>
                      <a:pt x="132" y="1075"/>
                    </a:cubicBezTo>
                    <a:cubicBezTo>
                      <a:pt x="120" y="1098"/>
                      <a:pt x="132" y="1134"/>
                      <a:pt x="155" y="1134"/>
                    </a:cubicBezTo>
                    <a:cubicBezTo>
                      <a:pt x="191" y="1122"/>
                      <a:pt x="227" y="1087"/>
                      <a:pt x="263" y="1075"/>
                    </a:cubicBezTo>
                    <a:cubicBezTo>
                      <a:pt x="302" y="1045"/>
                      <a:pt x="373" y="1024"/>
                      <a:pt x="417" y="1024"/>
                    </a:cubicBezTo>
                    <a:cubicBezTo>
                      <a:pt x="427" y="1024"/>
                      <a:pt x="435" y="1025"/>
                      <a:pt x="441" y="1027"/>
                    </a:cubicBezTo>
                    <a:cubicBezTo>
                      <a:pt x="536" y="1039"/>
                      <a:pt x="727" y="1194"/>
                      <a:pt x="870" y="1301"/>
                    </a:cubicBezTo>
                    <a:cubicBezTo>
                      <a:pt x="977" y="1372"/>
                      <a:pt x="1120" y="1479"/>
                      <a:pt x="1084" y="1527"/>
                    </a:cubicBezTo>
                    <a:cubicBezTo>
                      <a:pt x="1060" y="1587"/>
                      <a:pt x="1025" y="1694"/>
                      <a:pt x="965" y="1777"/>
                    </a:cubicBezTo>
                    <a:cubicBezTo>
                      <a:pt x="953" y="1789"/>
                      <a:pt x="941" y="1801"/>
                      <a:pt x="941" y="1801"/>
                    </a:cubicBezTo>
                    <a:cubicBezTo>
                      <a:pt x="929" y="1813"/>
                      <a:pt x="917" y="1837"/>
                      <a:pt x="906" y="1849"/>
                    </a:cubicBezTo>
                    <a:cubicBezTo>
                      <a:pt x="906" y="1875"/>
                      <a:pt x="917" y="1885"/>
                      <a:pt x="933" y="1885"/>
                    </a:cubicBezTo>
                    <a:cubicBezTo>
                      <a:pt x="953" y="1885"/>
                      <a:pt x="981" y="1869"/>
                      <a:pt x="1001" y="1849"/>
                    </a:cubicBezTo>
                    <a:cubicBezTo>
                      <a:pt x="1108" y="1753"/>
                      <a:pt x="1144" y="1718"/>
                      <a:pt x="1227" y="1658"/>
                    </a:cubicBezTo>
                    <a:cubicBezTo>
                      <a:pt x="1257" y="1640"/>
                      <a:pt x="1269" y="1634"/>
                      <a:pt x="1282" y="1634"/>
                    </a:cubicBezTo>
                    <a:cubicBezTo>
                      <a:pt x="1295" y="1634"/>
                      <a:pt x="1310" y="1640"/>
                      <a:pt x="1346" y="1646"/>
                    </a:cubicBezTo>
                    <a:cubicBezTo>
                      <a:pt x="1477" y="1682"/>
                      <a:pt x="1632" y="1753"/>
                      <a:pt x="1775" y="1860"/>
                    </a:cubicBezTo>
                    <a:cubicBezTo>
                      <a:pt x="2084" y="2027"/>
                      <a:pt x="2239" y="2182"/>
                      <a:pt x="2513" y="2420"/>
                    </a:cubicBezTo>
                    <a:cubicBezTo>
                      <a:pt x="2703" y="2575"/>
                      <a:pt x="2906" y="2801"/>
                      <a:pt x="3001" y="2944"/>
                    </a:cubicBezTo>
                    <a:cubicBezTo>
                      <a:pt x="3132" y="3122"/>
                      <a:pt x="3132" y="3230"/>
                      <a:pt x="3084" y="3432"/>
                    </a:cubicBezTo>
                    <a:cubicBezTo>
                      <a:pt x="3061" y="3527"/>
                      <a:pt x="3013" y="3599"/>
                      <a:pt x="2965" y="3682"/>
                    </a:cubicBezTo>
                    <a:cubicBezTo>
                      <a:pt x="2882" y="3646"/>
                      <a:pt x="2811" y="3599"/>
                      <a:pt x="2751" y="3539"/>
                    </a:cubicBezTo>
                    <a:cubicBezTo>
                      <a:pt x="2572" y="3373"/>
                      <a:pt x="2465" y="3158"/>
                      <a:pt x="2287" y="2944"/>
                    </a:cubicBezTo>
                    <a:cubicBezTo>
                      <a:pt x="2084" y="2706"/>
                      <a:pt x="1870" y="2491"/>
                      <a:pt x="1620" y="2301"/>
                    </a:cubicBezTo>
                    <a:cubicBezTo>
                      <a:pt x="1453" y="2194"/>
                      <a:pt x="1287" y="2087"/>
                      <a:pt x="1108" y="2003"/>
                    </a:cubicBezTo>
                    <a:cubicBezTo>
                      <a:pt x="858" y="1908"/>
                      <a:pt x="644" y="1837"/>
                      <a:pt x="417" y="1682"/>
                    </a:cubicBezTo>
                    <a:cubicBezTo>
                      <a:pt x="322" y="1634"/>
                      <a:pt x="239" y="1563"/>
                      <a:pt x="179" y="1479"/>
                    </a:cubicBezTo>
                    <a:cubicBezTo>
                      <a:pt x="144" y="1444"/>
                      <a:pt x="132" y="1408"/>
                      <a:pt x="96" y="1372"/>
                    </a:cubicBezTo>
                    <a:cubicBezTo>
                      <a:pt x="96" y="1360"/>
                      <a:pt x="84" y="1360"/>
                      <a:pt x="72" y="1360"/>
                    </a:cubicBezTo>
                    <a:cubicBezTo>
                      <a:pt x="48" y="1360"/>
                      <a:pt x="36" y="1396"/>
                      <a:pt x="48" y="1408"/>
                    </a:cubicBezTo>
                    <a:cubicBezTo>
                      <a:pt x="120" y="1503"/>
                      <a:pt x="179" y="1598"/>
                      <a:pt x="274" y="1670"/>
                    </a:cubicBezTo>
                    <a:cubicBezTo>
                      <a:pt x="394" y="1753"/>
                      <a:pt x="513" y="1825"/>
                      <a:pt x="632" y="1884"/>
                    </a:cubicBezTo>
                    <a:cubicBezTo>
                      <a:pt x="775" y="1956"/>
                      <a:pt x="965" y="2015"/>
                      <a:pt x="1096" y="2075"/>
                    </a:cubicBezTo>
                    <a:cubicBezTo>
                      <a:pt x="1251" y="2158"/>
                      <a:pt x="1417" y="2253"/>
                      <a:pt x="1572" y="2349"/>
                    </a:cubicBezTo>
                    <a:cubicBezTo>
                      <a:pt x="1787" y="2515"/>
                      <a:pt x="2037" y="2765"/>
                      <a:pt x="2227" y="2992"/>
                    </a:cubicBezTo>
                    <a:cubicBezTo>
                      <a:pt x="2346" y="3146"/>
                      <a:pt x="2501" y="3396"/>
                      <a:pt x="2632" y="3539"/>
                    </a:cubicBezTo>
                    <a:cubicBezTo>
                      <a:pt x="2703" y="3634"/>
                      <a:pt x="2834" y="3718"/>
                      <a:pt x="2906" y="3754"/>
                    </a:cubicBezTo>
                    <a:cubicBezTo>
                      <a:pt x="2989" y="3801"/>
                      <a:pt x="3084" y="3837"/>
                      <a:pt x="3192" y="3849"/>
                    </a:cubicBezTo>
                    <a:cubicBezTo>
                      <a:pt x="3477" y="3849"/>
                      <a:pt x="3775" y="3694"/>
                      <a:pt x="3954" y="3468"/>
                    </a:cubicBezTo>
                    <a:cubicBezTo>
                      <a:pt x="4215" y="3111"/>
                      <a:pt x="4287" y="2753"/>
                      <a:pt x="4287" y="2313"/>
                    </a:cubicBezTo>
                    <a:cubicBezTo>
                      <a:pt x="4287" y="1801"/>
                      <a:pt x="4084" y="1372"/>
                      <a:pt x="3751" y="979"/>
                    </a:cubicBezTo>
                    <a:cubicBezTo>
                      <a:pt x="3549" y="729"/>
                      <a:pt x="3311" y="515"/>
                      <a:pt x="3025" y="348"/>
                    </a:cubicBezTo>
                    <a:cubicBezTo>
                      <a:pt x="2627" y="133"/>
                      <a:pt x="2147" y="0"/>
                      <a:pt x="1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6">
                <a:extLst>
                  <a:ext uri="{FF2B5EF4-FFF2-40B4-BE49-F238E27FC236}">
                    <a16:creationId xmlns:a16="http://schemas.microsoft.com/office/drawing/2014/main" id="{15528481-C5F7-1F82-851F-D1C332D3479C}"/>
                  </a:ext>
                </a:extLst>
              </p:cNvPr>
              <p:cNvSpPr/>
              <p:nvPr/>
            </p:nvSpPr>
            <p:spPr>
              <a:xfrm>
                <a:off x="4204975" y="3658425"/>
                <a:ext cx="5450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852" extrusionOk="0">
                    <a:moveTo>
                      <a:pt x="847" y="1"/>
                    </a:moveTo>
                    <a:cubicBezTo>
                      <a:pt x="718" y="1"/>
                      <a:pt x="584" y="26"/>
                      <a:pt x="465" y="56"/>
                    </a:cubicBezTo>
                    <a:cubicBezTo>
                      <a:pt x="322" y="91"/>
                      <a:pt x="191" y="139"/>
                      <a:pt x="84" y="234"/>
                    </a:cubicBezTo>
                    <a:cubicBezTo>
                      <a:pt x="48" y="258"/>
                      <a:pt x="1" y="282"/>
                      <a:pt x="1" y="330"/>
                    </a:cubicBezTo>
                    <a:cubicBezTo>
                      <a:pt x="9" y="364"/>
                      <a:pt x="37" y="387"/>
                      <a:pt x="70" y="387"/>
                    </a:cubicBezTo>
                    <a:cubicBezTo>
                      <a:pt x="82" y="387"/>
                      <a:pt x="95" y="384"/>
                      <a:pt x="108" y="377"/>
                    </a:cubicBezTo>
                    <a:cubicBezTo>
                      <a:pt x="167" y="341"/>
                      <a:pt x="215" y="294"/>
                      <a:pt x="274" y="258"/>
                    </a:cubicBezTo>
                    <a:cubicBezTo>
                      <a:pt x="346" y="211"/>
                      <a:pt x="453" y="199"/>
                      <a:pt x="560" y="163"/>
                    </a:cubicBezTo>
                    <a:cubicBezTo>
                      <a:pt x="658" y="141"/>
                      <a:pt x="761" y="127"/>
                      <a:pt x="859" y="127"/>
                    </a:cubicBezTo>
                    <a:cubicBezTo>
                      <a:pt x="975" y="127"/>
                      <a:pt x="1083" y="147"/>
                      <a:pt x="1167" y="199"/>
                    </a:cubicBezTo>
                    <a:cubicBezTo>
                      <a:pt x="1560" y="389"/>
                      <a:pt x="1882" y="675"/>
                      <a:pt x="2013" y="1044"/>
                    </a:cubicBezTo>
                    <a:cubicBezTo>
                      <a:pt x="2072" y="1223"/>
                      <a:pt x="2072" y="1461"/>
                      <a:pt x="2048" y="1627"/>
                    </a:cubicBezTo>
                    <a:cubicBezTo>
                      <a:pt x="2037" y="1687"/>
                      <a:pt x="2001" y="1758"/>
                      <a:pt x="2013" y="1830"/>
                    </a:cubicBezTo>
                    <a:cubicBezTo>
                      <a:pt x="2023" y="1845"/>
                      <a:pt x="2039" y="1851"/>
                      <a:pt x="2054" y="1851"/>
                    </a:cubicBezTo>
                    <a:cubicBezTo>
                      <a:pt x="2076" y="1851"/>
                      <a:pt x="2096" y="1839"/>
                      <a:pt x="2096" y="1818"/>
                    </a:cubicBezTo>
                    <a:cubicBezTo>
                      <a:pt x="2179" y="1532"/>
                      <a:pt x="2179" y="1223"/>
                      <a:pt x="2096" y="937"/>
                    </a:cubicBezTo>
                    <a:cubicBezTo>
                      <a:pt x="2013" y="758"/>
                      <a:pt x="1906" y="603"/>
                      <a:pt x="1763" y="461"/>
                    </a:cubicBezTo>
                    <a:cubicBezTo>
                      <a:pt x="1572" y="270"/>
                      <a:pt x="1334" y="127"/>
                      <a:pt x="1072" y="32"/>
                    </a:cubicBezTo>
                    <a:cubicBezTo>
                      <a:pt x="1001" y="10"/>
                      <a:pt x="925" y="1"/>
                      <a:pt x="8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6">
                <a:extLst>
                  <a:ext uri="{FF2B5EF4-FFF2-40B4-BE49-F238E27FC236}">
                    <a16:creationId xmlns:a16="http://schemas.microsoft.com/office/drawing/2014/main" id="{F801A892-89BA-EA6E-0DD6-6DBC625D6167}"/>
                  </a:ext>
                </a:extLst>
              </p:cNvPr>
              <p:cNvSpPr/>
              <p:nvPr/>
            </p:nvSpPr>
            <p:spPr>
              <a:xfrm>
                <a:off x="4262225" y="3711275"/>
                <a:ext cx="38850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1801" extrusionOk="0">
                    <a:moveTo>
                      <a:pt x="69" y="0"/>
                    </a:moveTo>
                    <a:cubicBezTo>
                      <a:pt x="27" y="0"/>
                      <a:pt x="0" y="63"/>
                      <a:pt x="44" y="85"/>
                    </a:cubicBezTo>
                    <a:cubicBezTo>
                      <a:pt x="461" y="513"/>
                      <a:pt x="854" y="930"/>
                      <a:pt x="1187" y="1395"/>
                    </a:cubicBezTo>
                    <a:cubicBezTo>
                      <a:pt x="1282" y="1526"/>
                      <a:pt x="1390" y="1656"/>
                      <a:pt x="1485" y="1787"/>
                    </a:cubicBezTo>
                    <a:cubicBezTo>
                      <a:pt x="1494" y="1797"/>
                      <a:pt x="1503" y="1800"/>
                      <a:pt x="1512" y="1800"/>
                    </a:cubicBezTo>
                    <a:cubicBezTo>
                      <a:pt x="1536" y="1800"/>
                      <a:pt x="1553" y="1769"/>
                      <a:pt x="1544" y="1752"/>
                    </a:cubicBezTo>
                    <a:cubicBezTo>
                      <a:pt x="1104" y="1133"/>
                      <a:pt x="628" y="537"/>
                      <a:pt x="80" y="2"/>
                    </a:cubicBezTo>
                    <a:cubicBezTo>
                      <a:pt x="76" y="1"/>
                      <a:pt x="73" y="0"/>
                      <a:pt x="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64" name="Google Shape;1364;p46">
            <a:extLst>
              <a:ext uri="{FF2B5EF4-FFF2-40B4-BE49-F238E27FC236}">
                <a16:creationId xmlns:a16="http://schemas.microsoft.com/office/drawing/2014/main" id="{5E693083-37DA-FDD3-99AA-9A79A2B9E1FA}"/>
              </a:ext>
            </a:extLst>
          </p:cNvPr>
          <p:cNvGrpSpPr/>
          <p:nvPr/>
        </p:nvGrpSpPr>
        <p:grpSpPr>
          <a:xfrm>
            <a:off x="2885475" y="1712873"/>
            <a:ext cx="886222" cy="805644"/>
            <a:chOff x="2885475" y="2052525"/>
            <a:chExt cx="886222" cy="805644"/>
          </a:xfrm>
        </p:grpSpPr>
        <p:grpSp>
          <p:nvGrpSpPr>
            <p:cNvPr id="1365" name="Google Shape;1365;p46">
              <a:extLst>
                <a:ext uri="{FF2B5EF4-FFF2-40B4-BE49-F238E27FC236}">
                  <a16:creationId xmlns:a16="http://schemas.microsoft.com/office/drawing/2014/main" id="{57B04ACD-5E86-6567-DD86-129D283D05CA}"/>
                </a:ext>
              </a:extLst>
            </p:cNvPr>
            <p:cNvGrpSpPr/>
            <p:nvPr/>
          </p:nvGrpSpPr>
          <p:grpSpPr>
            <a:xfrm rot="2085807">
              <a:off x="3208075" y="2215253"/>
              <a:ext cx="422121" cy="416275"/>
              <a:chOff x="588850" y="618775"/>
              <a:chExt cx="703975" cy="694225"/>
            </a:xfrm>
          </p:grpSpPr>
          <p:sp>
            <p:nvSpPr>
              <p:cNvPr id="1366" name="Google Shape;1366;p46">
                <a:extLst>
                  <a:ext uri="{FF2B5EF4-FFF2-40B4-BE49-F238E27FC236}">
                    <a16:creationId xmlns:a16="http://schemas.microsoft.com/office/drawing/2014/main" id="{960D4874-2C17-1338-50C8-6542A072B72C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6">
                <a:extLst>
                  <a:ext uri="{FF2B5EF4-FFF2-40B4-BE49-F238E27FC236}">
                    <a16:creationId xmlns:a16="http://schemas.microsoft.com/office/drawing/2014/main" id="{B5163B92-4EEF-87C8-C1D6-540759FA2B2E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8" name="Google Shape;1368;p46">
              <a:extLst>
                <a:ext uri="{FF2B5EF4-FFF2-40B4-BE49-F238E27FC236}">
                  <a16:creationId xmlns:a16="http://schemas.microsoft.com/office/drawing/2014/main" id="{1FF97F1C-5E69-CF5A-9D3B-05460EFC69E4}"/>
                </a:ext>
              </a:extLst>
            </p:cNvPr>
            <p:cNvGrpSpPr/>
            <p:nvPr/>
          </p:nvGrpSpPr>
          <p:grpSpPr>
            <a:xfrm>
              <a:off x="2885475" y="2404038"/>
              <a:ext cx="175100" cy="143475"/>
              <a:chOff x="1808250" y="1643825"/>
              <a:chExt cx="175100" cy="143475"/>
            </a:xfrm>
          </p:grpSpPr>
          <p:sp>
            <p:nvSpPr>
              <p:cNvPr id="1369" name="Google Shape;1369;p46">
                <a:extLst>
                  <a:ext uri="{FF2B5EF4-FFF2-40B4-BE49-F238E27FC236}">
                    <a16:creationId xmlns:a16="http://schemas.microsoft.com/office/drawing/2014/main" id="{18C58999-D652-8853-9E04-FB464FA768DB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6">
                <a:extLst>
                  <a:ext uri="{FF2B5EF4-FFF2-40B4-BE49-F238E27FC236}">
                    <a16:creationId xmlns:a16="http://schemas.microsoft.com/office/drawing/2014/main" id="{ADC2BC8D-C27B-7DD0-C614-437DD3FD8972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1" name="Google Shape;1371;p46">
              <a:extLst>
                <a:ext uri="{FF2B5EF4-FFF2-40B4-BE49-F238E27FC236}">
                  <a16:creationId xmlns:a16="http://schemas.microsoft.com/office/drawing/2014/main" id="{0F14023C-84D5-CB57-3807-BBE018345709}"/>
                </a:ext>
              </a:extLst>
            </p:cNvPr>
            <p:cNvGrpSpPr/>
            <p:nvPr/>
          </p:nvGrpSpPr>
          <p:grpSpPr>
            <a:xfrm>
              <a:off x="3556963" y="2052525"/>
              <a:ext cx="175100" cy="143475"/>
              <a:chOff x="1808250" y="1643825"/>
              <a:chExt cx="175100" cy="143475"/>
            </a:xfrm>
          </p:grpSpPr>
          <p:sp>
            <p:nvSpPr>
              <p:cNvPr id="1372" name="Google Shape;1372;p46">
                <a:extLst>
                  <a:ext uri="{FF2B5EF4-FFF2-40B4-BE49-F238E27FC236}">
                    <a16:creationId xmlns:a16="http://schemas.microsoft.com/office/drawing/2014/main" id="{4792B5F3-B2E4-3582-1B88-B778A7CF5DD5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6">
                <a:extLst>
                  <a:ext uri="{FF2B5EF4-FFF2-40B4-BE49-F238E27FC236}">
                    <a16:creationId xmlns:a16="http://schemas.microsoft.com/office/drawing/2014/main" id="{6993F80D-C36D-A19B-EA0A-0CFCD2FC7CCF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4" name="Google Shape;1374;p46">
              <a:extLst>
                <a:ext uri="{FF2B5EF4-FFF2-40B4-BE49-F238E27FC236}">
                  <a16:creationId xmlns:a16="http://schemas.microsoft.com/office/drawing/2014/main" id="{A0092B83-3E54-DE84-B79A-CD60DD0F8819}"/>
                </a:ext>
              </a:extLst>
            </p:cNvPr>
            <p:cNvGrpSpPr/>
            <p:nvPr/>
          </p:nvGrpSpPr>
          <p:grpSpPr>
            <a:xfrm>
              <a:off x="3610124" y="2714702"/>
              <a:ext cx="161573" cy="143467"/>
              <a:chOff x="1141700" y="1345000"/>
              <a:chExt cx="193200" cy="171550"/>
            </a:xfrm>
          </p:grpSpPr>
          <p:sp>
            <p:nvSpPr>
              <p:cNvPr id="1375" name="Google Shape;1375;p46">
                <a:extLst>
                  <a:ext uri="{FF2B5EF4-FFF2-40B4-BE49-F238E27FC236}">
                    <a16:creationId xmlns:a16="http://schemas.microsoft.com/office/drawing/2014/main" id="{7AC91415-75B9-9333-9F23-F85BE4D1F216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6">
                <a:extLst>
                  <a:ext uri="{FF2B5EF4-FFF2-40B4-BE49-F238E27FC236}">
                    <a16:creationId xmlns:a16="http://schemas.microsoft.com/office/drawing/2014/main" id="{3A35CAA9-8537-B0AD-F94E-840E3662D5C5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7" name="Google Shape;1377;p46">
            <a:extLst>
              <a:ext uri="{FF2B5EF4-FFF2-40B4-BE49-F238E27FC236}">
                <a16:creationId xmlns:a16="http://schemas.microsoft.com/office/drawing/2014/main" id="{EF8547ED-38DE-BE7B-6D78-ADB668E0613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45475" y="3466948"/>
            <a:ext cx="21486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내가 원하는 변수의 이름을 지어요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!</a:t>
            </a:r>
            <a:endParaRPr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378" name="Google Shape;1378;p46">
            <a:extLst>
              <a:ext uri="{FF2B5EF4-FFF2-40B4-BE49-F238E27FC236}">
                <a16:creationId xmlns:a16="http://schemas.microsoft.com/office/drawing/2014/main" id="{F5CA1875-FD03-22C4-F8C8-728648C6BA3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97225" y="3466948"/>
            <a:ext cx="21486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변수안에 숫자를 넣을지 문자를 넣을지 선택해요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!</a:t>
            </a:r>
            <a:endParaRPr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  <p:sp>
        <p:nvSpPr>
          <p:cNvPr id="1379" name="Google Shape;1379;p46">
            <a:extLst>
              <a:ext uri="{FF2B5EF4-FFF2-40B4-BE49-F238E27FC236}">
                <a16:creationId xmlns:a16="http://schemas.microsoft.com/office/drawing/2014/main" id="{EB7C2A00-E923-A9A2-DAE0-6B22F89B0A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648975" y="3466948"/>
            <a:ext cx="21486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p</a:t>
            </a:r>
            <a:r>
              <a:rPr lang="en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rint() </a:t>
            </a:r>
            <a:r>
              <a:rPr lang="ko-KR" altLang="en-US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함수로 변수를 직접 출력해봐요</a:t>
            </a:r>
            <a:r>
              <a:rPr lang="en-US" altLang="ko-KR" dirty="0">
                <a:latin typeface="Neo둥근모 Pro" panose="02010503060201040203" pitchFamily="2" charset="-127"/>
                <a:ea typeface="Neo둥근모 Pro" panose="02010503060201040203" pitchFamily="2" charset="-127"/>
              </a:rPr>
              <a:t>!</a:t>
            </a:r>
            <a:endParaRPr dirty="0">
              <a:latin typeface="Neo둥근모 Pro" panose="02010503060201040203" pitchFamily="2" charset="-127"/>
              <a:ea typeface="Neo둥근모 Pro" panose="02010503060201040203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4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>
          <a:extLst>
            <a:ext uri="{FF2B5EF4-FFF2-40B4-BE49-F238E27FC236}">
              <a16:creationId xmlns:a16="http://schemas.microsoft.com/office/drawing/2014/main" id="{E239B99A-EC04-86A6-9DC7-D7740C58D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폰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F18EB0-2561-8F46-720D-7EFA9740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126" y="2177644"/>
            <a:ext cx="2488910" cy="10903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15" name="Google Shape;1315;p46">
            <a:extLst>
              <a:ext uri="{FF2B5EF4-FFF2-40B4-BE49-F238E27FC236}">
                <a16:creationId xmlns:a16="http://schemas.microsoft.com/office/drawing/2014/main" id="{907AC32F-166B-5E45-7FE7-BCCF1DD29395}"/>
              </a:ext>
            </a:extLst>
          </p:cNvPr>
          <p:cNvSpPr/>
          <p:nvPr/>
        </p:nvSpPr>
        <p:spPr>
          <a:xfrm rot="-2700000">
            <a:off x="6194440" y="842449"/>
            <a:ext cx="1057666" cy="638611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6">
            <a:extLst>
              <a:ext uri="{FF2B5EF4-FFF2-40B4-BE49-F238E27FC236}">
                <a16:creationId xmlns:a16="http://schemas.microsoft.com/office/drawing/2014/main" id="{6C8C1A1C-5F44-FC06-CFE8-96DA65365D5F}"/>
              </a:ext>
            </a:extLst>
          </p:cNvPr>
          <p:cNvSpPr/>
          <p:nvPr/>
        </p:nvSpPr>
        <p:spPr>
          <a:xfrm rot="478323">
            <a:off x="4045841" y="842447"/>
            <a:ext cx="1057670" cy="638614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6">
            <a:extLst>
              <a:ext uri="{FF2B5EF4-FFF2-40B4-BE49-F238E27FC236}">
                <a16:creationId xmlns:a16="http://schemas.microsoft.com/office/drawing/2014/main" id="{094106D4-BBE4-9F61-F0CE-4202A0C3FBD0}"/>
              </a:ext>
            </a:extLst>
          </p:cNvPr>
          <p:cNvSpPr/>
          <p:nvPr/>
        </p:nvSpPr>
        <p:spPr>
          <a:xfrm rot="-1101008">
            <a:off x="1890926" y="865705"/>
            <a:ext cx="1057700" cy="638632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6">
            <a:extLst>
              <a:ext uri="{FF2B5EF4-FFF2-40B4-BE49-F238E27FC236}">
                <a16:creationId xmlns:a16="http://schemas.microsoft.com/office/drawing/2014/main" id="{6A57918E-D67A-D2B4-7C58-FF1D0949C30A}"/>
              </a:ext>
            </a:extLst>
          </p:cNvPr>
          <p:cNvSpPr txBox="1"/>
          <p:nvPr/>
        </p:nvSpPr>
        <p:spPr>
          <a:xfrm flipH="1">
            <a:off x="1950876" y="844398"/>
            <a:ext cx="937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01</a:t>
            </a:r>
            <a:endParaRPr sz="3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22" name="Google Shape;1322;p46">
            <a:extLst>
              <a:ext uri="{FF2B5EF4-FFF2-40B4-BE49-F238E27FC236}">
                <a16:creationId xmlns:a16="http://schemas.microsoft.com/office/drawing/2014/main" id="{45DD11CF-5E51-44E5-4F4C-EE71812AE364}"/>
              </a:ext>
            </a:extLst>
          </p:cNvPr>
          <p:cNvSpPr txBox="1"/>
          <p:nvPr/>
        </p:nvSpPr>
        <p:spPr>
          <a:xfrm flipH="1">
            <a:off x="4099476" y="844398"/>
            <a:ext cx="937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02</a:t>
            </a:r>
            <a:endParaRPr sz="3600" dirty="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1324" name="Google Shape;1324;p46">
            <a:extLst>
              <a:ext uri="{FF2B5EF4-FFF2-40B4-BE49-F238E27FC236}">
                <a16:creationId xmlns:a16="http://schemas.microsoft.com/office/drawing/2014/main" id="{0FE17E5C-E71E-33C5-7214-DF3F0FF57442}"/>
              </a:ext>
            </a:extLst>
          </p:cNvPr>
          <p:cNvSpPr txBox="1"/>
          <p:nvPr/>
        </p:nvSpPr>
        <p:spPr>
          <a:xfrm flipH="1">
            <a:off x="6254376" y="844398"/>
            <a:ext cx="9378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03</a:t>
            </a:r>
            <a:endParaRPr sz="36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cxnSp>
        <p:nvCxnSpPr>
          <p:cNvPr id="1325" name="Google Shape;1325;p46">
            <a:extLst>
              <a:ext uri="{FF2B5EF4-FFF2-40B4-BE49-F238E27FC236}">
                <a16:creationId xmlns:a16="http://schemas.microsoft.com/office/drawing/2014/main" id="{577512F1-9C38-2993-BAA5-B3019225C61A}"/>
              </a:ext>
            </a:extLst>
          </p:cNvPr>
          <p:cNvCxnSpPr>
            <a:cxnSpLocks/>
            <a:endCxn id="1320" idx="2"/>
          </p:cNvCxnSpPr>
          <p:nvPr/>
        </p:nvCxnSpPr>
        <p:spPr>
          <a:xfrm flipV="1">
            <a:off x="2419143" y="1479198"/>
            <a:ext cx="633" cy="67607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46">
            <a:extLst>
              <a:ext uri="{FF2B5EF4-FFF2-40B4-BE49-F238E27FC236}">
                <a16:creationId xmlns:a16="http://schemas.microsoft.com/office/drawing/2014/main" id="{0B9BACA6-9426-9629-E7E3-E52497F5392D}"/>
              </a:ext>
            </a:extLst>
          </p:cNvPr>
          <p:cNvCxnSpPr>
            <a:cxnSpLocks/>
            <a:stCxn id="6" idx="0"/>
            <a:endCxn id="1322" idx="2"/>
          </p:cNvCxnSpPr>
          <p:nvPr/>
        </p:nvCxnSpPr>
        <p:spPr>
          <a:xfrm flipV="1">
            <a:off x="4568376" y="1479198"/>
            <a:ext cx="0" cy="69844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46">
            <a:extLst>
              <a:ext uri="{FF2B5EF4-FFF2-40B4-BE49-F238E27FC236}">
                <a16:creationId xmlns:a16="http://schemas.microsoft.com/office/drawing/2014/main" id="{21D5A745-2714-63B3-573E-9AD810D951EF}"/>
              </a:ext>
            </a:extLst>
          </p:cNvPr>
          <p:cNvCxnSpPr>
            <a:cxnSpLocks/>
            <a:endCxn id="1324" idx="2"/>
          </p:cNvCxnSpPr>
          <p:nvPr/>
        </p:nvCxnSpPr>
        <p:spPr>
          <a:xfrm flipV="1">
            <a:off x="6723276" y="1479198"/>
            <a:ext cx="0" cy="69844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7" name="Google Shape;1377;p46">
            <a:extLst>
              <a:ext uri="{FF2B5EF4-FFF2-40B4-BE49-F238E27FC236}">
                <a16:creationId xmlns:a16="http://schemas.microsoft.com/office/drawing/2014/main" id="{87040FE5-A576-8366-E3FA-C280EB3BBA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44081" y="3255738"/>
            <a:ext cx="21486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변수의 이름은 </a:t>
            </a:r>
            <a:r>
              <a:rPr lang="ko-KR" altLang="en-US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아무렇게나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지어도 돼요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일단 변수의 이름을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“</a:t>
            </a:r>
            <a:r>
              <a:rPr lang="ko-KR" altLang="en-US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치킨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”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이라고 </a:t>
            </a:r>
            <a:r>
              <a:rPr lang="ko-KR" altLang="en-US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할게요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</p:txBody>
      </p:sp>
      <p:sp>
        <p:nvSpPr>
          <p:cNvPr id="1378" name="Google Shape;1378;p46">
            <a:extLst>
              <a:ext uri="{FF2B5EF4-FFF2-40B4-BE49-F238E27FC236}">
                <a16:creationId xmlns:a16="http://schemas.microsoft.com/office/drawing/2014/main" id="{1DE1704D-03F9-6575-8D26-B081D3B441B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500375" y="3268038"/>
            <a:ext cx="21486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변수안에 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“</a:t>
            </a:r>
            <a:r>
              <a:rPr lang="ko-KR" altLang="en-US" dirty="0">
                <a:solidFill>
                  <a:srgbClr val="ED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맛있다</a:t>
            </a:r>
            <a:r>
              <a:rPr lang="en-US" altLang="ko-KR" dirty="0">
                <a:solidFill>
                  <a:srgbClr val="ED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”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라는 문자를 넣었어요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379" name="Google Shape;1379;p46">
            <a:extLst>
              <a:ext uri="{FF2B5EF4-FFF2-40B4-BE49-F238E27FC236}">
                <a16:creationId xmlns:a16="http://schemas.microsoft.com/office/drawing/2014/main" id="{57F932C9-02C7-75BA-2B88-29D4EEEE7A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812126" y="3268038"/>
            <a:ext cx="252433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Print(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치킨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)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을 실행해보면 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“</a:t>
            </a:r>
            <a:r>
              <a:rPr lang="ko-KR" altLang="en-US" dirty="0">
                <a:solidFill>
                  <a:srgbClr val="ED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맛있다</a:t>
            </a:r>
            <a:r>
              <a:rPr lang="en-US" altLang="ko-KR" dirty="0">
                <a:solidFill>
                  <a:srgbClr val="ED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”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라는 문자가 출력돼요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5" name="그림 4" descr="텍스트, 스크린샷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460AD1-9638-5170-3EC2-CB2DC2173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111" y="2155273"/>
            <a:ext cx="1880540" cy="11004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, 폰트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43A75A-D77F-E04A-4B83-9383022AC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106" y="2177644"/>
            <a:ext cx="1880539" cy="109039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9" name="Google Shape;1119;p42">
            <a:extLst>
              <a:ext uri="{FF2B5EF4-FFF2-40B4-BE49-F238E27FC236}">
                <a16:creationId xmlns:a16="http://schemas.microsoft.com/office/drawing/2014/main" id="{B90338C9-7660-DB71-DCB3-7B1A5129AF7F}"/>
              </a:ext>
            </a:extLst>
          </p:cNvPr>
          <p:cNvGrpSpPr/>
          <p:nvPr/>
        </p:nvGrpSpPr>
        <p:grpSpPr>
          <a:xfrm>
            <a:off x="611281" y="424210"/>
            <a:ext cx="866830" cy="840375"/>
            <a:chOff x="6642525" y="1737400"/>
            <a:chExt cx="866830" cy="840375"/>
          </a:xfrm>
        </p:grpSpPr>
        <p:grpSp>
          <p:nvGrpSpPr>
            <p:cNvPr id="30" name="Google Shape;1120;p42">
              <a:extLst>
                <a:ext uri="{FF2B5EF4-FFF2-40B4-BE49-F238E27FC236}">
                  <a16:creationId xmlns:a16="http://schemas.microsoft.com/office/drawing/2014/main" id="{99294FC7-71C5-2C93-CD6E-F92B3DA7E07A}"/>
                </a:ext>
              </a:extLst>
            </p:cNvPr>
            <p:cNvGrpSpPr/>
            <p:nvPr/>
          </p:nvGrpSpPr>
          <p:grpSpPr>
            <a:xfrm>
              <a:off x="6988202" y="1737409"/>
              <a:ext cx="521153" cy="513935"/>
              <a:chOff x="588850" y="618775"/>
              <a:chExt cx="703975" cy="694225"/>
            </a:xfrm>
          </p:grpSpPr>
          <p:sp>
            <p:nvSpPr>
              <p:cNvPr id="37" name="Google Shape;1121;p42">
                <a:extLst>
                  <a:ext uri="{FF2B5EF4-FFF2-40B4-BE49-F238E27FC236}">
                    <a16:creationId xmlns:a16="http://schemas.microsoft.com/office/drawing/2014/main" id="{FFC88FAD-05AE-F844-5D7E-A5E5B8E2F92F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" name="Google Shape;1122;p42">
                <a:extLst>
                  <a:ext uri="{FF2B5EF4-FFF2-40B4-BE49-F238E27FC236}">
                    <a16:creationId xmlns:a16="http://schemas.microsoft.com/office/drawing/2014/main" id="{EFF85CF9-22BC-AF52-FC32-F3901B0B86C7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1123;p42">
              <a:extLst>
                <a:ext uri="{FF2B5EF4-FFF2-40B4-BE49-F238E27FC236}">
                  <a16:creationId xmlns:a16="http://schemas.microsoft.com/office/drawing/2014/main" id="{067E7B4D-4953-FF34-8CD4-032C02B59FFC}"/>
                </a:ext>
              </a:extLst>
            </p:cNvPr>
            <p:cNvGrpSpPr/>
            <p:nvPr/>
          </p:nvGrpSpPr>
          <p:grpSpPr>
            <a:xfrm>
              <a:off x="6642525" y="1737400"/>
              <a:ext cx="193200" cy="171550"/>
              <a:chOff x="1141700" y="1345000"/>
              <a:chExt cx="193200" cy="171550"/>
            </a:xfrm>
          </p:grpSpPr>
          <p:sp>
            <p:nvSpPr>
              <p:cNvPr id="35" name="Google Shape;1124;p42">
                <a:extLst>
                  <a:ext uri="{FF2B5EF4-FFF2-40B4-BE49-F238E27FC236}">
                    <a16:creationId xmlns:a16="http://schemas.microsoft.com/office/drawing/2014/main" id="{A8C30871-9A91-37B0-8BE1-A05AC264485C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25;p42">
                <a:extLst>
                  <a:ext uri="{FF2B5EF4-FFF2-40B4-BE49-F238E27FC236}">
                    <a16:creationId xmlns:a16="http://schemas.microsoft.com/office/drawing/2014/main" id="{4C79EEC7-3E91-8470-7AE5-45ED791338F8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" name="Google Shape;1126;p42">
              <a:extLst>
                <a:ext uri="{FF2B5EF4-FFF2-40B4-BE49-F238E27FC236}">
                  <a16:creationId xmlns:a16="http://schemas.microsoft.com/office/drawing/2014/main" id="{E95C9811-1331-7058-E14D-9B73B4997424}"/>
                </a:ext>
              </a:extLst>
            </p:cNvPr>
            <p:cNvGrpSpPr/>
            <p:nvPr/>
          </p:nvGrpSpPr>
          <p:grpSpPr>
            <a:xfrm>
              <a:off x="6850025" y="2434300"/>
              <a:ext cx="175100" cy="143475"/>
              <a:chOff x="1808250" y="1643825"/>
              <a:chExt cx="175100" cy="143475"/>
            </a:xfrm>
          </p:grpSpPr>
          <p:sp>
            <p:nvSpPr>
              <p:cNvPr id="33" name="Google Shape;1127;p42">
                <a:extLst>
                  <a:ext uri="{FF2B5EF4-FFF2-40B4-BE49-F238E27FC236}">
                    <a16:creationId xmlns:a16="http://schemas.microsoft.com/office/drawing/2014/main" id="{B15F7A1A-47CC-2DF2-A5DE-EBE8243643C5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28;p42">
                <a:extLst>
                  <a:ext uri="{FF2B5EF4-FFF2-40B4-BE49-F238E27FC236}">
                    <a16:creationId xmlns:a16="http://schemas.microsoft.com/office/drawing/2014/main" id="{47766BE5-41B5-AA7E-4E58-8A3C9E91C661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271405"/>
      </p:ext>
    </p:extLst>
  </p:cSld>
  <p:clrMapOvr>
    <a:masterClrMapping/>
  </p:clrMapOvr>
</p:sld>
</file>

<file path=ppt/theme/theme1.xml><?xml version="1.0" encoding="utf-8"?>
<a:theme xmlns:a="http://schemas.openxmlformats.org/drawingml/2006/main" name="Pre-K Class Rules by Slidesgo">
  <a:themeElements>
    <a:clrScheme name="Simple Light">
      <a:dk1>
        <a:srgbClr val="000000"/>
      </a:dk1>
      <a:lt1>
        <a:srgbClr val="FFFFFF"/>
      </a:lt1>
      <a:dk2>
        <a:srgbClr val="00DFE8"/>
      </a:dk2>
      <a:lt2>
        <a:srgbClr val="FF7A7A"/>
      </a:lt2>
      <a:accent1>
        <a:srgbClr val="FFA6B0"/>
      </a:accent1>
      <a:accent2>
        <a:srgbClr val="FFC138"/>
      </a:accent2>
      <a:accent3>
        <a:srgbClr val="FFED72"/>
      </a:accent3>
      <a:accent4>
        <a:srgbClr val="A9E8E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380</Words>
  <Application>Microsoft Office PowerPoint</Application>
  <PresentationFormat>화면 슬라이드 쇼(16:9)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KR Black</vt:lpstr>
      <vt:lpstr>Lilita One</vt:lpstr>
      <vt:lpstr>Didact Gothic</vt:lpstr>
      <vt:lpstr>Gill Sans Ultra Bold</vt:lpstr>
      <vt:lpstr>Arial</vt:lpstr>
      <vt:lpstr>Neo둥근모 Pro</vt:lpstr>
      <vt:lpstr>Pre-K Class Rules by Slidesgo</vt:lpstr>
      <vt:lpstr>Python Classic </vt:lpstr>
      <vt:lpstr>코딩이란?</vt:lpstr>
      <vt:lpstr>그래서 우리가 할 것은?</vt:lpstr>
      <vt:lpstr>Programiz 를 이용해보자</vt:lpstr>
      <vt:lpstr>1. print 명령어</vt:lpstr>
      <vt:lpstr>2. 사칙 연산 구현하기　</vt:lpstr>
      <vt:lpstr>PowerPoint 프레젠테이션</vt:lpstr>
      <vt:lpstr>3. 변수 만들기</vt:lpstr>
      <vt:lpstr>PowerPoint 프레젠테이션</vt:lpstr>
      <vt:lpstr>4. input 명령어</vt:lpstr>
      <vt:lpstr>왜 틀렸을까요?</vt:lpstr>
      <vt:lpstr>정답은...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지원 황</cp:lastModifiedBy>
  <cp:revision>2</cp:revision>
  <dcterms:modified xsi:type="dcterms:W3CDTF">2025-07-14T14:09:25Z</dcterms:modified>
</cp:coreProperties>
</file>